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37BA-C172-4C4C-9F9A-2D5598BFE540}" type="datetimeFigureOut">
              <a:rPr lang="en-US" smtClean="0"/>
              <a:t>8/14/2016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684D-69CD-1448-AB7B-BED43041A9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37BA-C172-4C4C-9F9A-2D5598BFE540}" type="datetimeFigureOut">
              <a:rPr lang="en-US" smtClean="0"/>
              <a:t>8/14/2016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684D-69CD-1448-AB7B-BED43041A9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37BA-C172-4C4C-9F9A-2D5598BFE540}" type="datetimeFigureOut">
              <a:rPr lang="en-US" smtClean="0"/>
              <a:t>8/14/2016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684D-69CD-1448-AB7B-BED43041A9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944"/>
            <a:ext cx="8229600" cy="48768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37BA-C172-4C4C-9F9A-2D5598BFE540}" type="datetimeFigureOut">
              <a:rPr lang="en-US" smtClean="0"/>
              <a:t>8/14/2016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684D-69CD-1448-AB7B-BED43041A9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37BA-C172-4C4C-9F9A-2D5598BFE540}" type="datetimeFigureOut">
              <a:rPr lang="en-US" smtClean="0"/>
              <a:t>8/14/2016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684D-69CD-1448-AB7B-BED43041A9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37BA-C172-4C4C-9F9A-2D5598BFE540}" type="datetimeFigureOut">
              <a:rPr lang="en-US" smtClean="0"/>
              <a:t>8/14/2016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684D-69CD-1448-AB7B-BED43041A9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37BA-C172-4C4C-9F9A-2D5598BFE540}" type="datetimeFigureOut">
              <a:rPr lang="en-US" smtClean="0"/>
              <a:t>8/14/2016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684D-69CD-1448-AB7B-BED43041A9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37BA-C172-4C4C-9F9A-2D5598BFE540}" type="datetimeFigureOut">
              <a:rPr lang="en-US" smtClean="0"/>
              <a:t>8/14/2016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684D-69CD-1448-AB7B-BED43041A9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37BA-C172-4C4C-9F9A-2D5598BFE540}" type="datetimeFigureOut">
              <a:rPr lang="en-US" smtClean="0"/>
              <a:t>8/14/2016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684D-69CD-1448-AB7B-BED43041A9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37BA-C172-4C4C-9F9A-2D5598BFE540}" type="datetimeFigureOut">
              <a:rPr lang="en-US" smtClean="0"/>
              <a:t>8/14/2016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684D-69CD-1448-AB7B-BED43041A9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37BA-C172-4C4C-9F9A-2D5598BFE540}" type="datetimeFigureOut">
              <a:rPr lang="en-US" smtClean="0"/>
              <a:t>8/14/2016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684D-69CD-1448-AB7B-BED43041A9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93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6912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19A37BA-C172-4C4C-9F9A-2D5598BFE540}" type="datetimeFigureOut">
              <a:rPr lang="en-US" smtClean="0"/>
              <a:t>8/14/2016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8AF684D-69CD-1448-AB7B-BED43041A9B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Tópicos especiais de programação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Android</a:t>
            </a:r>
          </a:p>
          <a:p>
            <a:r>
              <a:rPr lang="pt-BR" sz="3200" b="1" dirty="0" smtClean="0">
                <a:solidFill>
                  <a:srgbClr val="FF0000"/>
                </a:solidFill>
              </a:rPr>
              <a:t>Protótipos App Moto Fácil</a:t>
            </a:r>
            <a:endParaRPr lang="pt-BR" sz="3200" b="1" dirty="0">
              <a:solidFill>
                <a:srgbClr val="FF0000"/>
              </a:solidFill>
            </a:endParaRPr>
          </a:p>
          <a:p>
            <a:endParaRPr lang="pt-BR" sz="3200" b="1" dirty="0" smtClean="0">
              <a:solidFill>
                <a:srgbClr val="FF0000"/>
              </a:solidFill>
            </a:endParaRPr>
          </a:p>
          <a:p>
            <a:r>
              <a:rPr lang="pt-BR" sz="1600" b="1" dirty="0" smtClean="0">
                <a:solidFill>
                  <a:srgbClr val="FF0000"/>
                </a:solidFill>
              </a:rPr>
              <a:t>Alunas: </a:t>
            </a:r>
            <a:r>
              <a:rPr lang="pt-BR" sz="1600" b="1" dirty="0" smtClean="0">
                <a:solidFill>
                  <a:srgbClr val="FF0000"/>
                </a:solidFill>
              </a:rPr>
              <a:t>Layla Joana </a:t>
            </a:r>
            <a:r>
              <a:rPr lang="pt-BR" sz="1600" b="1" dirty="0" smtClean="0">
                <a:solidFill>
                  <a:srgbClr val="FF0000"/>
                </a:solidFill>
              </a:rPr>
              <a:t>e </a:t>
            </a:r>
            <a:r>
              <a:rPr lang="pt-BR" sz="1600" b="1" dirty="0" smtClean="0">
                <a:solidFill>
                  <a:srgbClr val="FF0000"/>
                </a:solidFill>
              </a:rPr>
              <a:t>Kelly </a:t>
            </a:r>
            <a:r>
              <a:rPr lang="pt-BR" sz="1600" b="1" dirty="0" err="1" smtClean="0">
                <a:solidFill>
                  <a:srgbClr val="FF0000"/>
                </a:solidFill>
              </a:rPr>
              <a:t>Rayanne</a:t>
            </a:r>
            <a:endParaRPr lang="pt-BR" sz="1600" b="1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39330" y="5567811"/>
            <a:ext cx="61080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pt-BR" sz="2000" dirty="0"/>
              <a:t>Universidade Federal de Sergipe</a:t>
            </a:r>
          </a:p>
          <a:p>
            <a:pPr algn="ctr">
              <a:spcBef>
                <a:spcPts val="0"/>
              </a:spcBef>
            </a:pPr>
            <a:r>
              <a:rPr lang="pt-BR" sz="2000" dirty="0" smtClean="0"/>
              <a:t>Departamento de Sistemas de Informação</a:t>
            </a:r>
          </a:p>
          <a:p>
            <a:pPr algn="ctr">
              <a:spcBef>
                <a:spcPts val="0"/>
              </a:spcBef>
            </a:pPr>
            <a:r>
              <a:rPr lang="pt-BR" sz="2000" dirty="0" smtClean="0"/>
              <a:t>Prof. Andrés Menéndez</a:t>
            </a: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91" y="3522095"/>
            <a:ext cx="1892445" cy="173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 Login e Cadastro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6533"/>
            <a:ext cx="3255818" cy="5504683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93" y="1206534"/>
            <a:ext cx="2928265" cy="5504684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flipV="1">
            <a:off x="2992582" y="3699164"/>
            <a:ext cx="2341418" cy="1634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3149432" y="3958875"/>
            <a:ext cx="2946568" cy="1195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0218"/>
            <a:ext cx="8229600" cy="84512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Tela tipo de Solicitação e Escolha da Associação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315" y="1290436"/>
            <a:ext cx="2501897" cy="543884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383" y="1290436"/>
            <a:ext cx="2522090" cy="5413098"/>
          </a:xfrm>
          <a:prstGeom prst="rect">
            <a:avLst/>
          </a:prstGeom>
        </p:spPr>
      </p:pic>
      <p:cxnSp>
        <p:nvCxnSpPr>
          <p:cNvPr id="13" name="Conector de Seta Reta 12"/>
          <p:cNvCxnSpPr/>
          <p:nvPr/>
        </p:nvCxnSpPr>
        <p:spPr>
          <a:xfrm>
            <a:off x="5541818" y="3172691"/>
            <a:ext cx="1219200" cy="429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7" name="Espaço Reservado para Conteúdo 1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0436"/>
            <a:ext cx="2745067" cy="5342117"/>
          </a:xfrm>
        </p:spPr>
      </p:pic>
      <p:cxnSp>
        <p:nvCxnSpPr>
          <p:cNvPr id="19" name="Conector de Seta Reta 18"/>
          <p:cNvCxnSpPr/>
          <p:nvPr/>
        </p:nvCxnSpPr>
        <p:spPr>
          <a:xfrm flipV="1">
            <a:off x="2812473" y="3387436"/>
            <a:ext cx="942109" cy="1627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4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Tela tipo de Localização e Escolha da Associação</a:t>
            </a:r>
          </a:p>
        </p:txBody>
      </p:sp>
      <p:pic>
        <p:nvPicPr>
          <p:cNvPr id="18" name="Espaço Reservado para Conteúdo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6" y="1314342"/>
            <a:ext cx="2712895" cy="5288916"/>
          </a:xfr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10" y="1468933"/>
            <a:ext cx="2626382" cy="5134325"/>
          </a:xfrm>
          <a:prstGeom prst="rect">
            <a:avLst/>
          </a:prstGeom>
        </p:spPr>
      </p:pic>
      <p:cxnSp>
        <p:nvCxnSpPr>
          <p:cNvPr id="23" name="Conector de Seta Reta 22"/>
          <p:cNvCxnSpPr/>
          <p:nvPr/>
        </p:nvCxnSpPr>
        <p:spPr>
          <a:xfrm flipV="1">
            <a:off x="2729345" y="3934691"/>
            <a:ext cx="1219200" cy="1537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4" name="Imagem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48" y="1468933"/>
            <a:ext cx="2501897" cy="5134325"/>
          </a:xfrm>
          <a:prstGeom prst="rect">
            <a:avLst/>
          </a:prstGeom>
        </p:spPr>
      </p:pic>
      <p:cxnSp>
        <p:nvCxnSpPr>
          <p:cNvPr id="26" name="Conector de Seta Reta 25"/>
          <p:cNvCxnSpPr/>
          <p:nvPr/>
        </p:nvCxnSpPr>
        <p:spPr>
          <a:xfrm flipV="1">
            <a:off x="4391891" y="3352800"/>
            <a:ext cx="2299854" cy="2119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0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Tela de confirmar Solicitação e aguardar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1206533"/>
            <a:ext cx="2469136" cy="531895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118" y="1065433"/>
            <a:ext cx="2579682" cy="55145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17" y="1163223"/>
            <a:ext cx="2475965" cy="531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8394</TotalTime>
  <Words>55</Words>
  <Application>Microsoft Office PowerPoint</Application>
  <PresentationFormat>Apresentação na tela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Arial</vt:lpstr>
      <vt:lpstr>Clarity</vt:lpstr>
      <vt:lpstr>Tópicos especiais de programação</vt:lpstr>
      <vt:lpstr>Tela  Login e Cadastro</vt:lpstr>
      <vt:lpstr>Tela tipo de Solicitação e Escolha da Associação</vt:lpstr>
      <vt:lpstr>Tela tipo de Localização e Escolha da Associação</vt:lpstr>
      <vt:lpstr>Tela de confirmar Solicitação e aguardar</vt:lpstr>
    </vt:vector>
  </TitlesOfParts>
  <Company>UFS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Tópicos especiais de programação</dc:title>
  <dc:creator>Andres Menendez</dc:creator>
  <cp:lastModifiedBy>Layla Joana</cp:lastModifiedBy>
  <cp:revision>151</cp:revision>
  <dcterms:created xsi:type="dcterms:W3CDTF">2015-03-05T12:23:48Z</dcterms:created>
  <dcterms:modified xsi:type="dcterms:W3CDTF">2016-08-15T00:15:33Z</dcterms:modified>
</cp:coreProperties>
</file>