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1" r:id="rId2"/>
    <p:sldId id="309" r:id="rId3"/>
    <p:sldId id="311" r:id="rId4"/>
    <p:sldId id="312" r:id="rId5"/>
    <p:sldId id="313" r:id="rId6"/>
    <p:sldId id="314" r:id="rId7"/>
    <p:sldId id="307" r:id="rId8"/>
    <p:sldId id="308" r:id="rId9"/>
    <p:sldId id="282" r:id="rId10"/>
    <p:sldId id="294" r:id="rId11"/>
    <p:sldId id="285" r:id="rId12"/>
    <p:sldId id="284" r:id="rId13"/>
    <p:sldId id="287" r:id="rId14"/>
    <p:sldId id="288" r:id="rId15"/>
    <p:sldId id="295" r:id="rId16"/>
    <p:sldId id="290" r:id="rId17"/>
    <p:sldId id="291" r:id="rId18"/>
    <p:sldId id="292" r:id="rId19"/>
    <p:sldId id="293" r:id="rId20"/>
    <p:sldId id="296" r:id="rId21"/>
    <p:sldId id="289" r:id="rId22"/>
    <p:sldId id="286" r:id="rId23"/>
    <p:sldId id="298" r:id="rId24"/>
    <p:sldId id="299" r:id="rId25"/>
    <p:sldId id="297" r:id="rId26"/>
    <p:sldId id="300" r:id="rId27"/>
    <p:sldId id="301" r:id="rId28"/>
    <p:sldId id="302" r:id="rId29"/>
    <p:sldId id="303" r:id="rId30"/>
    <p:sldId id="304" r:id="rId31"/>
    <p:sldId id="306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BBC"/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38980" autoAdjust="0"/>
  </p:normalViewPr>
  <p:slideViewPr>
    <p:cSldViewPr>
      <p:cViewPr varScale="1">
        <p:scale>
          <a:sx n="116" d="100"/>
          <a:sy n="116" d="100"/>
        </p:scale>
        <p:origin x="-480" y="-8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Relationship Id="rId9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microsoft.com/office/2007/relationships/hdphoto" Target="../media/hdphoto6.wdp"/><Relationship Id="rId4" Type="http://schemas.openxmlformats.org/officeDocument/2006/relationships/image" Target="../media/image16.png"/><Relationship Id="rId9" Type="http://schemas.microsoft.com/office/2007/relationships/hdphoto" Target="../media/hdphoto8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microsoft.com/office/2007/relationships/hdphoto" Target="../media/hdphoto10.wdp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13.wdp"/><Relationship Id="rId4" Type="http://schemas.openxmlformats.org/officeDocument/2006/relationships/image" Target="../media/image23.png"/><Relationship Id="rId9" Type="http://schemas.microsoft.com/office/2007/relationships/hdphoto" Target="../media/hdphoto15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85787" y="1472507"/>
            <a:ext cx="7643865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Analysis, Matching, and Prediction</a:t>
            </a:r>
            <a:br>
              <a:rPr lang="en-US" altLang="zh-CN" sz="2800" dirty="0" smtClean="0"/>
            </a:br>
            <a:r>
              <a:rPr lang="en-US" altLang="zh-CN" sz="2800" dirty="0" smtClean="0"/>
              <a:t> of Data </a:t>
            </a:r>
            <a:r>
              <a:rPr lang="en-US" altLang="zh-CN" sz="2800" dirty="0" smtClean="0"/>
              <a:t>with </a:t>
            </a:r>
            <a:r>
              <a:rPr lang="en-US" altLang="zh-CN" sz="2800" dirty="0" smtClean="0"/>
              <a:t>Time or Space Characteristics</a:t>
            </a:r>
            <a:br>
              <a:rPr lang="en-US" altLang="zh-CN" sz="2800" dirty="0" smtClean="0"/>
            </a:br>
            <a:r>
              <a:rPr lang="en-US" altLang="zh-CN" sz="2800" dirty="0" smtClean="0"/>
              <a:t> according to Association Rule of Data Mining</a:t>
            </a:r>
            <a:endParaRPr lang="zh-CN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88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Wang Yu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Jiang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Miinyu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Shao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Jialin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Zhang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Hongbin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Zhang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Pengyu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Fan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Gongxiu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Hornors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College, Beijing University of Technology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Mentor: Chen 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Juncheng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14348" y="3000378"/>
            <a:ext cx="778674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778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83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0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75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704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733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</a:t>
            </a:r>
            <a:r>
              <a:rPr lang="en-US" altLang="zh-CN" sz="105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01.Lorem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1A7BAE"/>
                </a:solidFill>
              </a:rPr>
              <a:t>03.Lorem </a:t>
            </a:r>
            <a:r>
              <a:rPr lang="en-US" altLang="zh-CN" sz="1400" b="1" dirty="0" err="1" smtClean="0">
                <a:solidFill>
                  <a:srgbClr val="1A7BAE"/>
                </a:solidFill>
              </a:rPr>
              <a:t>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02.Lorem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04.Lorem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29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1A7BAE"/>
                </a:solidFill>
              </a:rPr>
              <a:t>01.Lorem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F0"/>
                </a:solidFill>
              </a:rPr>
              <a:t>03.Lorem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F0"/>
                </a:solidFill>
              </a:rPr>
              <a:t>02.Lorem Ipsum</a:t>
            </a:r>
            <a:endParaRPr lang="en-US" altLang="zh-CN" sz="1400" b="1" dirty="0" smtClean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1A7BAE"/>
                </a:solidFill>
              </a:rPr>
              <a:t>04.Lorem Ipsum</a:t>
            </a:r>
            <a:endParaRPr lang="en-US" altLang="zh-CN" sz="1400" b="1" dirty="0" smtClean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269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888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01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02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05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03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smtClean="0">
                <a:solidFill>
                  <a:schemeClr val="bg1"/>
                </a:solidFill>
              </a:rPr>
              <a:t>04</a:t>
            </a:r>
            <a:endParaRPr lang="en-US" altLang="zh-CN" sz="2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2D050"/>
                </a:solidFill>
              </a:rPr>
              <a:t>02.Lorem Ipsum</a:t>
            </a:r>
            <a:endParaRPr lang="en-US" altLang="zh-CN" sz="1400" b="1" dirty="0" smtClean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 smtClean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04.Lorem Ipsum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71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75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182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 smtClean="0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95BC49"/>
                </a:solidFill>
              </a:rPr>
              <a:t>|Lorem </a:t>
            </a:r>
            <a:r>
              <a:rPr lang="en-US" altLang="zh-CN" sz="1400" b="1">
                <a:solidFill>
                  <a:srgbClr val="95BC49"/>
                </a:solidFill>
              </a:rPr>
              <a:t>Ipsum Dolor Sit</a:t>
            </a:r>
            <a:endParaRPr lang="en-US" altLang="zh-CN" sz="1400" b="1" dirty="0" smtClean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smtClean="0">
                <a:solidFill>
                  <a:srgbClr val="00B050"/>
                </a:solidFill>
              </a:rPr>
              <a:t>|Lorem </a:t>
            </a:r>
            <a:r>
              <a:rPr lang="en-US" altLang="zh-CN" sz="1400" b="1">
                <a:solidFill>
                  <a:srgbClr val="00B050"/>
                </a:solidFill>
              </a:rPr>
              <a:t>Ipsum Dolor Sit</a:t>
            </a:r>
            <a:endParaRPr lang="en-US" altLang="zh-CN" sz="14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3697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1000100" y="1165142"/>
            <a:ext cx="159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Mobile </a:t>
            </a:r>
          </a:p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3" name="文本框 5"/>
          <p:cNvSpPr txBox="1"/>
          <p:nvPr/>
        </p:nvSpPr>
        <p:spPr>
          <a:xfrm>
            <a:off x="3786182" y="1142990"/>
            <a:ext cx="130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Crime Analysis</a:t>
            </a:r>
            <a:endParaRPr lang="zh-CN" alt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6286512" y="1142990"/>
            <a:ext cx="20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Environmental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dirty="0" smtClean="0"/>
              <a:t>Monitoring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662" y="1879522"/>
            <a:ext cx="1763798" cy="17637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755" y="1950961"/>
            <a:ext cx="1858183" cy="156835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12" y="2000246"/>
            <a:ext cx="2070672" cy="142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643834" y="3286130"/>
            <a:ext cx="85725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96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5451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458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2579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FDA907"/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rgbClr val="FDA907"/>
                </a:solidFill>
                <a:latin typeface="+mj-ea"/>
              </a:rPr>
              <a:t>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1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bg1"/>
                </a:solidFill>
                <a:latin typeface="+mn-ea"/>
              </a:rPr>
              <a:t> Labore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1729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611562" y="1131590"/>
            <a:ext cx="7894223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01</a:t>
            </a:r>
            <a:endParaRPr lang="zh-CN" altLang="en-US" sz="1600"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2585117" y="1445851"/>
            <a:ext cx="5920668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02</a:t>
            </a:r>
            <a:endParaRPr lang="zh-CN" altLang="en-US" sz="1600"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4558672" y="1760886"/>
            <a:ext cx="3947111" cy="315035"/>
          </a:xfrm>
          <a:prstGeom prst="homePlat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03</a:t>
            </a:r>
            <a:endParaRPr lang="zh-CN" altLang="en-US" sz="1600"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6532228" y="2075920"/>
            <a:ext cx="1973555" cy="31503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smtClean="0">
                <a:latin typeface="+mj-lt"/>
              </a:rPr>
              <a:t>04</a:t>
            </a:r>
            <a:endParaRPr lang="zh-CN" altLang="en-US" sz="1600"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6556" y="2027770"/>
            <a:ext cx="1890208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Do Eiusmod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6555" y="1633903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72002" y="2535602"/>
            <a:ext cx="189020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72001" y="2211710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BF3420"/>
                </a:solidFill>
              </a:rPr>
              <a:t>Lorem Ipsum </a:t>
            </a:r>
            <a:r>
              <a:rPr lang="en-US" altLang="zh-CN" sz="1400" b="1" smtClean="0">
                <a:solidFill>
                  <a:srgbClr val="BF3420"/>
                </a:solidFill>
              </a:rPr>
              <a:t>Dolor </a:t>
            </a:r>
            <a:endParaRPr lang="zh-CN" altLang="en-US" sz="1400" b="1">
              <a:solidFill>
                <a:srgbClr val="BF342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46777" y="2281686"/>
            <a:ext cx="189020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Cillium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 Pecu, Sed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Do.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46776" y="194893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07217" y="2789517"/>
            <a:ext cx="1890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Tempor.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07216" y="2488998"/>
            <a:ext cx="1890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400" b="1">
                <a:solidFill>
                  <a:srgbClr val="FF0000"/>
                </a:solidFill>
              </a:rPr>
              <a:t>Lorem Ipsum </a:t>
            </a:r>
            <a:r>
              <a:rPr lang="en-US" altLang="zh-CN" sz="1400" b="1" smtClean="0">
                <a:solidFill>
                  <a:srgbClr val="FF0000"/>
                </a:solidFill>
              </a:rPr>
              <a:t>Dolor 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456765" y="2429280"/>
            <a:ext cx="0" cy="1402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81990" y="2796775"/>
            <a:ext cx="0" cy="10351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462210" y="3089599"/>
            <a:ext cx="0" cy="7422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6762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14597" y="128649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4197" y="2039949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14597" y="281027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BF342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BF3420"/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14197" y="3563720"/>
            <a:ext cx="746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LOREM</a:t>
            </a:r>
          </a:p>
          <a:p>
            <a:pPr lvl="0" algn="ctr"/>
            <a:r>
              <a:rPr lang="en-US" altLang="zh-CN" sz="1200" b="1" smtClean="0">
                <a:solidFill>
                  <a:srgbClr val="FF0000"/>
                </a:solidFill>
                <a:latin typeface="微软雅黑"/>
              </a:rPr>
              <a:t>IPSUM</a:t>
            </a:r>
            <a:endParaRPr lang="zh-CN" altLang="en-US" sz="1200" b="1">
              <a:solidFill>
                <a:srgbClr val="FF0000"/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Consectetaur 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12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01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47509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3485" y="2851302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03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02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chemeClr val="bg1"/>
                </a:solidFill>
              </a:rPr>
              <a:t>Lorem Ipsum</a:t>
            </a:r>
            <a:endParaRPr lang="en-US" altLang="zh-CN" sz="1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smtClean="0">
                <a:solidFill>
                  <a:schemeClr val="bg1"/>
                </a:solidFill>
              </a:rPr>
              <a:t>04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81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smtClean="0">
                <a:solidFill>
                  <a:srgbClr val="BF3420"/>
                </a:solidFill>
              </a:rPr>
              <a:t>Lorem Ipsum</a:t>
            </a:r>
            <a:endParaRPr lang="en-US" altLang="zh-CN" sz="1400" b="1" dirty="0" smtClean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77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857884" y="1500180"/>
            <a:ext cx="3214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Fitting discrete points with </a:t>
            </a:r>
            <a:r>
              <a:rPr lang="en-US" altLang="zh-CN" sz="1600" dirty="0" smtClean="0"/>
              <a:t>6 machine learning </a:t>
            </a:r>
            <a:r>
              <a:rPr lang="en-US" altLang="zh-CN" sz="1600" dirty="0" smtClean="0"/>
              <a:t>methods</a:t>
            </a:r>
            <a:r>
              <a:rPr lang="en-US" altLang="zh-C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Using the </a:t>
            </a:r>
            <a:r>
              <a:rPr lang="en-US" altLang="zh-CN" sz="1600" dirty="0" smtClean="0"/>
              <a:t>evaluation score to choose </a:t>
            </a:r>
            <a:r>
              <a:rPr lang="en-US" altLang="zh-CN" sz="1600" dirty="0" smtClean="0"/>
              <a:t>the </a:t>
            </a:r>
            <a:r>
              <a:rPr lang="en-US" altLang="zh-CN" sz="1600" dirty="0" smtClean="0"/>
              <a:t>most suitable </a:t>
            </a:r>
            <a:r>
              <a:rPr lang="en-US" altLang="zh-CN" sz="1600" dirty="0" smtClean="0"/>
              <a:t>method.</a:t>
            </a:r>
            <a:endParaRPr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08" y="857238"/>
            <a:ext cx="5537214" cy="386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500034" y="571486"/>
            <a:ext cx="400052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285734"/>
            <a:ext cx="488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Our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Solution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---- Machine Learning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3042" y="4714890"/>
            <a:ext cx="32147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Figure 1 Temperature in a spell at particular location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1A7BAE"/>
                </a:solidFill>
              </a:rPr>
              <a:t>THANKS</a:t>
            </a:r>
            <a:r>
              <a:rPr lang="en-US" altLang="zh-CN" sz="2800" smtClean="0">
                <a:solidFill>
                  <a:srgbClr val="BF3420"/>
                </a:solidFill>
              </a:rPr>
              <a:t> </a:t>
            </a:r>
            <a:r>
              <a:rPr lang="en-US" altLang="zh-CN" sz="2800" smtClean="0">
                <a:solidFill>
                  <a:srgbClr val="95BC49"/>
                </a:solidFill>
              </a:rPr>
              <a:t>FOR</a:t>
            </a:r>
            <a:r>
              <a:rPr lang="zh-CN" altLang="en-US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FDA907"/>
                </a:solidFill>
              </a:rPr>
              <a:t>YOUR</a:t>
            </a:r>
            <a:r>
              <a:rPr lang="en-US" altLang="zh-CN" sz="2800" smtClean="0">
                <a:solidFill>
                  <a:srgbClr val="1A7BAE"/>
                </a:solidFill>
              </a:rPr>
              <a:t> </a:t>
            </a:r>
            <a:r>
              <a:rPr lang="en-US" altLang="zh-CN" sz="2800" smtClea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46022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</a:t>
              </a:r>
              <a:r>
                <a:rPr lang="zh-CN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07604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0034" y="571486"/>
            <a:ext cx="400052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28573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Query B ----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Temperature in a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Spell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at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Particular Location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786" y="4357700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Figure 2 Support Vector Machine Regression</a:t>
            </a:r>
          </a:p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temperature in a spell at particular location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6"/>
            <a:ext cx="313493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928676"/>
            <a:ext cx="317862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643438" y="4357700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Figure 3 K Neighbors Regression </a:t>
            </a:r>
          </a:p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temperature in a spell at particular location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214414" y="857238"/>
            <a:ext cx="2714644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 Machine Regression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0034" y="571486"/>
            <a:ext cx="400052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28573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Query C ----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Temperature in a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Particular Time in Areas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pic>
        <p:nvPicPr>
          <p:cNvPr id="10" name="图片 9" descr="同time不同id_k近邻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928676"/>
            <a:ext cx="3338526" cy="36633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14612" y="4429138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Figure 4 K Neighbors Regression </a:t>
            </a:r>
          </a:p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a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particular time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</a:p>
        </p:txBody>
      </p:sp>
      <p:sp>
        <p:nvSpPr>
          <p:cNvPr id="12" name="矩形 11"/>
          <p:cNvSpPr/>
          <p:nvPr/>
        </p:nvSpPr>
        <p:spPr>
          <a:xfrm>
            <a:off x="5214942" y="928676"/>
            <a:ext cx="213361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0034" y="571486"/>
            <a:ext cx="400052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28573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Query D ----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Temperature in a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Spell in Areas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1458" y="885756"/>
            <a:ext cx="213361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曲面斜视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814318"/>
            <a:ext cx="5286385" cy="35242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57290" y="4457656"/>
            <a:ext cx="3571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Figure 5 Support Vector Machine Regression</a:t>
            </a:r>
          </a:p>
          <a:p>
            <a:pPr marL="285750" indent="-285750"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temperature in a spell in areas</a:t>
            </a:r>
          </a:p>
        </p:txBody>
      </p:sp>
      <p:sp>
        <p:nvSpPr>
          <p:cNvPr id="13" name="矩形 12"/>
          <p:cNvSpPr/>
          <p:nvPr/>
        </p:nvSpPr>
        <p:spPr>
          <a:xfrm rot="5718717">
            <a:off x="4143445" y="2156387"/>
            <a:ext cx="2714644" cy="17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19428879">
            <a:off x="3530791" y="3600397"/>
            <a:ext cx="2714644" cy="17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825933">
            <a:off x="-115603" y="3530390"/>
            <a:ext cx="2714644" cy="178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14480" y="814318"/>
            <a:ext cx="3000396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 Machine Regression in 3D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29322" y="2000246"/>
            <a:ext cx="2928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Fitting the 3 dimensional data set into hyper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Innovation</a:t>
            </a:r>
          </a:p>
          <a:p>
            <a:pPr marL="285750" indent="-285750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465805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y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57172"/>
            <a:ext cx="6215079" cy="41433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3" name="图片 2" descr="MyFi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57172"/>
            <a:ext cx="6215079" cy="41433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1A7BAE"/>
                </a:solidFill>
              </a:rPr>
              <a:t>Lorem Ipsum Dolor Sit Amet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95BC49"/>
                </a:solidFill>
              </a:rPr>
              <a:t>Lorem Ipsum Dolor Sit Amet</a:t>
            </a:r>
            <a:endParaRPr lang="zh-CN" altLang="en-US" sz="160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FDA907"/>
                </a:solidFill>
              </a:rPr>
              <a:t>Lorem Ipsum Dolor Sit Amet</a:t>
            </a:r>
            <a:endParaRPr lang="zh-CN" altLang="en-US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rgbClr val="BF3420"/>
                </a:solidFill>
              </a:rPr>
              <a:t>Lorem Ipsum Dolor Sit Amet</a:t>
            </a:r>
            <a:endParaRPr lang="zh-CN" altLang="en-US" sz="160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131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1681</Words>
  <Application>Microsoft Office PowerPoint</Application>
  <PresentationFormat>全屏显示(16:9)</PresentationFormat>
  <Paragraphs>269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lh</cp:lastModifiedBy>
  <cp:revision>588</cp:revision>
  <dcterms:modified xsi:type="dcterms:W3CDTF">2017-12-07T16:19:00Z</dcterms:modified>
</cp:coreProperties>
</file>