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Breakdown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Data storage</a:t>
            </a:r>
            <a:endParaRPr lang="zh-CN" altLang="en-US" dirty="0" smtClean="0"/>
          </a:p>
          <a:p>
            <a:r>
              <a:rPr lang="en-US" dirty="0" smtClean="0"/>
              <a:t>2. </a:t>
            </a:r>
            <a:r>
              <a:rPr lang="en-US" dirty="0" smtClean="0"/>
              <a:t>Analyze</a:t>
            </a:r>
            <a:endParaRPr lang="zh-CN" altLang="en-US" dirty="0" smtClean="0"/>
          </a:p>
          <a:p>
            <a:r>
              <a:rPr lang="en-US" dirty="0" smtClean="0"/>
              <a:t>3. </a:t>
            </a:r>
            <a:r>
              <a:rPr lang="en-US" dirty="0" smtClean="0"/>
              <a:t>Computing</a:t>
            </a:r>
            <a:endParaRPr lang="zh-CN" altLang="en-US" dirty="0" smtClean="0"/>
          </a:p>
          <a:p>
            <a:r>
              <a:rPr lang="en-US" dirty="0" smtClean="0"/>
              <a:t>4. </a:t>
            </a:r>
            <a:r>
              <a:rPr lang="en-US" dirty="0" smtClean="0"/>
              <a:t>Data search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store data?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r>
              <a:rPr lang="en-US" dirty="0" smtClean="0"/>
              <a:t>tag</a:t>
            </a:r>
            <a:endParaRPr lang="zh-CN" alt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smtClean="0"/>
              <a:t>database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analyze data?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Bernstein- </a:t>
            </a:r>
            <a:r>
              <a:rPr lang="en-US" dirty="0" err="1" smtClean="0"/>
              <a:t>Bézier</a:t>
            </a:r>
            <a:r>
              <a:rPr lang="en-US" dirty="0" smtClean="0"/>
              <a:t> curve</a:t>
            </a:r>
            <a:endParaRPr lang="zh-CN" altLang="en-US" dirty="0" smtClean="0"/>
          </a:p>
          <a:p>
            <a:r>
              <a:rPr lang="en-US" dirty="0" smtClean="0"/>
              <a:t>No traversal algorithm</a:t>
            </a:r>
          </a:p>
          <a:p>
            <a:r>
              <a:rPr lang="en-US" dirty="0" smtClean="0"/>
              <a:t>correlation </a:t>
            </a:r>
            <a:r>
              <a:rPr lang="en-US" dirty="0" smtClean="0"/>
              <a:t>function</a:t>
            </a:r>
            <a:endParaRPr lang="zh-CN" altLang="en-US" dirty="0" smtClean="0"/>
          </a:p>
          <a:p>
            <a:r>
              <a:rPr lang="en-US" dirty="0" smtClean="0"/>
              <a:t>parallel computing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search data?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extraction </a:t>
            </a:r>
            <a:endParaRPr lang="en-US" dirty="0" smtClean="0"/>
          </a:p>
          <a:p>
            <a:r>
              <a:rPr lang="en-US" dirty="0" smtClean="0"/>
              <a:t>pattern recognition</a:t>
            </a:r>
          </a:p>
          <a:p>
            <a:r>
              <a:rPr lang="en-US" dirty="0" smtClean="0"/>
              <a:t>correlation function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can we use the result we obtained?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smtClean="0"/>
              <a:t>data </a:t>
            </a:r>
            <a:r>
              <a:rPr lang="en-US" dirty="0" smtClean="0"/>
              <a:t>query</a:t>
            </a:r>
            <a:endParaRPr lang="zh-CN" alt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smtClean="0"/>
              <a:t>data projection</a:t>
            </a:r>
            <a:endParaRPr lang="zh-CN" altLang="en-US" dirty="0" smtClean="0"/>
          </a:p>
          <a:p>
            <a:r>
              <a:rPr lang="en-US" dirty="0" smtClean="0"/>
              <a:t>3. </a:t>
            </a:r>
            <a:r>
              <a:rPr lang="en-US" dirty="0" smtClean="0"/>
              <a:t>data </a:t>
            </a:r>
            <a:r>
              <a:rPr lang="en-US" dirty="0" smtClean="0"/>
              <a:t>comparison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71</Words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Breakdown</vt:lpstr>
      <vt:lpstr>How to store data?</vt:lpstr>
      <vt:lpstr>How to analyze data?</vt:lpstr>
      <vt:lpstr>How to search data?</vt:lpstr>
      <vt:lpstr>Where can we use the result we obtained?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邵嘉琳</dc:creator>
  <cp:lastModifiedBy>lh</cp:lastModifiedBy>
  <cp:revision>5</cp:revision>
  <dcterms:created xsi:type="dcterms:W3CDTF">2017-04-04T14:57:09Z</dcterms:created>
  <dcterms:modified xsi:type="dcterms:W3CDTF">2017-04-04T15:36:14Z</dcterms:modified>
</cp:coreProperties>
</file>