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689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5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75" d="100"/>
          <a:sy n="75" d="100"/>
        </p:scale>
        <p:origin x="17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1">
            <a:extLst>
              <a:ext uri="{FF2B5EF4-FFF2-40B4-BE49-F238E27FC236}">
                <a16:creationId xmlns:a16="http://schemas.microsoft.com/office/drawing/2014/main" id="{A82E9E6E-86EE-9E42-9444-E81BAA49BCE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>
            <a:extLst>
              <a:ext uri="{FF2B5EF4-FFF2-40B4-BE49-F238E27FC236}">
                <a16:creationId xmlns:a16="http://schemas.microsoft.com/office/drawing/2014/main" id="{6255A667-CCAC-DB43-B9FD-BDC325898A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AC15BE-C31F-4A12-82B6-CF5B121DD93A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>
            <a:extLst>
              <a:ext uri="{FF2B5EF4-FFF2-40B4-BE49-F238E27FC236}">
                <a16:creationId xmlns:a16="http://schemas.microsoft.com/office/drawing/2014/main" id="{022A3E44-780C-CD4E-9DC9-75B5342BBD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801F36B8-BFB5-1E4C-8E67-FAC624D171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5CA8B0-2E4E-4127-A500-A2060312A44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>
            <a:extLst>
              <a:ext uri="{FF2B5EF4-FFF2-40B4-BE49-F238E27FC236}">
                <a16:creationId xmlns:a16="http://schemas.microsoft.com/office/drawing/2014/main" id="{5C8F99A5-6A7F-5B46-86D2-9AE6590236E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>
            <a:extLst>
              <a:ext uri="{FF2B5EF4-FFF2-40B4-BE49-F238E27FC236}">
                <a16:creationId xmlns:a16="http://schemas.microsoft.com/office/drawing/2014/main" id="{8D47BCEA-8DD2-3A48-BDD1-D2F2C79893B8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68717-85D3-404B-B84F-15C635CD4DB6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>
            <a:extLst>
              <a:ext uri="{FF2B5EF4-FFF2-40B4-BE49-F238E27FC236}">
                <a16:creationId xmlns:a16="http://schemas.microsoft.com/office/drawing/2014/main" id="{9FA7C215-4928-1949-B827-ECECF58C1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>
            <a:extLst>
              <a:ext uri="{FF2B5EF4-FFF2-40B4-BE49-F238E27FC236}">
                <a16:creationId xmlns:a16="http://schemas.microsoft.com/office/drawing/2014/main" id="{0ECCCDB2-AA7A-2B44-A8D6-6DB76A6B9E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>
            <a:extLst>
              <a:ext uri="{FF2B5EF4-FFF2-40B4-BE49-F238E27FC236}">
                <a16:creationId xmlns:a16="http://schemas.microsoft.com/office/drawing/2014/main" id="{93DEF2F7-CC14-CF4F-BC9D-8C2C624C6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73C4DF-A9F4-43D9-97CB-40B59357C75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/>
                <a:ea typeface="Arial"/>
              </a:rPr>
              <a:t>Figure 3 </a:t>
            </a:r>
            <a:r>
              <a:rPr lang="en-US" altLang="en-US">
                <a:latin typeface="Arial"/>
                <a:ea typeface="Arial"/>
              </a:rPr>
              <a:t>The size of white covert patches in female ducks in relation to male contribution to paternal care: independent contrasts. The original male paternal care scores of Scott and Clutton-Brock (1989) are negatively related to male contribution to care, so we multiplied the contrasts by −1 on this graph to facilitate understanding. Zero contrasts are not shown.
</a:t>
            </a:r>
          </a:p>
          <a:p>
            <a:pPr marL="0" lvl="0" indent="0"/>
            <a:r>
              <a:rPr lang="en-US" altLang="en-US">
                <a:latin typeface="Arial"/>
                <a:ea typeface="Arial"/>
              </a:rPr>
              <a:t>Unless provided in the caption above, the following copyright applies to the content of this slide: © The Author 2008. Published by Oxford University Press on behalf of the International Society for Behavioral Ecology. All rights reserved. For permissions, please e-mail: journals.permissions@oxfordjournals.org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D0E902BB-794B-4D99-923B-BA25B38AC2CB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8003-1E31-4241-866C-75C5B957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>
            <a:extLst>
              <a:ext uri="{FF2B5EF4-FFF2-40B4-BE49-F238E27FC236}">
                <a16:creationId xmlns:a16="http://schemas.microsoft.com/office/drawing/2014/main" id="{C6460008-2D95-48E7-AC1C-DA06D43C9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Date Placeholder 3">
            <a:extLst>
              <a:ext uri="{FF2B5EF4-FFF2-40B4-BE49-F238E27FC236}">
                <a16:creationId xmlns:a16="http://schemas.microsoft.com/office/drawing/2014/main" id="{5E13B5E2-6B4A-1145-B6E5-30BF224D6AF3}"/>
              </a:ext>
            </a:extLst>
          </p:cNvPr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>
            <a:extLst>
              <a:ext uri="{FF2B5EF4-FFF2-40B4-BE49-F238E27FC236}">
                <a16:creationId xmlns:a16="http://schemas.microsoft.com/office/drawing/2014/main" id="{3A59B449-7601-8440-A788-6D3FCFF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</p:sldLayoutIdLst>
  <p:transition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eheco/arn08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Behavioral Ecology</a:t>
            </a:r>
            <a:r>
              <a:rPr lang="en-US" altLang="en-US" sz="1000">
                <a:solidFill>
                  <a:srgbClr val="333333"/>
                </a:solidFill>
              </a:rPr>
              <a:t>, Volume 19, Issue 6, November-December 2008, Pages 1208–1216,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https://doi.org/10.1093/beheco/arn085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 dirty="0"/>
              <a:t>Figure 3 </a:t>
            </a:r>
            <a:r>
              <a:rPr lang="en-US" altLang="en-US" b="0" dirty="0"/>
              <a:t>The size of white covert patches in female ducks in relation to male contribution to paternal care: ...</a:t>
            </a: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67450"/>
            <a:ext cx="1058862" cy="2984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599" cy="3928348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189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13_Office Theme</vt:lpstr>
      <vt:lpstr>Figure 3 The size of white covert patches in female ducks in relation to male contribution to paternal care: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 University Press Figure</dc:title>
  <dc:creator>Kelly Tilley</dc:creator>
  <cp:lastModifiedBy>Kelly Tilley</cp:lastModifiedBy>
  <cp:revision>159</cp:revision>
  <dcterms:created xsi:type="dcterms:W3CDTF">2015-12-31T14:57:12Z</dcterms:created>
  <dcterms:modified xsi:type="dcterms:W3CDTF">2020-04-04T02:00:31Z</dcterms:modified>
</cp:coreProperties>
</file>