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88B202-A5F2-F849-B31E-2963E1AFB42F}" v="210" dt="2021-07-21T04:16:11.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snapToObjects="1">
      <p:cViewPr varScale="1">
        <p:scale>
          <a:sx n="33" d="100"/>
          <a:sy n="33" d="100"/>
        </p:scale>
        <p:origin x="224"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ald Mao" userId="35fc6b69f34090cc" providerId="LiveId" clId="{7B88B202-A5F2-F849-B31E-2963E1AFB42F}"/>
    <pc:docChg chg="undo custSel addSld modSld addMainMaster delMainMaster">
      <pc:chgData name="Ronald Mao" userId="35fc6b69f34090cc" providerId="LiveId" clId="{7B88B202-A5F2-F849-B31E-2963E1AFB42F}" dt="2021-07-21T04:23:42.469" v="3513" actId="20577"/>
      <pc:docMkLst>
        <pc:docMk/>
      </pc:docMkLst>
      <pc:sldChg chg="addSp modSp mod setBg modClrScheme chgLayout">
        <pc:chgData name="Ronald Mao" userId="35fc6b69f34090cc" providerId="LiveId" clId="{7B88B202-A5F2-F849-B31E-2963E1AFB42F}" dt="2021-07-19T21:48:54.421" v="2228" actId="20577"/>
        <pc:sldMkLst>
          <pc:docMk/>
          <pc:sldMk cId="3649041607" sldId="256"/>
        </pc:sldMkLst>
        <pc:spChg chg="mod">
          <ac:chgData name="Ronald Mao" userId="35fc6b69f34090cc" providerId="LiveId" clId="{7B88B202-A5F2-F849-B31E-2963E1AFB42F}" dt="2021-07-19T21:48:54.421" v="2228" actId="20577"/>
          <ac:spMkLst>
            <pc:docMk/>
            <pc:sldMk cId="3649041607" sldId="256"/>
            <ac:spMk id="2" creationId="{82EBC262-6536-5946-B024-4F6F5BFA77F0}"/>
          </ac:spMkLst>
        </pc:spChg>
        <pc:spChg chg="mod">
          <ac:chgData name="Ronald Mao" userId="35fc6b69f34090cc" providerId="LiveId" clId="{7B88B202-A5F2-F849-B31E-2963E1AFB42F}" dt="2021-07-19T21:48:43.342" v="2212" actId="20577"/>
          <ac:spMkLst>
            <pc:docMk/>
            <pc:sldMk cId="3649041607" sldId="256"/>
            <ac:spMk id="3" creationId="{2F075824-1339-6040-95AA-190655CD4E44}"/>
          </ac:spMkLst>
        </pc:spChg>
        <pc:spChg chg="add">
          <ac:chgData name="Ronald Mao" userId="35fc6b69f34090cc" providerId="LiveId" clId="{7B88B202-A5F2-F849-B31E-2963E1AFB42F}" dt="2021-07-19T14:40:29.125" v="0" actId="26606"/>
          <ac:spMkLst>
            <pc:docMk/>
            <pc:sldMk cId="3649041607" sldId="256"/>
            <ac:spMk id="9" creationId="{55B419A7-F817-4767-8CCB-FB0E189C4ACD}"/>
          </ac:spMkLst>
        </pc:spChg>
        <pc:spChg chg="add">
          <ac:chgData name="Ronald Mao" userId="35fc6b69f34090cc" providerId="LiveId" clId="{7B88B202-A5F2-F849-B31E-2963E1AFB42F}" dt="2021-07-19T14:40:29.125" v="0" actId="26606"/>
          <ac:spMkLst>
            <pc:docMk/>
            <pc:sldMk cId="3649041607" sldId="256"/>
            <ac:spMk id="11" creationId="{9FBB9AF1-CE92-475C-A47B-5FC32922B3E9}"/>
          </ac:spMkLst>
        </pc:spChg>
        <pc:spChg chg="add">
          <ac:chgData name="Ronald Mao" userId="35fc6b69f34090cc" providerId="LiveId" clId="{7B88B202-A5F2-F849-B31E-2963E1AFB42F}" dt="2021-07-19T14:40:29.125" v="0" actId="26606"/>
          <ac:spMkLst>
            <pc:docMk/>
            <pc:sldMk cId="3649041607" sldId="256"/>
            <ac:spMk id="15" creationId="{7021D92D-08FF-45A6-9109-AC9462C7E8E3}"/>
          </ac:spMkLst>
        </pc:spChg>
        <pc:picChg chg="add">
          <ac:chgData name="Ronald Mao" userId="35fc6b69f34090cc" providerId="LiveId" clId="{7B88B202-A5F2-F849-B31E-2963E1AFB42F}" dt="2021-07-19T14:40:29.125" v="0" actId="26606"/>
          <ac:picMkLst>
            <pc:docMk/>
            <pc:sldMk cId="3649041607" sldId="256"/>
            <ac:picMk id="4" creationId="{7C62E752-E7B1-4218-9E41-1B4F931B9D3A}"/>
          </ac:picMkLst>
        </pc:picChg>
        <pc:cxnChg chg="add">
          <ac:chgData name="Ronald Mao" userId="35fc6b69f34090cc" providerId="LiveId" clId="{7B88B202-A5F2-F849-B31E-2963E1AFB42F}" dt="2021-07-19T14:40:29.125" v="0" actId="26606"/>
          <ac:cxnSpMkLst>
            <pc:docMk/>
            <pc:sldMk cId="3649041607" sldId="256"/>
            <ac:cxnSpMk id="13" creationId="{D81E42A3-743C-4C15-9DA8-93AA9AEBFB17}"/>
          </ac:cxnSpMkLst>
        </pc:cxnChg>
      </pc:sldChg>
      <pc:sldChg chg="addSp delSp modSp new mod">
        <pc:chgData name="Ronald Mao" userId="35fc6b69f34090cc" providerId="LiveId" clId="{7B88B202-A5F2-F849-B31E-2963E1AFB42F}" dt="2021-07-19T21:28:55.660" v="2142" actId="20577"/>
        <pc:sldMkLst>
          <pc:docMk/>
          <pc:sldMk cId="879880113" sldId="257"/>
        </pc:sldMkLst>
        <pc:spChg chg="del">
          <ac:chgData name="Ronald Mao" userId="35fc6b69f34090cc" providerId="LiveId" clId="{7B88B202-A5F2-F849-B31E-2963E1AFB42F}" dt="2021-07-19T21:17:18.134" v="1217" actId="478"/>
          <ac:spMkLst>
            <pc:docMk/>
            <pc:sldMk cId="879880113" sldId="257"/>
            <ac:spMk id="2" creationId="{25BBDBCB-5B06-5B49-BFF9-FB44A1A2FD0C}"/>
          </ac:spMkLst>
        </pc:spChg>
        <pc:spChg chg="mod">
          <ac:chgData name="Ronald Mao" userId="35fc6b69f34090cc" providerId="LiveId" clId="{7B88B202-A5F2-F849-B31E-2963E1AFB42F}" dt="2021-07-19T21:28:55.660" v="2142" actId="20577"/>
          <ac:spMkLst>
            <pc:docMk/>
            <pc:sldMk cId="879880113" sldId="257"/>
            <ac:spMk id="3" creationId="{B712CB6A-6C6C-7A4B-98B4-704151DD220B}"/>
          </ac:spMkLst>
        </pc:spChg>
        <pc:spChg chg="add del mod">
          <ac:chgData name="Ronald Mao" userId="35fc6b69f34090cc" providerId="LiveId" clId="{7B88B202-A5F2-F849-B31E-2963E1AFB42F}" dt="2021-07-19T21:17:54.187" v="1244"/>
          <ac:spMkLst>
            <pc:docMk/>
            <pc:sldMk cId="879880113" sldId="257"/>
            <ac:spMk id="5" creationId="{359D0630-AF97-564F-80D7-BF137D7EEE6F}"/>
          </ac:spMkLst>
        </pc:spChg>
        <pc:spChg chg="add mod">
          <ac:chgData name="Ronald Mao" userId="35fc6b69f34090cc" providerId="LiveId" clId="{7B88B202-A5F2-F849-B31E-2963E1AFB42F}" dt="2021-07-19T21:19:52.024" v="1338" actId="1076"/>
          <ac:spMkLst>
            <pc:docMk/>
            <pc:sldMk cId="879880113" sldId="257"/>
            <ac:spMk id="6" creationId="{4DFF4F58-5CDE-CF4C-A650-F2F403397A67}"/>
          </ac:spMkLst>
        </pc:spChg>
        <pc:spChg chg="add del mod">
          <ac:chgData name="Ronald Mao" userId="35fc6b69f34090cc" providerId="LiveId" clId="{7B88B202-A5F2-F849-B31E-2963E1AFB42F}" dt="2021-07-19T21:20:02.367" v="1350" actId="478"/>
          <ac:spMkLst>
            <pc:docMk/>
            <pc:sldMk cId="879880113" sldId="257"/>
            <ac:spMk id="7" creationId="{918085EF-E2B6-324E-9B35-DFC95719D8CE}"/>
          </ac:spMkLst>
        </pc:spChg>
        <pc:picChg chg="add mod">
          <ac:chgData name="Ronald Mao" userId="35fc6b69f34090cc" providerId="LiveId" clId="{7B88B202-A5F2-F849-B31E-2963E1AFB42F}" dt="2021-07-19T21:18:57.434" v="1322" actId="1076"/>
          <ac:picMkLst>
            <pc:docMk/>
            <pc:sldMk cId="879880113" sldId="257"/>
            <ac:picMk id="4" creationId="{2E94277A-2204-724D-9937-46822401F278}"/>
          </ac:picMkLst>
        </pc:picChg>
      </pc:sldChg>
      <pc:sldChg chg="addSp delSp modSp add mod">
        <pc:chgData name="Ronald Mao" userId="35fc6b69f34090cc" providerId="LiveId" clId="{7B88B202-A5F2-F849-B31E-2963E1AFB42F}" dt="2021-07-20T16:01:00.157" v="2982" actId="20577"/>
        <pc:sldMkLst>
          <pc:docMk/>
          <pc:sldMk cId="213565311" sldId="258"/>
        </pc:sldMkLst>
        <pc:spChg chg="mod">
          <ac:chgData name="Ronald Mao" userId="35fc6b69f34090cc" providerId="LiveId" clId="{7B88B202-A5F2-F849-B31E-2963E1AFB42F}" dt="2021-07-20T16:01:00.157" v="2982" actId="20577"/>
          <ac:spMkLst>
            <pc:docMk/>
            <pc:sldMk cId="213565311" sldId="258"/>
            <ac:spMk id="3" creationId="{B712CB6A-6C6C-7A4B-98B4-704151DD220B}"/>
          </ac:spMkLst>
        </pc:spChg>
        <pc:spChg chg="mod">
          <ac:chgData name="Ronald Mao" userId="35fc6b69f34090cc" providerId="LiveId" clId="{7B88B202-A5F2-F849-B31E-2963E1AFB42F}" dt="2021-07-19T21:20:09.353" v="1370" actId="20577"/>
          <ac:spMkLst>
            <pc:docMk/>
            <pc:sldMk cId="213565311" sldId="258"/>
            <ac:spMk id="6" creationId="{4DFF4F58-5CDE-CF4C-A650-F2F403397A67}"/>
          </ac:spMkLst>
        </pc:spChg>
        <pc:picChg chg="add del mod">
          <ac:chgData name="Ronald Mao" userId="35fc6b69f34090cc" providerId="LiveId" clId="{7B88B202-A5F2-F849-B31E-2963E1AFB42F}" dt="2021-07-20T15:59:47.400" v="2907" actId="478"/>
          <ac:picMkLst>
            <pc:docMk/>
            <pc:sldMk cId="213565311" sldId="258"/>
            <ac:picMk id="2" creationId="{90010CE4-1FD3-C94A-9C18-6C483058CA82}"/>
          </ac:picMkLst>
        </pc:picChg>
        <pc:picChg chg="del">
          <ac:chgData name="Ronald Mao" userId="35fc6b69f34090cc" providerId="LiveId" clId="{7B88B202-A5F2-F849-B31E-2963E1AFB42F}" dt="2021-07-19T21:26:42.231" v="2106" actId="478"/>
          <ac:picMkLst>
            <pc:docMk/>
            <pc:sldMk cId="213565311" sldId="258"/>
            <ac:picMk id="4" creationId="{2E94277A-2204-724D-9937-46822401F278}"/>
          </ac:picMkLst>
        </pc:picChg>
        <pc:picChg chg="add mod">
          <ac:chgData name="Ronald Mao" userId="35fc6b69f34090cc" providerId="LiveId" clId="{7B88B202-A5F2-F849-B31E-2963E1AFB42F}" dt="2021-07-20T16:00:19.320" v="2914" actId="1076"/>
          <ac:picMkLst>
            <pc:docMk/>
            <pc:sldMk cId="213565311" sldId="258"/>
            <ac:picMk id="5" creationId="{13CF62DE-58E5-694E-BDBF-D36E412D7745}"/>
          </ac:picMkLst>
        </pc:picChg>
        <pc:picChg chg="add del mod">
          <ac:chgData name="Ronald Mao" userId="35fc6b69f34090cc" providerId="LiveId" clId="{7B88B202-A5F2-F849-B31E-2963E1AFB42F}" dt="2021-07-20T16:00:14.241" v="2912" actId="478"/>
          <ac:picMkLst>
            <pc:docMk/>
            <pc:sldMk cId="213565311" sldId="258"/>
            <ac:picMk id="7" creationId="{FF4180BE-C8AD-D544-AE2D-FB503B47B9A3}"/>
          </ac:picMkLst>
        </pc:picChg>
      </pc:sldChg>
      <pc:sldChg chg="delSp modSp add mod">
        <pc:chgData name="Ronald Mao" userId="35fc6b69f34090cc" providerId="LiveId" clId="{7B88B202-A5F2-F849-B31E-2963E1AFB42F}" dt="2021-07-20T14:51:57.394" v="2794" actId="20577"/>
        <pc:sldMkLst>
          <pc:docMk/>
          <pc:sldMk cId="1558574836" sldId="259"/>
        </pc:sldMkLst>
        <pc:spChg chg="mod">
          <ac:chgData name="Ronald Mao" userId="35fc6b69f34090cc" providerId="LiveId" clId="{7B88B202-A5F2-F849-B31E-2963E1AFB42F}" dt="2021-07-20T14:51:57.394" v="2794" actId="20577"/>
          <ac:spMkLst>
            <pc:docMk/>
            <pc:sldMk cId="1558574836" sldId="259"/>
            <ac:spMk id="3" creationId="{B712CB6A-6C6C-7A4B-98B4-704151DD220B}"/>
          </ac:spMkLst>
        </pc:spChg>
        <pc:spChg chg="mod">
          <ac:chgData name="Ronald Mao" userId="35fc6b69f34090cc" providerId="LiveId" clId="{7B88B202-A5F2-F849-B31E-2963E1AFB42F}" dt="2021-07-19T21:49:12.067" v="2243" actId="122"/>
          <ac:spMkLst>
            <pc:docMk/>
            <pc:sldMk cId="1558574836" sldId="259"/>
            <ac:spMk id="6" creationId="{4DFF4F58-5CDE-CF4C-A650-F2F403397A67}"/>
          </ac:spMkLst>
        </pc:spChg>
        <pc:picChg chg="del">
          <ac:chgData name="Ronald Mao" userId="35fc6b69f34090cc" providerId="LiveId" clId="{7B88B202-A5F2-F849-B31E-2963E1AFB42F}" dt="2021-07-19T21:49:12.906" v="2244" actId="478"/>
          <ac:picMkLst>
            <pc:docMk/>
            <pc:sldMk cId="1558574836" sldId="259"/>
            <ac:picMk id="2" creationId="{90010CE4-1FD3-C94A-9C18-6C483058CA82}"/>
          </ac:picMkLst>
        </pc:picChg>
      </pc:sldChg>
      <pc:sldChg chg="addSp delSp modSp add mod">
        <pc:chgData name="Ronald Mao" userId="35fc6b69f34090cc" providerId="LiveId" clId="{7B88B202-A5F2-F849-B31E-2963E1AFB42F}" dt="2021-07-21T04:23:42.469" v="3513" actId="20577"/>
        <pc:sldMkLst>
          <pc:docMk/>
          <pc:sldMk cId="1288681097" sldId="260"/>
        </pc:sldMkLst>
        <pc:spChg chg="add del mod">
          <ac:chgData name="Ronald Mao" userId="35fc6b69f34090cc" providerId="LiveId" clId="{7B88B202-A5F2-F849-B31E-2963E1AFB42F}" dt="2021-07-20T16:13:14.590" v="3112"/>
          <ac:spMkLst>
            <pc:docMk/>
            <pc:sldMk cId="1288681097" sldId="260"/>
            <ac:spMk id="2" creationId="{FC10ED3A-0D6A-5E48-9672-522F9B0BB532}"/>
          </ac:spMkLst>
        </pc:spChg>
        <pc:spChg chg="mod">
          <ac:chgData name="Ronald Mao" userId="35fc6b69f34090cc" providerId="LiveId" clId="{7B88B202-A5F2-F849-B31E-2963E1AFB42F}" dt="2021-07-20T16:23:34.434" v="3493" actId="1076"/>
          <ac:spMkLst>
            <pc:docMk/>
            <pc:sldMk cId="1288681097" sldId="260"/>
            <ac:spMk id="3" creationId="{B712CB6A-6C6C-7A4B-98B4-704151DD220B}"/>
          </ac:spMkLst>
        </pc:spChg>
        <pc:spChg chg="add mod">
          <ac:chgData name="Ronald Mao" userId="35fc6b69f34090cc" providerId="LiveId" clId="{7B88B202-A5F2-F849-B31E-2963E1AFB42F}" dt="2021-07-20T16:22:42.556" v="3482" actId="1076"/>
          <ac:spMkLst>
            <pc:docMk/>
            <pc:sldMk cId="1288681097" sldId="260"/>
            <ac:spMk id="5" creationId="{9DDA4FBF-89D2-2B48-B17A-FBC6D0F4E6BA}"/>
          </ac:spMkLst>
        </pc:spChg>
        <pc:spChg chg="mod">
          <ac:chgData name="Ronald Mao" userId="35fc6b69f34090cc" providerId="LiveId" clId="{7B88B202-A5F2-F849-B31E-2963E1AFB42F}" dt="2021-07-19T22:07:38.223" v="2727" actId="20577"/>
          <ac:spMkLst>
            <pc:docMk/>
            <pc:sldMk cId="1288681097" sldId="260"/>
            <ac:spMk id="6" creationId="{4DFF4F58-5CDE-CF4C-A650-F2F403397A67}"/>
          </ac:spMkLst>
        </pc:spChg>
        <pc:spChg chg="add mod">
          <ac:chgData name="Ronald Mao" userId="35fc6b69f34090cc" providerId="LiveId" clId="{7B88B202-A5F2-F849-B31E-2963E1AFB42F}" dt="2021-07-20T16:23:19.391" v="3491" actId="120"/>
          <ac:spMkLst>
            <pc:docMk/>
            <pc:sldMk cId="1288681097" sldId="260"/>
            <ac:spMk id="7" creationId="{27C88E61-A43F-1C4E-AE67-9226B6C24AD9}"/>
          </ac:spMkLst>
        </pc:spChg>
        <pc:spChg chg="add mod">
          <ac:chgData name="Ronald Mao" userId="35fc6b69f34090cc" providerId="LiveId" clId="{7B88B202-A5F2-F849-B31E-2963E1AFB42F}" dt="2021-07-20T16:22:47.592" v="3483" actId="1076"/>
          <ac:spMkLst>
            <pc:docMk/>
            <pc:sldMk cId="1288681097" sldId="260"/>
            <ac:spMk id="8" creationId="{0C4B0060-7E56-D24C-A75D-49FE00F8B63E}"/>
          </ac:spMkLst>
        </pc:spChg>
        <pc:spChg chg="add mod">
          <ac:chgData name="Ronald Mao" userId="35fc6b69f34090cc" providerId="LiveId" clId="{7B88B202-A5F2-F849-B31E-2963E1AFB42F}" dt="2021-07-20T16:22:52.174" v="3485" actId="1076"/>
          <ac:spMkLst>
            <pc:docMk/>
            <pc:sldMk cId="1288681097" sldId="260"/>
            <ac:spMk id="9" creationId="{1D6EFCA9-63BE-F248-8040-A8A2F6E1ED8F}"/>
          </ac:spMkLst>
        </pc:spChg>
        <pc:spChg chg="add mod">
          <ac:chgData name="Ronald Mao" userId="35fc6b69f34090cc" providerId="LiveId" clId="{7B88B202-A5F2-F849-B31E-2963E1AFB42F}" dt="2021-07-21T04:23:42.469" v="3513" actId="20577"/>
          <ac:spMkLst>
            <pc:docMk/>
            <pc:sldMk cId="1288681097" sldId="260"/>
            <ac:spMk id="10" creationId="{7F37C0CE-FC4B-FB43-A4F0-825085CE5AC6}"/>
          </ac:spMkLst>
        </pc:spChg>
        <pc:picChg chg="del">
          <ac:chgData name="Ronald Mao" userId="35fc6b69f34090cc" providerId="LiveId" clId="{7B88B202-A5F2-F849-B31E-2963E1AFB42F}" dt="2021-07-20T16:17:21.633" v="3186" actId="478"/>
          <ac:picMkLst>
            <pc:docMk/>
            <pc:sldMk cId="1288681097" sldId="260"/>
            <ac:picMk id="4" creationId="{2E94277A-2204-724D-9937-46822401F278}"/>
          </ac:picMkLst>
        </pc:picChg>
      </pc:sldChg>
      <pc:sldMasterChg chg="del delSldLayout">
        <pc:chgData name="Ronald Mao" userId="35fc6b69f34090cc" providerId="LiveId" clId="{7B88B202-A5F2-F849-B31E-2963E1AFB42F}" dt="2021-07-19T14:40:29.125" v="0" actId="26606"/>
        <pc:sldMasterMkLst>
          <pc:docMk/>
          <pc:sldMasterMk cId="4140191350" sldId="2147483648"/>
        </pc:sldMasterMkLst>
        <pc:sldLayoutChg chg="del">
          <pc:chgData name="Ronald Mao" userId="35fc6b69f34090cc" providerId="LiveId" clId="{7B88B202-A5F2-F849-B31E-2963E1AFB42F}" dt="2021-07-19T14:40:29.125" v="0" actId="26606"/>
          <pc:sldLayoutMkLst>
            <pc:docMk/>
            <pc:sldMasterMk cId="4140191350" sldId="2147483648"/>
            <pc:sldLayoutMk cId="772513437" sldId="2147483649"/>
          </pc:sldLayoutMkLst>
        </pc:sldLayoutChg>
        <pc:sldLayoutChg chg="del">
          <pc:chgData name="Ronald Mao" userId="35fc6b69f34090cc" providerId="LiveId" clId="{7B88B202-A5F2-F849-B31E-2963E1AFB42F}" dt="2021-07-19T14:40:29.125" v="0" actId="26606"/>
          <pc:sldLayoutMkLst>
            <pc:docMk/>
            <pc:sldMasterMk cId="4140191350" sldId="2147483648"/>
            <pc:sldLayoutMk cId="1168637972" sldId="2147483650"/>
          </pc:sldLayoutMkLst>
        </pc:sldLayoutChg>
        <pc:sldLayoutChg chg="del">
          <pc:chgData name="Ronald Mao" userId="35fc6b69f34090cc" providerId="LiveId" clId="{7B88B202-A5F2-F849-B31E-2963E1AFB42F}" dt="2021-07-19T14:40:29.125" v="0" actId="26606"/>
          <pc:sldLayoutMkLst>
            <pc:docMk/>
            <pc:sldMasterMk cId="4140191350" sldId="2147483648"/>
            <pc:sldLayoutMk cId="2706285864" sldId="2147483651"/>
          </pc:sldLayoutMkLst>
        </pc:sldLayoutChg>
        <pc:sldLayoutChg chg="del">
          <pc:chgData name="Ronald Mao" userId="35fc6b69f34090cc" providerId="LiveId" clId="{7B88B202-A5F2-F849-B31E-2963E1AFB42F}" dt="2021-07-19T14:40:29.125" v="0" actId="26606"/>
          <pc:sldLayoutMkLst>
            <pc:docMk/>
            <pc:sldMasterMk cId="4140191350" sldId="2147483648"/>
            <pc:sldLayoutMk cId="2864699193" sldId="2147483652"/>
          </pc:sldLayoutMkLst>
        </pc:sldLayoutChg>
        <pc:sldLayoutChg chg="del">
          <pc:chgData name="Ronald Mao" userId="35fc6b69f34090cc" providerId="LiveId" clId="{7B88B202-A5F2-F849-B31E-2963E1AFB42F}" dt="2021-07-19T14:40:29.125" v="0" actId="26606"/>
          <pc:sldLayoutMkLst>
            <pc:docMk/>
            <pc:sldMasterMk cId="4140191350" sldId="2147483648"/>
            <pc:sldLayoutMk cId="636628614" sldId="2147483653"/>
          </pc:sldLayoutMkLst>
        </pc:sldLayoutChg>
        <pc:sldLayoutChg chg="del">
          <pc:chgData name="Ronald Mao" userId="35fc6b69f34090cc" providerId="LiveId" clId="{7B88B202-A5F2-F849-B31E-2963E1AFB42F}" dt="2021-07-19T14:40:29.125" v="0" actId="26606"/>
          <pc:sldLayoutMkLst>
            <pc:docMk/>
            <pc:sldMasterMk cId="4140191350" sldId="2147483648"/>
            <pc:sldLayoutMk cId="3287705504" sldId="2147483654"/>
          </pc:sldLayoutMkLst>
        </pc:sldLayoutChg>
        <pc:sldLayoutChg chg="del">
          <pc:chgData name="Ronald Mao" userId="35fc6b69f34090cc" providerId="LiveId" clId="{7B88B202-A5F2-F849-B31E-2963E1AFB42F}" dt="2021-07-19T14:40:29.125" v="0" actId="26606"/>
          <pc:sldLayoutMkLst>
            <pc:docMk/>
            <pc:sldMasterMk cId="4140191350" sldId="2147483648"/>
            <pc:sldLayoutMk cId="2509419566" sldId="2147483655"/>
          </pc:sldLayoutMkLst>
        </pc:sldLayoutChg>
        <pc:sldLayoutChg chg="del">
          <pc:chgData name="Ronald Mao" userId="35fc6b69f34090cc" providerId="LiveId" clId="{7B88B202-A5F2-F849-B31E-2963E1AFB42F}" dt="2021-07-19T14:40:29.125" v="0" actId="26606"/>
          <pc:sldLayoutMkLst>
            <pc:docMk/>
            <pc:sldMasterMk cId="4140191350" sldId="2147483648"/>
            <pc:sldLayoutMk cId="93880561" sldId="2147483656"/>
          </pc:sldLayoutMkLst>
        </pc:sldLayoutChg>
        <pc:sldLayoutChg chg="del">
          <pc:chgData name="Ronald Mao" userId="35fc6b69f34090cc" providerId="LiveId" clId="{7B88B202-A5F2-F849-B31E-2963E1AFB42F}" dt="2021-07-19T14:40:29.125" v="0" actId="26606"/>
          <pc:sldLayoutMkLst>
            <pc:docMk/>
            <pc:sldMasterMk cId="4140191350" sldId="2147483648"/>
            <pc:sldLayoutMk cId="335210484" sldId="2147483657"/>
          </pc:sldLayoutMkLst>
        </pc:sldLayoutChg>
        <pc:sldLayoutChg chg="del">
          <pc:chgData name="Ronald Mao" userId="35fc6b69f34090cc" providerId="LiveId" clId="{7B88B202-A5F2-F849-B31E-2963E1AFB42F}" dt="2021-07-19T14:40:29.125" v="0" actId="26606"/>
          <pc:sldLayoutMkLst>
            <pc:docMk/>
            <pc:sldMasterMk cId="4140191350" sldId="2147483648"/>
            <pc:sldLayoutMk cId="155885755" sldId="2147483658"/>
          </pc:sldLayoutMkLst>
        </pc:sldLayoutChg>
        <pc:sldLayoutChg chg="del">
          <pc:chgData name="Ronald Mao" userId="35fc6b69f34090cc" providerId="LiveId" clId="{7B88B202-A5F2-F849-B31E-2963E1AFB42F}" dt="2021-07-19T14:40:29.125" v="0" actId="26606"/>
          <pc:sldLayoutMkLst>
            <pc:docMk/>
            <pc:sldMasterMk cId="4140191350" sldId="2147483648"/>
            <pc:sldLayoutMk cId="2322520460" sldId="2147483659"/>
          </pc:sldLayoutMkLst>
        </pc:sldLayoutChg>
      </pc:sldMasterChg>
      <pc:sldMasterChg chg="add addSldLayout">
        <pc:chgData name="Ronald Mao" userId="35fc6b69f34090cc" providerId="LiveId" clId="{7B88B202-A5F2-F849-B31E-2963E1AFB42F}" dt="2021-07-19T14:40:29.125" v="0" actId="26606"/>
        <pc:sldMasterMkLst>
          <pc:docMk/>
          <pc:sldMasterMk cId="561266643" sldId="2147483712"/>
        </pc:sldMasterMkLst>
        <pc:sldLayoutChg chg="add">
          <pc:chgData name="Ronald Mao" userId="35fc6b69f34090cc" providerId="LiveId" clId="{7B88B202-A5F2-F849-B31E-2963E1AFB42F}" dt="2021-07-19T14:40:29.125" v="0" actId="26606"/>
          <pc:sldLayoutMkLst>
            <pc:docMk/>
            <pc:sldMasterMk cId="561266643" sldId="2147483712"/>
            <pc:sldLayoutMk cId="3472718984" sldId="2147483701"/>
          </pc:sldLayoutMkLst>
        </pc:sldLayoutChg>
        <pc:sldLayoutChg chg="add">
          <pc:chgData name="Ronald Mao" userId="35fc6b69f34090cc" providerId="LiveId" clId="{7B88B202-A5F2-F849-B31E-2963E1AFB42F}" dt="2021-07-19T14:40:29.125" v="0" actId="26606"/>
          <pc:sldLayoutMkLst>
            <pc:docMk/>
            <pc:sldMasterMk cId="561266643" sldId="2147483712"/>
            <pc:sldLayoutMk cId="875826008" sldId="2147483702"/>
          </pc:sldLayoutMkLst>
        </pc:sldLayoutChg>
        <pc:sldLayoutChg chg="add">
          <pc:chgData name="Ronald Mao" userId="35fc6b69f34090cc" providerId="LiveId" clId="{7B88B202-A5F2-F849-B31E-2963E1AFB42F}" dt="2021-07-19T14:40:29.125" v="0" actId="26606"/>
          <pc:sldLayoutMkLst>
            <pc:docMk/>
            <pc:sldMasterMk cId="561266643" sldId="2147483712"/>
            <pc:sldLayoutMk cId="1121631672" sldId="2147483703"/>
          </pc:sldLayoutMkLst>
        </pc:sldLayoutChg>
        <pc:sldLayoutChg chg="add">
          <pc:chgData name="Ronald Mao" userId="35fc6b69f34090cc" providerId="LiveId" clId="{7B88B202-A5F2-F849-B31E-2963E1AFB42F}" dt="2021-07-19T14:40:29.125" v="0" actId="26606"/>
          <pc:sldLayoutMkLst>
            <pc:docMk/>
            <pc:sldMasterMk cId="561266643" sldId="2147483712"/>
            <pc:sldLayoutMk cId="2700918604" sldId="2147483704"/>
          </pc:sldLayoutMkLst>
        </pc:sldLayoutChg>
        <pc:sldLayoutChg chg="add">
          <pc:chgData name="Ronald Mao" userId="35fc6b69f34090cc" providerId="LiveId" clId="{7B88B202-A5F2-F849-B31E-2963E1AFB42F}" dt="2021-07-19T14:40:29.125" v="0" actId="26606"/>
          <pc:sldLayoutMkLst>
            <pc:docMk/>
            <pc:sldMasterMk cId="561266643" sldId="2147483712"/>
            <pc:sldLayoutMk cId="745640354" sldId="2147483705"/>
          </pc:sldLayoutMkLst>
        </pc:sldLayoutChg>
        <pc:sldLayoutChg chg="add">
          <pc:chgData name="Ronald Mao" userId="35fc6b69f34090cc" providerId="LiveId" clId="{7B88B202-A5F2-F849-B31E-2963E1AFB42F}" dt="2021-07-19T14:40:29.125" v="0" actId="26606"/>
          <pc:sldLayoutMkLst>
            <pc:docMk/>
            <pc:sldMasterMk cId="561266643" sldId="2147483712"/>
            <pc:sldLayoutMk cId="497698820" sldId="2147483706"/>
          </pc:sldLayoutMkLst>
        </pc:sldLayoutChg>
        <pc:sldLayoutChg chg="add">
          <pc:chgData name="Ronald Mao" userId="35fc6b69f34090cc" providerId="LiveId" clId="{7B88B202-A5F2-F849-B31E-2963E1AFB42F}" dt="2021-07-19T14:40:29.125" v="0" actId="26606"/>
          <pc:sldLayoutMkLst>
            <pc:docMk/>
            <pc:sldMasterMk cId="561266643" sldId="2147483712"/>
            <pc:sldLayoutMk cId="1111073089" sldId="2147483707"/>
          </pc:sldLayoutMkLst>
        </pc:sldLayoutChg>
        <pc:sldLayoutChg chg="add">
          <pc:chgData name="Ronald Mao" userId="35fc6b69f34090cc" providerId="LiveId" clId="{7B88B202-A5F2-F849-B31E-2963E1AFB42F}" dt="2021-07-19T14:40:29.125" v="0" actId="26606"/>
          <pc:sldLayoutMkLst>
            <pc:docMk/>
            <pc:sldMasterMk cId="561266643" sldId="2147483712"/>
            <pc:sldLayoutMk cId="3993996527" sldId="2147483708"/>
          </pc:sldLayoutMkLst>
        </pc:sldLayoutChg>
        <pc:sldLayoutChg chg="add">
          <pc:chgData name="Ronald Mao" userId="35fc6b69f34090cc" providerId="LiveId" clId="{7B88B202-A5F2-F849-B31E-2963E1AFB42F}" dt="2021-07-19T14:40:29.125" v="0" actId="26606"/>
          <pc:sldLayoutMkLst>
            <pc:docMk/>
            <pc:sldMasterMk cId="561266643" sldId="2147483712"/>
            <pc:sldLayoutMk cId="3406600668" sldId="2147483709"/>
          </pc:sldLayoutMkLst>
        </pc:sldLayoutChg>
        <pc:sldLayoutChg chg="add">
          <pc:chgData name="Ronald Mao" userId="35fc6b69f34090cc" providerId="LiveId" clId="{7B88B202-A5F2-F849-B31E-2963E1AFB42F}" dt="2021-07-19T14:40:29.125" v="0" actId="26606"/>
          <pc:sldLayoutMkLst>
            <pc:docMk/>
            <pc:sldMasterMk cId="561266643" sldId="2147483712"/>
            <pc:sldLayoutMk cId="734753138" sldId="2147483710"/>
          </pc:sldLayoutMkLst>
        </pc:sldLayoutChg>
        <pc:sldLayoutChg chg="add">
          <pc:chgData name="Ronald Mao" userId="35fc6b69f34090cc" providerId="LiveId" clId="{7B88B202-A5F2-F849-B31E-2963E1AFB42F}" dt="2021-07-19T14:40:29.125" v="0" actId="26606"/>
          <pc:sldLayoutMkLst>
            <pc:docMk/>
            <pc:sldMasterMk cId="561266643" sldId="2147483712"/>
            <pc:sldLayoutMk cId="4077162446" sldId="214748371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7/19/21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727189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3475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0660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582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2163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091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4564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7716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9769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11107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7/19/21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99399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7/19/21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6126664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stel colors in gradient surface design">
            <a:extLst>
              <a:ext uri="{FF2B5EF4-FFF2-40B4-BE49-F238E27FC236}">
                <a16:creationId xmlns:a16="http://schemas.microsoft.com/office/drawing/2014/main" id="{7C62E752-E7B1-4218-9E41-1B4F931B9D3A}"/>
              </a:ext>
            </a:extLst>
          </p:cNvPr>
          <p:cNvPicPr>
            <a:picLocks noChangeAspect="1"/>
          </p:cNvPicPr>
          <p:nvPr/>
        </p:nvPicPr>
        <p:blipFill rotWithShape="1">
          <a:blip r:embed="rId2"/>
          <a:srcRect t="5835" b="989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BC262-6536-5946-B024-4F6F5BFA77F0}"/>
              </a:ext>
            </a:extLst>
          </p:cNvPr>
          <p:cNvSpPr>
            <a:spLocks noGrp="1"/>
          </p:cNvSpPr>
          <p:nvPr>
            <p:ph type="ctrTitle"/>
          </p:nvPr>
        </p:nvSpPr>
        <p:spPr>
          <a:xfrm>
            <a:off x="1078992" y="1143000"/>
            <a:ext cx="9052560" cy="3546179"/>
          </a:xfrm>
        </p:spPr>
        <p:txBody>
          <a:bodyPr>
            <a:normAutofit/>
          </a:bodyPr>
          <a:lstStyle/>
          <a:p>
            <a:r>
              <a:rPr lang="en-US" dirty="0">
                <a:solidFill>
                  <a:srgbClr val="FFFFFF"/>
                </a:solidFill>
              </a:rPr>
              <a:t>Ammonia Cracking</a:t>
            </a:r>
          </a:p>
        </p:txBody>
      </p:sp>
      <p:sp>
        <p:nvSpPr>
          <p:cNvPr id="3" name="Subtitle 2">
            <a:extLst>
              <a:ext uri="{FF2B5EF4-FFF2-40B4-BE49-F238E27FC236}">
                <a16:creationId xmlns:a16="http://schemas.microsoft.com/office/drawing/2014/main" id="{2F075824-1339-6040-95AA-190655CD4E44}"/>
              </a:ext>
            </a:extLst>
          </p:cNvPr>
          <p:cNvSpPr>
            <a:spLocks noGrp="1"/>
          </p:cNvSpPr>
          <p:nvPr>
            <p:ph type="subTitle" idx="1"/>
          </p:nvPr>
        </p:nvSpPr>
        <p:spPr>
          <a:xfrm>
            <a:off x="1078992" y="5010912"/>
            <a:ext cx="9052560" cy="704088"/>
          </a:xfrm>
        </p:spPr>
        <p:txBody>
          <a:bodyPr>
            <a:normAutofit/>
          </a:bodyPr>
          <a:lstStyle/>
          <a:p>
            <a:r>
              <a:rPr lang="en-US" dirty="0">
                <a:solidFill>
                  <a:srgbClr val="FFFFFF"/>
                </a:solidFill>
              </a:rPr>
              <a:t>Kelly Mao</a:t>
            </a:r>
          </a:p>
        </p:txBody>
      </p:sp>
      <p:cxnSp>
        <p:nvCxnSpPr>
          <p:cNvPr id="13" name="Straight Connector 12">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4904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12CB6A-6C6C-7A4B-98B4-704151DD220B}"/>
                  </a:ext>
                </a:extLst>
              </p:cNvPr>
              <p:cNvSpPr>
                <a:spLocks noGrp="1"/>
              </p:cNvSpPr>
              <p:nvPr>
                <p:ph idx="1"/>
              </p:nvPr>
            </p:nvSpPr>
            <p:spPr>
              <a:xfrm>
                <a:off x="478288" y="1248474"/>
                <a:ext cx="6245352" cy="237722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𝑁𝐻</m:t>
                          </m:r>
                        </m:e>
                        <m:sub>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𝑁</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sub>
                      </m:sSub>
                    </m:oMath>
                  </m:oMathPara>
                </a14:m>
                <a:endParaRPr lang="en-US" i="1" dirty="0">
                  <a:latin typeface="Cambria Math" panose="02040503050406030204" pitchFamily="18" charset="0"/>
                  <a:ea typeface="Cambria Math" panose="02040503050406030204" pitchFamily="18" charset="0"/>
                </a:endParaRPr>
              </a:p>
              <a:p>
                <a:pPr marL="0" indent="0">
                  <a:buNone/>
                </a:pPr>
                <a14:m/>
              </a:p>
              <a:p>
                <a:pPr marL="0" indent="0" algn="ctr">
                  <a:buNone/>
                </a:pPr>
                <a:r>
                  <a:rPr lang="en-US" dirty="0"/>
                  <a:t>=</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𝑅𝑇</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e>
                    </m:func>
                  </m:oMath>
                </a14:m>
                <a:endParaRPr lang="en-US" dirty="0"/>
              </a:p>
              <a:p>
                <a:pPr marL="0" indent="0">
                  <a:buNone/>
                </a:pPr>
                <a:endParaRPr lang="en-US" dirty="0"/>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𝐺</m:t>
                        </m:r>
                      </m:e>
                      <m:sup>
                        <m:r>
                          <a:rPr lang="en-US" i="1">
                            <a:latin typeface="Cambria Math" panose="02040503050406030204" pitchFamily="18" charset="0"/>
                            <a:ea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87,030 −25.8</m:t>
                    </m:r>
                    <m:r>
                      <a:rPr lang="en-US" b="0" i="1" smtClean="0">
                        <a:latin typeface="Cambria Math" panose="02040503050406030204" pitchFamily="18" charset="0"/>
                        <a:ea typeface="Cambria Math" panose="02040503050406030204" pitchFamily="18" charset="0"/>
                      </a:rPr>
                      <m:t>𝑇</m:t>
                    </m:r>
                    <m:r>
                      <a:rPr lang="en-US" b="0" i="0" smtClean="0">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rPr>
                      <m:t>ln</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−37.1</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m:t>
                    </m:r>
                  </m:oMath>
                </a14:m>
                <a:r>
                  <a:rPr lang="en-US" dirty="0"/>
                  <a:t>J</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B712CB6A-6C6C-7A4B-98B4-704151DD220B}"/>
                  </a:ext>
                </a:extLst>
              </p:cNvPr>
              <p:cNvSpPr>
                <a:spLocks noGrp="1" noRot="1" noChangeAspect="1" noMove="1" noResize="1" noEditPoints="1" noAdjustHandles="1" noChangeArrowheads="1" noChangeShapeType="1" noTextEdit="1"/>
              </p:cNvSpPr>
              <p:nvPr>
                <p:ph idx="1"/>
              </p:nvPr>
            </p:nvSpPr>
            <p:spPr>
              <a:xfrm>
                <a:off x="478288" y="1248474"/>
                <a:ext cx="6245352" cy="2377227"/>
              </a:xfrm>
              <a:blipFill>
                <a:blip r:embed="rId2"/>
                <a:stretch>
                  <a:fillRect l="-1014"/>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4DFF4F58-5CDE-CF4C-A650-F2F403397A67}"/>
              </a:ext>
            </a:extLst>
          </p:cNvPr>
          <p:cNvSpPr txBox="1">
            <a:spLocks/>
          </p:cNvSpPr>
          <p:nvPr/>
        </p:nvSpPr>
        <p:spPr>
          <a:xfrm>
            <a:off x="839795" y="462382"/>
            <a:ext cx="10512410" cy="5931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500" dirty="0">
                <a:solidFill>
                  <a:schemeClr val="tx1"/>
                </a:solidFill>
              </a:rPr>
              <a:t>Calculations Used To Create Graphs</a:t>
            </a:r>
          </a:p>
        </p:txBody>
      </p:sp>
      <p:sp>
        <p:nvSpPr>
          <p:cNvPr id="7" name="Content Placeholder 2">
            <a:extLst>
              <a:ext uri="{FF2B5EF4-FFF2-40B4-BE49-F238E27FC236}">
                <a16:creationId xmlns:a16="http://schemas.microsoft.com/office/drawing/2014/main" id="{27C88E61-A43F-1C4E-AE67-9226B6C24AD9}"/>
              </a:ext>
            </a:extLst>
          </p:cNvPr>
          <p:cNvSpPr txBox="1">
            <a:spLocks/>
          </p:cNvSpPr>
          <p:nvPr/>
        </p:nvSpPr>
        <p:spPr>
          <a:xfrm>
            <a:off x="7169888" y="1367000"/>
            <a:ext cx="4866664" cy="237722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Reaction Equation</a:t>
            </a:r>
          </a:p>
          <a:p>
            <a:pPr marL="0" indent="0" algn="ctr">
              <a:buFont typeface="Arial" panose="020B0604020202020204" pitchFamily="34" charset="0"/>
              <a:buNone/>
            </a:pPr>
            <a:endParaRPr lang="en-US" dirty="0"/>
          </a:p>
          <a:p>
            <a:pPr marL="0" indent="0">
              <a:buFont typeface="Arial" panose="020B0604020202020204" pitchFamily="34" charset="0"/>
              <a:buNone/>
            </a:pPr>
            <a:r>
              <a:rPr lang="en-US" dirty="0"/>
              <a:t>To obtain </a:t>
            </a:r>
            <a:r>
              <a:rPr lang="en-US" dirty="0" err="1"/>
              <a:t>Kp</a:t>
            </a:r>
            <a:endParaRPr lang="en-US" dirty="0"/>
          </a:p>
          <a:p>
            <a:pPr marL="0" indent="0" algn="ctr">
              <a:buFont typeface="Arial" panose="020B0604020202020204" pitchFamily="34" charset="0"/>
              <a:buNone/>
            </a:pPr>
            <a:endParaRPr lang="en-US" dirty="0"/>
          </a:p>
          <a:p>
            <a:pPr marL="0" indent="0">
              <a:buFont typeface="Arial" panose="020B0604020202020204" pitchFamily="34" charset="0"/>
              <a:buNone/>
            </a:pPr>
            <a:r>
              <a:rPr lang="en-US" dirty="0"/>
              <a:t>Standard Gibbs Free Energy Change for the reaction</a:t>
            </a:r>
          </a:p>
        </p:txBody>
      </p:sp>
      <p:sp>
        <p:nvSpPr>
          <p:cNvPr id="5" name="TextBox 4">
            <a:extLst>
              <a:ext uri="{FF2B5EF4-FFF2-40B4-BE49-F238E27FC236}">
                <a16:creationId xmlns:a16="http://schemas.microsoft.com/office/drawing/2014/main" id="{9DDA4FBF-89D2-2B48-B17A-FBC6D0F4E6BA}"/>
              </a:ext>
            </a:extLst>
          </p:cNvPr>
          <p:cNvSpPr txBox="1"/>
          <p:nvPr/>
        </p:nvSpPr>
        <p:spPr>
          <a:xfrm>
            <a:off x="6096000" y="1248474"/>
            <a:ext cx="1073888" cy="630942"/>
          </a:xfrm>
          <a:prstGeom prst="rect">
            <a:avLst/>
          </a:prstGeom>
          <a:noFill/>
        </p:spPr>
        <p:txBody>
          <a:bodyPr wrap="square" rtlCol="0">
            <a:spAutoFit/>
          </a:bodyPr>
          <a:lstStyle/>
          <a:p>
            <a:r>
              <a:rPr lang="en-US" sz="3500" dirty="0"/>
              <a:t>⇾</a:t>
            </a:r>
          </a:p>
        </p:txBody>
      </p:sp>
      <p:sp>
        <p:nvSpPr>
          <p:cNvPr id="8" name="TextBox 7">
            <a:extLst>
              <a:ext uri="{FF2B5EF4-FFF2-40B4-BE49-F238E27FC236}">
                <a16:creationId xmlns:a16="http://schemas.microsoft.com/office/drawing/2014/main" id="{0C4B0060-7E56-D24C-A75D-49FE00F8B63E}"/>
              </a:ext>
            </a:extLst>
          </p:cNvPr>
          <p:cNvSpPr txBox="1"/>
          <p:nvPr/>
        </p:nvSpPr>
        <p:spPr>
          <a:xfrm>
            <a:off x="6096000" y="2121616"/>
            <a:ext cx="1073888" cy="630942"/>
          </a:xfrm>
          <a:prstGeom prst="rect">
            <a:avLst/>
          </a:prstGeom>
          <a:noFill/>
        </p:spPr>
        <p:txBody>
          <a:bodyPr wrap="square" rtlCol="0">
            <a:spAutoFit/>
          </a:bodyPr>
          <a:lstStyle/>
          <a:p>
            <a:r>
              <a:rPr lang="en-US" sz="3500" dirty="0"/>
              <a:t>⇾</a:t>
            </a:r>
          </a:p>
        </p:txBody>
      </p:sp>
      <p:sp>
        <p:nvSpPr>
          <p:cNvPr id="9" name="TextBox 8">
            <a:extLst>
              <a:ext uri="{FF2B5EF4-FFF2-40B4-BE49-F238E27FC236}">
                <a16:creationId xmlns:a16="http://schemas.microsoft.com/office/drawing/2014/main" id="{1D6EFCA9-63BE-F248-8040-A8A2F6E1ED8F}"/>
              </a:ext>
            </a:extLst>
          </p:cNvPr>
          <p:cNvSpPr txBox="1"/>
          <p:nvPr/>
        </p:nvSpPr>
        <p:spPr>
          <a:xfrm>
            <a:off x="6096000" y="2945511"/>
            <a:ext cx="1073888" cy="630942"/>
          </a:xfrm>
          <a:prstGeom prst="rect">
            <a:avLst/>
          </a:prstGeom>
          <a:noFill/>
        </p:spPr>
        <p:txBody>
          <a:bodyPr wrap="square" rtlCol="0">
            <a:spAutoFit/>
          </a:bodyPr>
          <a:lstStyle/>
          <a:p>
            <a:r>
              <a:rPr lang="en-US" sz="3500" dirty="0"/>
              <a:t>⇾</a:t>
            </a:r>
          </a:p>
        </p:txBody>
      </p:sp>
      <p:sp>
        <p:nvSpPr>
          <p:cNvPr id="10" name="TextBox 9">
            <a:extLst>
              <a:ext uri="{FF2B5EF4-FFF2-40B4-BE49-F238E27FC236}">
                <a16:creationId xmlns:a16="http://schemas.microsoft.com/office/drawing/2014/main" id="{7F37C0CE-FC4B-FB43-A4F0-825085CE5AC6}"/>
              </a:ext>
            </a:extLst>
          </p:cNvPr>
          <p:cNvSpPr txBox="1"/>
          <p:nvPr/>
        </p:nvSpPr>
        <p:spPr>
          <a:xfrm>
            <a:off x="1690577" y="4051005"/>
            <a:ext cx="7740502" cy="2308324"/>
          </a:xfrm>
          <a:prstGeom prst="rect">
            <a:avLst/>
          </a:prstGeom>
          <a:noFill/>
        </p:spPr>
        <p:txBody>
          <a:bodyPr wrap="square" rtlCol="0">
            <a:spAutoFit/>
          </a:bodyPr>
          <a:lstStyle/>
          <a:p>
            <a:r>
              <a:rPr lang="en-US" dirty="0"/>
              <a:t>This project focuses on the thermodynamic chemistry of ammonia cracking. Graphs were plotted in Python using matplotlib to demonstrate the effect of increased temperature and pressure on the mole fractions of the reactants and products of gaseous ammonia decomposition. The effects of increased temperature and increased pressure on ammonia decomposition were analyzed and conclusions were made on how to potentially increase the yield and efficiency of ammonia cracking</a:t>
            </a:r>
            <a:r>
              <a:rPr lang="en-US"/>
              <a:t>. </a:t>
            </a:r>
            <a:endParaRPr lang="en-US" dirty="0"/>
          </a:p>
        </p:txBody>
      </p:sp>
    </p:spTree>
    <p:extLst>
      <p:ext uri="{BB962C8B-B14F-4D97-AF65-F5344CB8AC3E}">
        <p14:creationId xmlns:p14="http://schemas.microsoft.com/office/powerpoint/2010/main" val="128868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2CB6A-6C6C-7A4B-98B4-704151DD220B}"/>
              </a:ext>
            </a:extLst>
          </p:cNvPr>
          <p:cNvSpPr>
            <a:spLocks noGrp="1"/>
          </p:cNvSpPr>
          <p:nvPr>
            <p:ph idx="1"/>
          </p:nvPr>
        </p:nvSpPr>
        <p:spPr>
          <a:xfrm>
            <a:off x="5354769" y="1344168"/>
            <a:ext cx="6245352" cy="4754880"/>
          </a:xfrm>
        </p:spPr>
        <p:txBody>
          <a:bodyPr>
            <a:normAutofit fontScale="85000" lnSpcReduction="20000"/>
          </a:bodyPr>
          <a:lstStyle/>
          <a:p>
            <a:r>
              <a:rPr lang="en-US" dirty="0"/>
              <a:t>2NH3 (g) + heat = N2 (g) + 3H2 (g)</a:t>
            </a:r>
          </a:p>
          <a:p>
            <a:r>
              <a:rPr lang="en-US" dirty="0"/>
              <a:t>The decomposition of  gaseous ammonia is an endothermic reaction</a:t>
            </a:r>
          </a:p>
          <a:p>
            <a:r>
              <a:rPr lang="en-US" dirty="0"/>
              <a:t>Increasing the temperature adds heat. In order to absorb this additional heat more N2 &amp; H2 is produced.</a:t>
            </a:r>
          </a:p>
          <a:p>
            <a:r>
              <a:rPr lang="en-US" dirty="0"/>
              <a:t>According to </a:t>
            </a:r>
            <a:r>
              <a:rPr lang="en-US" dirty="0" err="1"/>
              <a:t>LeChatelier’s</a:t>
            </a:r>
            <a:r>
              <a:rPr lang="en-US" dirty="0"/>
              <a:t> principle, increasing the temperature will cause the equilibrium to shift to favor the endothermic reaction (the reaction which absorbs heat). In this case, that means the production of products (N2 &amp; H2) is favored.</a:t>
            </a:r>
          </a:p>
          <a:p>
            <a:r>
              <a:rPr lang="en-US" dirty="0"/>
              <a:t>Predictably, the graph demonstrates that the mole fraction of NH3 decreases with increasing temperature, the mole fraction of N2 increases with increasing temperature, and the mole fraction of H2 increases with increasing temperature. This indicates increased presence of N2 and H2 demonstrating a shift in equilibrium to favor the production of the products. </a:t>
            </a:r>
          </a:p>
        </p:txBody>
      </p:sp>
      <p:pic>
        <p:nvPicPr>
          <p:cNvPr id="4" name="Picture 3">
            <a:extLst>
              <a:ext uri="{FF2B5EF4-FFF2-40B4-BE49-F238E27FC236}">
                <a16:creationId xmlns:a16="http://schemas.microsoft.com/office/drawing/2014/main" id="{2E94277A-2204-724D-9937-46822401F278}"/>
              </a:ext>
            </a:extLst>
          </p:cNvPr>
          <p:cNvPicPr>
            <a:picLocks noChangeAspect="1"/>
          </p:cNvPicPr>
          <p:nvPr/>
        </p:nvPicPr>
        <p:blipFill>
          <a:blip r:embed="rId2"/>
          <a:stretch>
            <a:fillRect/>
          </a:stretch>
        </p:blipFill>
        <p:spPr>
          <a:xfrm>
            <a:off x="0" y="1866597"/>
            <a:ext cx="5518298" cy="3710022"/>
          </a:xfrm>
          <a:prstGeom prst="rect">
            <a:avLst/>
          </a:prstGeom>
        </p:spPr>
      </p:pic>
      <p:sp>
        <p:nvSpPr>
          <p:cNvPr id="6" name="Title 1">
            <a:extLst>
              <a:ext uri="{FF2B5EF4-FFF2-40B4-BE49-F238E27FC236}">
                <a16:creationId xmlns:a16="http://schemas.microsoft.com/office/drawing/2014/main" id="{4DFF4F58-5CDE-CF4C-A650-F2F403397A67}"/>
              </a:ext>
            </a:extLst>
          </p:cNvPr>
          <p:cNvSpPr txBox="1">
            <a:spLocks/>
          </p:cNvSpPr>
          <p:nvPr/>
        </p:nvSpPr>
        <p:spPr>
          <a:xfrm>
            <a:off x="839795" y="462382"/>
            <a:ext cx="10512410" cy="5931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500" dirty="0">
                <a:solidFill>
                  <a:schemeClr val="tx1"/>
                </a:solidFill>
              </a:rPr>
              <a:t>Temperature Effect On Gaseous Ammonia Decomposition</a:t>
            </a:r>
          </a:p>
        </p:txBody>
      </p:sp>
    </p:spTree>
    <p:extLst>
      <p:ext uri="{BB962C8B-B14F-4D97-AF65-F5344CB8AC3E}">
        <p14:creationId xmlns:p14="http://schemas.microsoft.com/office/powerpoint/2010/main" val="87988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2CB6A-6C6C-7A4B-98B4-704151DD220B}"/>
              </a:ext>
            </a:extLst>
          </p:cNvPr>
          <p:cNvSpPr>
            <a:spLocks noGrp="1"/>
          </p:cNvSpPr>
          <p:nvPr>
            <p:ph idx="1"/>
          </p:nvPr>
        </p:nvSpPr>
        <p:spPr>
          <a:xfrm>
            <a:off x="5354769" y="1344168"/>
            <a:ext cx="6245352" cy="4754880"/>
          </a:xfrm>
        </p:spPr>
        <p:txBody>
          <a:bodyPr>
            <a:normAutofit fontScale="77500" lnSpcReduction="20000"/>
          </a:bodyPr>
          <a:lstStyle/>
          <a:p>
            <a:r>
              <a:rPr lang="en-US" dirty="0"/>
              <a:t>2NH3 (g) + heat = N2 (g) + 3H2 (g)</a:t>
            </a:r>
          </a:p>
          <a:p>
            <a:r>
              <a:rPr lang="en-US" dirty="0"/>
              <a:t>There are more moles of gas in the products (N2 &amp; 3H2 =1+3= 4 moles) than there are moles of gas in the reactants (2NH3 = 2 moles)</a:t>
            </a:r>
          </a:p>
          <a:p>
            <a:r>
              <a:rPr lang="en-US" dirty="0"/>
              <a:t>To alleviate the additional pressure, more reactants are produced since there less moles of gas in the products.</a:t>
            </a:r>
          </a:p>
          <a:p>
            <a:r>
              <a:rPr lang="en-US" dirty="0"/>
              <a:t>According to </a:t>
            </a:r>
            <a:r>
              <a:rPr lang="en-US" dirty="0" err="1"/>
              <a:t>LeChatelier’s</a:t>
            </a:r>
            <a:r>
              <a:rPr lang="en-US" dirty="0"/>
              <a:t> principle, increasing the pressure will cause equilibrium to shift to favor the side of the reaction with fewer moles of gas. In this case, that means the production of reactants (NH3) is initially favored.</a:t>
            </a:r>
          </a:p>
          <a:p>
            <a:r>
              <a:rPr lang="en-US" dirty="0"/>
              <a:t>Predictably, the graph demonstrates that the mole fraction of NH3 decreases more slowly (flatter slope) with increasing temperature when pressure increased from 1 atm to 100 atm since the production of NH3 is initially favored.</a:t>
            </a:r>
          </a:p>
          <a:p>
            <a:r>
              <a:rPr lang="en-US" dirty="0"/>
              <a:t>The mole fraction of N2 and H2 increases more slowly with increased temperature (flatter slope) at higher pressure, demonstrating that equilibrium shifted to favor the production of NH3.</a:t>
            </a:r>
          </a:p>
        </p:txBody>
      </p:sp>
      <p:sp>
        <p:nvSpPr>
          <p:cNvPr id="6" name="Title 1">
            <a:extLst>
              <a:ext uri="{FF2B5EF4-FFF2-40B4-BE49-F238E27FC236}">
                <a16:creationId xmlns:a16="http://schemas.microsoft.com/office/drawing/2014/main" id="{4DFF4F58-5CDE-CF4C-A650-F2F403397A67}"/>
              </a:ext>
            </a:extLst>
          </p:cNvPr>
          <p:cNvSpPr txBox="1">
            <a:spLocks/>
          </p:cNvSpPr>
          <p:nvPr/>
        </p:nvSpPr>
        <p:spPr>
          <a:xfrm>
            <a:off x="839795" y="462382"/>
            <a:ext cx="10512410" cy="5931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500" dirty="0">
                <a:solidFill>
                  <a:schemeClr val="tx1"/>
                </a:solidFill>
              </a:rPr>
              <a:t>Pressure Effect On Gaseous Ammonia Decomposition</a:t>
            </a:r>
          </a:p>
        </p:txBody>
      </p:sp>
      <p:pic>
        <p:nvPicPr>
          <p:cNvPr id="5" name="Picture 4">
            <a:extLst>
              <a:ext uri="{FF2B5EF4-FFF2-40B4-BE49-F238E27FC236}">
                <a16:creationId xmlns:a16="http://schemas.microsoft.com/office/drawing/2014/main" id="{13CF62DE-58E5-694E-BDBF-D36E412D7745}"/>
              </a:ext>
            </a:extLst>
          </p:cNvPr>
          <p:cNvPicPr>
            <a:picLocks noChangeAspect="1"/>
          </p:cNvPicPr>
          <p:nvPr/>
        </p:nvPicPr>
        <p:blipFill>
          <a:blip r:embed="rId2"/>
          <a:stretch>
            <a:fillRect/>
          </a:stretch>
        </p:blipFill>
        <p:spPr>
          <a:xfrm>
            <a:off x="338269" y="1956308"/>
            <a:ext cx="5016500" cy="3530600"/>
          </a:xfrm>
          <a:prstGeom prst="rect">
            <a:avLst/>
          </a:prstGeom>
        </p:spPr>
      </p:pic>
    </p:spTree>
    <p:extLst>
      <p:ext uri="{BB962C8B-B14F-4D97-AF65-F5344CB8AC3E}">
        <p14:creationId xmlns:p14="http://schemas.microsoft.com/office/powerpoint/2010/main" val="21356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2CB6A-6C6C-7A4B-98B4-704151DD220B}"/>
              </a:ext>
            </a:extLst>
          </p:cNvPr>
          <p:cNvSpPr>
            <a:spLocks noGrp="1"/>
          </p:cNvSpPr>
          <p:nvPr>
            <p:ph idx="1"/>
          </p:nvPr>
        </p:nvSpPr>
        <p:spPr>
          <a:xfrm>
            <a:off x="1087711" y="1344168"/>
            <a:ext cx="10512410" cy="4754880"/>
          </a:xfrm>
        </p:spPr>
        <p:txBody>
          <a:bodyPr>
            <a:normAutofit/>
          </a:bodyPr>
          <a:lstStyle/>
          <a:p>
            <a:r>
              <a:rPr lang="en-US" dirty="0"/>
              <a:t>Increasing temperature can increase the production of nitrogen gas and hydrogen gas from ammonia</a:t>
            </a:r>
          </a:p>
          <a:p>
            <a:r>
              <a:rPr lang="en-US" dirty="0"/>
              <a:t>Decreasing pressure can also increase the production of nitrogen gas and hydrogen gas from ammonia</a:t>
            </a:r>
          </a:p>
          <a:p>
            <a:r>
              <a:rPr lang="en-US" dirty="0"/>
              <a:t>Though seemingly simple and straightforward in theory, these changes can help increase the efficiency and yield of hydrogen gas production via ammonia cracking</a:t>
            </a:r>
          </a:p>
        </p:txBody>
      </p:sp>
      <p:sp>
        <p:nvSpPr>
          <p:cNvPr id="6" name="Title 1">
            <a:extLst>
              <a:ext uri="{FF2B5EF4-FFF2-40B4-BE49-F238E27FC236}">
                <a16:creationId xmlns:a16="http://schemas.microsoft.com/office/drawing/2014/main" id="{4DFF4F58-5CDE-CF4C-A650-F2F403397A67}"/>
              </a:ext>
            </a:extLst>
          </p:cNvPr>
          <p:cNvSpPr txBox="1">
            <a:spLocks/>
          </p:cNvSpPr>
          <p:nvPr/>
        </p:nvSpPr>
        <p:spPr>
          <a:xfrm>
            <a:off x="839795" y="462382"/>
            <a:ext cx="10512410" cy="5931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3500" dirty="0">
                <a:solidFill>
                  <a:schemeClr val="tx1"/>
                </a:solidFill>
              </a:rPr>
              <a:t>Conclusions</a:t>
            </a:r>
          </a:p>
        </p:txBody>
      </p:sp>
    </p:spTree>
    <p:extLst>
      <p:ext uri="{BB962C8B-B14F-4D97-AF65-F5344CB8AC3E}">
        <p14:creationId xmlns:p14="http://schemas.microsoft.com/office/powerpoint/2010/main" val="1558574836"/>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41242B"/>
      </a:dk2>
      <a:lt2>
        <a:srgbClr val="E2E7E8"/>
      </a:lt2>
      <a:accent1>
        <a:srgbClr val="DF8E7E"/>
      </a:accent1>
      <a:accent2>
        <a:srgbClr val="D8617E"/>
      </a:accent2>
      <a:accent3>
        <a:srgbClr val="DF7EBE"/>
      </a:accent3>
      <a:accent4>
        <a:srgbClr val="CE61D8"/>
      </a:accent4>
      <a:accent5>
        <a:srgbClr val="AF7EDF"/>
      </a:accent5>
      <a:accent6>
        <a:srgbClr val="6B61D8"/>
      </a:accent6>
      <a:hlink>
        <a:srgbClr val="5A8B95"/>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2264</TotalTime>
  <Words>517</Words>
  <Application>Microsoft Macintosh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Cambria Math</vt:lpstr>
      <vt:lpstr>Sitka Banner</vt:lpstr>
      <vt:lpstr>HeadlinesVTI</vt:lpstr>
      <vt:lpstr>Ammonia Cracking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 Mao</dc:creator>
  <cp:lastModifiedBy>Ronald Mao</cp:lastModifiedBy>
  <cp:revision>1</cp:revision>
  <dcterms:created xsi:type="dcterms:W3CDTF">2021-07-19T14:39:59Z</dcterms:created>
  <dcterms:modified xsi:type="dcterms:W3CDTF">2021-07-21T04:24:05Z</dcterms:modified>
</cp:coreProperties>
</file>