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6" r:id="rId1"/>
  </p:sldMasterIdLst>
  <p:notesMasterIdLst>
    <p:notesMasterId r:id="rId21"/>
  </p:notesMasterIdLst>
  <p:sldIdLst>
    <p:sldId id="256" r:id="rId2"/>
    <p:sldId id="293" r:id="rId3"/>
    <p:sldId id="292" r:id="rId4"/>
    <p:sldId id="276" r:id="rId5"/>
    <p:sldId id="294" r:id="rId6"/>
    <p:sldId id="295" r:id="rId7"/>
    <p:sldId id="296" r:id="rId8"/>
    <p:sldId id="297" r:id="rId9"/>
    <p:sldId id="282" r:id="rId10"/>
    <p:sldId id="298" r:id="rId11"/>
    <p:sldId id="299" r:id="rId12"/>
    <p:sldId id="300" r:id="rId13"/>
    <p:sldId id="305" r:id="rId14"/>
    <p:sldId id="306" r:id="rId15"/>
    <p:sldId id="308" r:id="rId16"/>
    <p:sldId id="307" r:id="rId17"/>
    <p:sldId id="290" r:id="rId18"/>
    <p:sldId id="309" r:id="rId19"/>
    <p:sldId id="31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ld Mao" initials="RM" lastIdx="1" clrIdx="0">
    <p:extLst>
      <p:ext uri="{19B8F6BF-5375-455C-9EA6-DF929625EA0E}">
        <p15:presenceInfo xmlns:p15="http://schemas.microsoft.com/office/powerpoint/2012/main" userId="35fc6b69f34090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F30"/>
    <a:srgbClr val="E9CE6D"/>
    <a:srgbClr val="E9D98F"/>
    <a:srgbClr val="B0C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7D0CB-1079-0D4C-9317-DE13CB8D1641}" v="890" dt="2021-07-13T11:06:07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6"/>
    <p:restoredTop sz="93964"/>
  </p:normalViewPr>
  <p:slideViewPr>
    <p:cSldViewPr snapToGrid="0" snapToObjects="1">
      <p:cViewPr>
        <p:scale>
          <a:sx n="88" d="100"/>
          <a:sy n="88" d="100"/>
        </p:scale>
        <p:origin x="194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Mao" userId="35fc6b69f34090cc" providerId="LiveId" clId="{1D07D0CB-1079-0D4C-9317-DE13CB8D1641}"/>
    <pc:docChg chg="undo redo custSel addSld delSld modSld sldOrd modMainMaster">
      <pc:chgData name="Ronald Mao" userId="35fc6b69f34090cc" providerId="LiveId" clId="{1D07D0CB-1079-0D4C-9317-DE13CB8D1641}" dt="2021-07-13T13:07:56.703" v="16183" actId="1076"/>
      <pc:docMkLst>
        <pc:docMk/>
      </pc:docMkLst>
      <pc:sldChg chg="addSp delSp modSp mod setBg delDesignElem">
        <pc:chgData name="Ronald Mao" userId="35fc6b69f34090cc" providerId="LiveId" clId="{1D07D0CB-1079-0D4C-9317-DE13CB8D1641}" dt="2021-07-12T13:30:19.189" v="12348" actId="20577"/>
        <pc:sldMkLst>
          <pc:docMk/>
          <pc:sldMk cId="3723608870" sldId="256"/>
        </pc:sldMkLst>
        <pc:spChg chg="mod">
          <ac:chgData name="Ronald Mao" userId="35fc6b69f34090cc" providerId="LiveId" clId="{1D07D0CB-1079-0D4C-9317-DE13CB8D1641}" dt="2021-07-12T13:30:19.189" v="12348" actId="20577"/>
          <ac:spMkLst>
            <pc:docMk/>
            <pc:sldMk cId="3723608870" sldId="256"/>
            <ac:spMk id="2" creationId="{061A8C05-0806-9B49-91C7-112BBB8D8AD6}"/>
          </ac:spMkLst>
        </pc:spChg>
        <pc:spChg chg="mod">
          <ac:chgData name="Ronald Mao" userId="35fc6b69f34090cc" providerId="LiveId" clId="{1D07D0CB-1079-0D4C-9317-DE13CB8D1641}" dt="2021-07-12T07:39:46.076" v="7990" actId="26606"/>
          <ac:spMkLst>
            <pc:docMk/>
            <pc:sldMk cId="3723608870" sldId="256"/>
            <ac:spMk id="3" creationId="{43552414-4C6B-2042-9A06-3A8372544166}"/>
          </ac:spMkLst>
        </pc:spChg>
        <pc:spChg chg="add del">
          <ac:chgData name="Ronald Mao" userId="35fc6b69f34090cc" providerId="LiveId" clId="{1D07D0CB-1079-0D4C-9317-DE13CB8D1641}" dt="2021-07-12T07:39:46.068" v="7989" actId="26606"/>
          <ac:spMkLst>
            <pc:docMk/>
            <pc:sldMk cId="3723608870" sldId="256"/>
            <ac:spMk id="5" creationId="{3D1E5586-8BB5-40F6-96C3-2E87DD7CE5CD}"/>
          </ac:spMkLst>
        </pc:spChg>
        <pc:spChg chg="del">
          <ac:chgData name="Ronald Mao" userId="35fc6b69f34090cc" providerId="LiveId" clId="{1D07D0CB-1079-0D4C-9317-DE13CB8D1641}" dt="2021-07-12T07:36:39.542" v="7805"/>
          <ac:spMkLst>
            <pc:docMk/>
            <pc:sldMk cId="3723608870" sldId="256"/>
            <ac:spMk id="8" creationId="{3D1E5586-8BB5-40F6-96C3-2E87DD7CE5CD}"/>
          </ac:spMkLst>
        </pc:spChg>
        <pc:cxnChg chg="add del">
          <ac:chgData name="Ronald Mao" userId="35fc6b69f34090cc" providerId="LiveId" clId="{1D07D0CB-1079-0D4C-9317-DE13CB8D1641}" dt="2021-07-12T07:39:46.068" v="7989" actId="26606"/>
          <ac:cxnSpMkLst>
            <pc:docMk/>
            <pc:sldMk cId="3723608870" sldId="256"/>
            <ac:cxnSpMk id="6" creationId="{8A832D40-B9E2-4CE7-9E0A-B35591EA2035}"/>
          </ac:cxnSpMkLst>
        </pc:cxnChg>
        <pc:cxnChg chg="del">
          <ac:chgData name="Ronald Mao" userId="35fc6b69f34090cc" providerId="LiveId" clId="{1D07D0CB-1079-0D4C-9317-DE13CB8D1641}" dt="2021-07-12T07:36:39.542" v="7805"/>
          <ac:cxnSpMkLst>
            <pc:docMk/>
            <pc:sldMk cId="3723608870" sldId="256"/>
            <ac:cxnSpMk id="10" creationId="{8A832D40-B9E2-4CE7-9E0A-B35591EA2035}"/>
          </ac:cxnSpMkLst>
        </pc:cxnChg>
      </pc:sldChg>
      <pc:sldChg chg="addSp delSp modSp del mod">
        <pc:chgData name="Ronald Mao" userId="35fc6b69f34090cc" providerId="LiveId" clId="{1D07D0CB-1079-0D4C-9317-DE13CB8D1641}" dt="2021-07-12T07:19:00.144" v="7558" actId="2696"/>
        <pc:sldMkLst>
          <pc:docMk/>
          <pc:sldMk cId="1023939424" sldId="257"/>
        </pc:sldMkLst>
        <pc:picChg chg="del">
          <ac:chgData name="Ronald Mao" userId="35fc6b69f34090cc" providerId="LiveId" clId="{1D07D0CB-1079-0D4C-9317-DE13CB8D1641}" dt="2021-07-12T07:18:57.765" v="7557" actId="478"/>
          <ac:picMkLst>
            <pc:docMk/>
            <pc:sldMk cId="1023939424" sldId="257"/>
            <ac:picMk id="4" creationId="{61DB9753-4298-F345-BD2A-2AF140B3F7F4}"/>
          </ac:picMkLst>
        </pc:picChg>
        <pc:picChg chg="del">
          <ac:chgData name="Ronald Mao" userId="35fc6b69f34090cc" providerId="LiveId" clId="{1D07D0CB-1079-0D4C-9317-DE13CB8D1641}" dt="2021-07-12T07:18:56.694" v="7556" actId="478"/>
          <ac:picMkLst>
            <pc:docMk/>
            <pc:sldMk cId="1023939424" sldId="257"/>
            <ac:picMk id="5" creationId="{FB307535-D61D-2A4C-BF52-EAD1537A5FCB}"/>
          </ac:picMkLst>
        </pc:picChg>
        <pc:picChg chg="add del mod">
          <ac:chgData name="Ronald Mao" userId="35fc6b69f34090cc" providerId="LiveId" clId="{1D07D0CB-1079-0D4C-9317-DE13CB8D1641}" dt="2021-07-12T07:18:47.336" v="7555" actId="478"/>
          <ac:picMkLst>
            <pc:docMk/>
            <pc:sldMk cId="1023939424" sldId="257"/>
            <ac:picMk id="6" creationId="{933297B7-3C11-9C46-A1C7-C6A1A9F33475}"/>
          </ac:picMkLst>
        </pc:picChg>
      </pc:sldChg>
      <pc:sldChg chg="addSp delSp modSp del mod">
        <pc:chgData name="Ronald Mao" userId="35fc6b69f34090cc" providerId="LiveId" clId="{1D07D0CB-1079-0D4C-9317-DE13CB8D1641}" dt="2021-07-12T11:14:45.896" v="9459" actId="2696"/>
        <pc:sldMkLst>
          <pc:docMk/>
          <pc:sldMk cId="3114268673" sldId="258"/>
        </pc:sldMkLst>
        <pc:spChg chg="mod">
          <ac:chgData name="Ronald Mao" userId="35fc6b69f34090cc" providerId="LiveId" clId="{1D07D0CB-1079-0D4C-9317-DE13CB8D1641}" dt="2021-07-12T07:41:25.945" v="8000"/>
          <ac:spMkLst>
            <pc:docMk/>
            <pc:sldMk cId="3114268673" sldId="258"/>
            <ac:spMk id="2" creationId="{F9989EE6-8740-1B41-9CFC-210810D66F71}"/>
          </ac:spMkLst>
        </pc:spChg>
        <pc:spChg chg="mod">
          <ac:chgData name="Ronald Mao" userId="35fc6b69f34090cc" providerId="LiveId" clId="{1D07D0CB-1079-0D4C-9317-DE13CB8D1641}" dt="2021-07-12T07:39:15.527" v="7969" actId="27636"/>
          <ac:spMkLst>
            <pc:docMk/>
            <pc:sldMk cId="3114268673" sldId="258"/>
            <ac:spMk id="3" creationId="{1E45B00C-0D05-8C4D-AE95-943817F0D37E}"/>
          </ac:spMkLst>
        </pc:spChg>
        <pc:spChg chg="add del mod">
          <ac:chgData name="Ronald Mao" userId="35fc6b69f34090cc" providerId="LiveId" clId="{1D07D0CB-1079-0D4C-9317-DE13CB8D1641}" dt="2021-07-12T07:33:31.356" v="7800" actId="478"/>
          <ac:spMkLst>
            <pc:docMk/>
            <pc:sldMk cId="3114268673" sldId="258"/>
            <ac:spMk id="109" creationId="{9FF5BB1D-D67C-D04F-B387-27C8703296E9}"/>
          </ac:spMkLst>
        </pc:spChg>
      </pc:sldChg>
      <pc:sldChg chg="del">
        <pc:chgData name="Ronald Mao" userId="35fc6b69f34090cc" providerId="LiveId" clId="{1D07D0CB-1079-0D4C-9317-DE13CB8D1641}" dt="2021-07-08T10:49:55.606" v="8" actId="2696"/>
        <pc:sldMkLst>
          <pc:docMk/>
          <pc:sldMk cId="291944914" sldId="259"/>
        </pc:sldMkLst>
      </pc:sldChg>
      <pc:sldChg chg="del">
        <pc:chgData name="Ronald Mao" userId="35fc6b69f34090cc" providerId="LiveId" clId="{1D07D0CB-1079-0D4C-9317-DE13CB8D1641}" dt="2021-07-09T02:27:22.946" v="448" actId="2696"/>
        <pc:sldMkLst>
          <pc:docMk/>
          <pc:sldMk cId="1093979485" sldId="260"/>
        </pc:sldMkLst>
      </pc:sldChg>
      <pc:sldChg chg="del">
        <pc:chgData name="Ronald Mao" userId="35fc6b69f34090cc" providerId="LiveId" clId="{1D07D0CB-1079-0D4C-9317-DE13CB8D1641}" dt="2021-07-08T10:49:37.970" v="2" actId="2696"/>
        <pc:sldMkLst>
          <pc:docMk/>
          <pc:sldMk cId="2933833300" sldId="261"/>
        </pc:sldMkLst>
      </pc:sldChg>
      <pc:sldChg chg="del">
        <pc:chgData name="Ronald Mao" userId="35fc6b69f34090cc" providerId="LiveId" clId="{1D07D0CB-1079-0D4C-9317-DE13CB8D1641}" dt="2021-07-08T10:49:58.717" v="11" actId="2696"/>
        <pc:sldMkLst>
          <pc:docMk/>
          <pc:sldMk cId="3595765041" sldId="262"/>
        </pc:sldMkLst>
      </pc:sldChg>
      <pc:sldChg chg="del">
        <pc:chgData name="Ronald Mao" userId="35fc6b69f34090cc" providerId="LiveId" clId="{1D07D0CB-1079-0D4C-9317-DE13CB8D1641}" dt="2021-07-08T10:49:50.225" v="5" actId="2696"/>
        <pc:sldMkLst>
          <pc:docMk/>
          <pc:sldMk cId="2577795321" sldId="263"/>
        </pc:sldMkLst>
      </pc:sldChg>
      <pc:sldChg chg="modSp del mod">
        <pc:chgData name="Ronald Mao" userId="35fc6b69f34090cc" providerId="LiveId" clId="{1D07D0CB-1079-0D4C-9317-DE13CB8D1641}" dt="2021-07-12T11:37:55.062" v="10066" actId="2696"/>
        <pc:sldMkLst>
          <pc:docMk/>
          <pc:sldMk cId="330917027" sldId="264"/>
        </pc:sldMkLst>
        <pc:spChg chg="mod">
          <ac:chgData name="Ronald Mao" userId="35fc6b69f34090cc" providerId="LiveId" clId="{1D07D0CB-1079-0D4C-9317-DE13CB8D1641}" dt="2021-07-12T07:39:19.429" v="7981" actId="27636"/>
          <ac:spMkLst>
            <pc:docMk/>
            <pc:sldMk cId="330917027" sldId="264"/>
            <ac:spMk id="3" creationId="{7E1C3C0F-4362-374C-B4C6-9CF5869B1E9F}"/>
          </ac:spMkLst>
        </pc:spChg>
      </pc:sldChg>
      <pc:sldChg chg="addSp delSp modSp del mod">
        <pc:chgData name="Ronald Mao" userId="35fc6b69f34090cc" providerId="LiveId" clId="{1D07D0CB-1079-0D4C-9317-DE13CB8D1641}" dt="2021-07-12T12:13:25.930" v="10690" actId="2696"/>
        <pc:sldMkLst>
          <pc:docMk/>
          <pc:sldMk cId="2566298423" sldId="265"/>
        </pc:sldMkLst>
        <pc:spChg chg="mod">
          <ac:chgData name="Ronald Mao" userId="35fc6b69f34090cc" providerId="LiveId" clId="{1D07D0CB-1079-0D4C-9317-DE13CB8D1641}" dt="2021-07-12T07:38:14.889" v="7930" actId="27636"/>
          <ac:spMkLst>
            <pc:docMk/>
            <pc:sldMk cId="2566298423" sldId="265"/>
            <ac:spMk id="2" creationId="{2418734B-BECB-154A-9E48-CF32C85511FD}"/>
          </ac:spMkLst>
        </pc:spChg>
        <pc:spChg chg="mod">
          <ac:chgData name="Ronald Mao" userId="35fc6b69f34090cc" providerId="LiveId" clId="{1D07D0CB-1079-0D4C-9317-DE13CB8D1641}" dt="2021-07-08T11:37:09.728" v="419" actId="14100"/>
          <ac:spMkLst>
            <pc:docMk/>
            <pc:sldMk cId="2566298423" sldId="265"/>
            <ac:spMk id="3" creationId="{B0007D74-C075-D947-9797-B32146F7DC48}"/>
          </ac:spMkLst>
        </pc:spChg>
        <pc:spChg chg="add del mod">
          <ac:chgData name="Ronald Mao" userId="35fc6b69f34090cc" providerId="LiveId" clId="{1D07D0CB-1079-0D4C-9317-DE13CB8D1641}" dt="2021-07-08T11:16:27.456" v="396"/>
          <ac:spMkLst>
            <pc:docMk/>
            <pc:sldMk cId="2566298423" sldId="265"/>
            <ac:spMk id="6" creationId="{58B606FC-CF9B-7A48-8636-B63820FE5ECB}"/>
          </ac:spMkLst>
        </pc:spChg>
        <pc:picChg chg="del">
          <ac:chgData name="Ronald Mao" userId="35fc6b69f34090cc" providerId="LiveId" clId="{1D07D0CB-1079-0D4C-9317-DE13CB8D1641}" dt="2021-07-08T11:36:55.240" v="413" actId="478"/>
          <ac:picMkLst>
            <pc:docMk/>
            <pc:sldMk cId="2566298423" sldId="265"/>
            <ac:picMk id="5" creationId="{804EFDC3-BE73-3B4B-9FDB-49E4312913DE}"/>
          </ac:picMkLst>
        </pc:picChg>
        <pc:picChg chg="add del mod">
          <ac:chgData name="Ronald Mao" userId="35fc6b69f34090cc" providerId="LiveId" clId="{1D07D0CB-1079-0D4C-9317-DE13CB8D1641}" dt="2021-07-12T11:38:30.485" v="10067" actId="478"/>
          <ac:picMkLst>
            <pc:docMk/>
            <pc:sldMk cId="2566298423" sldId="265"/>
            <ac:picMk id="7" creationId="{F678AA92-EA4F-794F-892A-68D9AB31C0DB}"/>
          </ac:picMkLst>
        </pc:picChg>
      </pc:sldChg>
      <pc:sldChg chg="modSp del mod">
        <pc:chgData name="Ronald Mao" userId="35fc6b69f34090cc" providerId="LiveId" clId="{1D07D0CB-1079-0D4C-9317-DE13CB8D1641}" dt="2021-07-12T13:03:33.990" v="11570" actId="2696"/>
        <pc:sldMkLst>
          <pc:docMk/>
          <pc:sldMk cId="4059634561" sldId="266"/>
        </pc:sldMkLst>
        <pc:spChg chg="mod">
          <ac:chgData name="Ronald Mao" userId="35fc6b69f34090cc" providerId="LiveId" clId="{1D07D0CB-1079-0D4C-9317-DE13CB8D1641}" dt="2021-07-12T07:39:19.456" v="7982" actId="27636"/>
          <ac:spMkLst>
            <pc:docMk/>
            <pc:sldMk cId="4059634561" sldId="266"/>
            <ac:spMk id="5" creationId="{CD275EF7-EA09-1441-9099-95D7093B5728}"/>
          </ac:spMkLst>
        </pc:spChg>
      </pc:sldChg>
      <pc:sldChg chg="modSp del mod">
        <pc:chgData name="Ronald Mao" userId="35fc6b69f34090cc" providerId="LiveId" clId="{1D07D0CB-1079-0D4C-9317-DE13CB8D1641}" dt="2021-07-09T09:08:24.889" v="504" actId="2696"/>
        <pc:sldMkLst>
          <pc:docMk/>
          <pc:sldMk cId="206617403" sldId="267"/>
        </pc:sldMkLst>
        <pc:spChg chg="mod">
          <ac:chgData name="Ronald Mao" userId="35fc6b69f34090cc" providerId="LiveId" clId="{1D07D0CB-1079-0D4C-9317-DE13CB8D1641}" dt="2021-07-08T11:44:48.952" v="442" actId="255"/>
          <ac:spMkLst>
            <pc:docMk/>
            <pc:sldMk cId="206617403" sldId="267"/>
            <ac:spMk id="3" creationId="{EB919E8A-0918-D54F-AE10-11C8A61627A5}"/>
          </ac:spMkLst>
        </pc:spChg>
      </pc:sldChg>
      <pc:sldChg chg="del">
        <pc:chgData name="Ronald Mao" userId="35fc6b69f34090cc" providerId="LiveId" clId="{1D07D0CB-1079-0D4C-9317-DE13CB8D1641}" dt="2021-07-08T10:50:03.030" v="14" actId="2696"/>
        <pc:sldMkLst>
          <pc:docMk/>
          <pc:sldMk cId="2143669990" sldId="268"/>
        </pc:sldMkLst>
      </pc:sldChg>
      <pc:sldChg chg="del">
        <pc:chgData name="Ronald Mao" userId="35fc6b69f34090cc" providerId="LiveId" clId="{1D07D0CB-1079-0D4C-9317-DE13CB8D1641}" dt="2021-07-09T02:24:49.982" v="447" actId="2696"/>
        <pc:sldMkLst>
          <pc:docMk/>
          <pc:sldMk cId="273395415" sldId="269"/>
        </pc:sldMkLst>
      </pc:sldChg>
      <pc:sldChg chg="del">
        <pc:chgData name="Ronald Mao" userId="35fc6b69f34090cc" providerId="LiveId" clId="{1D07D0CB-1079-0D4C-9317-DE13CB8D1641}" dt="2021-07-09T02:23:51.085" v="443" actId="2696"/>
        <pc:sldMkLst>
          <pc:docMk/>
          <pc:sldMk cId="417589048" sldId="270"/>
        </pc:sldMkLst>
      </pc:sldChg>
      <pc:sldChg chg="modSp del mod">
        <pc:chgData name="Ronald Mao" userId="35fc6b69f34090cc" providerId="LiveId" clId="{1D07D0CB-1079-0D4C-9317-DE13CB8D1641}" dt="2021-07-09T02:23:52.954" v="444" actId="2696"/>
        <pc:sldMkLst>
          <pc:docMk/>
          <pc:sldMk cId="3933402615" sldId="271"/>
        </pc:sldMkLst>
        <pc:spChg chg="mod">
          <ac:chgData name="Ronald Mao" userId="35fc6b69f34090cc" providerId="LiveId" clId="{1D07D0CB-1079-0D4C-9317-DE13CB8D1641}" dt="2021-07-08T11:17:54.877" v="398" actId="113"/>
          <ac:spMkLst>
            <pc:docMk/>
            <pc:sldMk cId="3933402615" sldId="271"/>
            <ac:spMk id="2" creationId="{52A074DB-CFE6-6C4B-8FF2-53999B552A80}"/>
          </ac:spMkLst>
        </pc:spChg>
      </pc:sldChg>
      <pc:sldChg chg="addSp delSp modSp del mod ord delDesignElem">
        <pc:chgData name="Ronald Mao" userId="35fc6b69f34090cc" providerId="LiveId" clId="{1D07D0CB-1079-0D4C-9317-DE13CB8D1641}" dt="2021-07-12T07:48:51.856" v="8090" actId="2696"/>
        <pc:sldMkLst>
          <pc:docMk/>
          <pc:sldMk cId="689198639" sldId="273"/>
        </pc:sldMkLst>
        <pc:spChg chg="mod">
          <ac:chgData name="Ronald Mao" userId="35fc6b69f34090cc" providerId="LiveId" clId="{1D07D0CB-1079-0D4C-9317-DE13CB8D1641}" dt="2021-07-12T07:30:58.461" v="7709" actId="1076"/>
          <ac:spMkLst>
            <pc:docMk/>
            <pc:sldMk cId="689198639" sldId="273"/>
            <ac:spMk id="2" creationId="{F9989EE6-8740-1B41-9CFC-210810D66F71}"/>
          </ac:spMkLst>
        </pc:spChg>
        <pc:spChg chg="add del mod">
          <ac:chgData name="Ronald Mao" userId="35fc6b69f34090cc" providerId="LiveId" clId="{1D07D0CB-1079-0D4C-9317-DE13CB8D1641}" dt="2021-07-12T07:21:30.566" v="7615" actId="478"/>
          <ac:spMkLst>
            <pc:docMk/>
            <pc:sldMk cId="689198639" sldId="273"/>
            <ac:spMk id="3" creationId="{77EABB87-2482-D54B-9263-2426989BA8E0}"/>
          </ac:spMkLst>
        </pc:spChg>
        <pc:spChg chg="add mod">
          <ac:chgData name="Ronald Mao" userId="35fc6b69f34090cc" providerId="LiveId" clId="{1D07D0CB-1079-0D4C-9317-DE13CB8D1641}" dt="2021-07-12T07:29:04.014" v="7681" actId="2085"/>
          <ac:spMkLst>
            <pc:docMk/>
            <pc:sldMk cId="689198639" sldId="273"/>
            <ac:spMk id="5" creationId="{728C96D9-0ED1-F44A-A026-254E83DDEAEC}"/>
          </ac:spMkLst>
        </pc:spChg>
        <pc:spChg chg="add mod">
          <ac:chgData name="Ronald Mao" userId="35fc6b69f34090cc" providerId="LiveId" clId="{1D07D0CB-1079-0D4C-9317-DE13CB8D1641}" dt="2021-07-12T07:32:37.777" v="7795" actId="255"/>
          <ac:spMkLst>
            <pc:docMk/>
            <pc:sldMk cId="689198639" sldId="273"/>
            <ac:spMk id="6" creationId="{D61969AF-6893-7E42-A4AB-79F585810465}"/>
          </ac:spMkLst>
        </pc:spChg>
        <pc:spChg chg="add mod">
          <ac:chgData name="Ronald Mao" userId="35fc6b69f34090cc" providerId="LiveId" clId="{1D07D0CB-1079-0D4C-9317-DE13CB8D1641}" dt="2021-07-12T07:32:44.439" v="7796" actId="255"/>
          <ac:spMkLst>
            <pc:docMk/>
            <pc:sldMk cId="689198639" sldId="273"/>
            <ac:spMk id="7" creationId="{6E042733-318E-9840-9234-21F2BC134692}"/>
          </ac:spMkLst>
        </pc:spChg>
        <pc:spChg chg="add mod">
          <ac:chgData name="Ronald Mao" userId="35fc6b69f34090cc" providerId="LiveId" clId="{1D07D0CB-1079-0D4C-9317-DE13CB8D1641}" dt="2021-07-12T07:32:50.807" v="7797" actId="255"/>
          <ac:spMkLst>
            <pc:docMk/>
            <pc:sldMk cId="689198639" sldId="273"/>
            <ac:spMk id="8" creationId="{33C8EC02-6E9F-0749-BF28-58D590EB5CC0}"/>
          </ac:spMkLst>
        </pc:spChg>
        <pc:spChg chg="add mod">
          <ac:chgData name="Ronald Mao" userId="35fc6b69f34090cc" providerId="LiveId" clId="{1D07D0CB-1079-0D4C-9317-DE13CB8D1641}" dt="2021-07-12T07:32:59.382" v="7798" actId="255"/>
          <ac:spMkLst>
            <pc:docMk/>
            <pc:sldMk cId="689198639" sldId="273"/>
            <ac:spMk id="9" creationId="{0CA8AF21-0C46-D34C-80BD-843EB3387713}"/>
          </ac:spMkLst>
        </pc:spChg>
        <pc:spChg chg="add del mod">
          <ac:chgData name="Ronald Mao" userId="35fc6b69f34090cc" providerId="LiveId" clId="{1D07D0CB-1079-0D4C-9317-DE13CB8D1641}" dt="2021-07-12T07:28:01.050" v="7669" actId="478"/>
          <ac:spMkLst>
            <pc:docMk/>
            <pc:sldMk cId="689198639" sldId="273"/>
            <ac:spMk id="11" creationId="{45684B22-0F6B-7646-B7F6-871F94C5BC01}"/>
          </ac:spMkLst>
        </pc:spChg>
        <pc:spChg chg="add del mod">
          <ac:chgData name="Ronald Mao" userId="35fc6b69f34090cc" providerId="LiveId" clId="{1D07D0CB-1079-0D4C-9317-DE13CB8D1641}" dt="2021-07-12T07:28:12.832" v="7673" actId="478"/>
          <ac:spMkLst>
            <pc:docMk/>
            <pc:sldMk cId="689198639" sldId="273"/>
            <ac:spMk id="12" creationId="{8D5FF40A-1045-FB40-9A6A-688B3EF35F46}"/>
          </ac:spMkLst>
        </pc:spChg>
        <pc:spChg chg="add mod">
          <ac:chgData name="Ronald Mao" userId="35fc6b69f34090cc" providerId="LiveId" clId="{1D07D0CB-1079-0D4C-9317-DE13CB8D1641}" dt="2021-07-12T07:29:22.334" v="7688" actId="2085"/>
          <ac:spMkLst>
            <pc:docMk/>
            <pc:sldMk cId="689198639" sldId="273"/>
            <ac:spMk id="13" creationId="{726EF276-42BF-1142-B172-57EAE3C3AEC1}"/>
          </ac:spMkLst>
        </pc:spChg>
        <pc:spChg chg="add mod">
          <ac:chgData name="Ronald Mao" userId="35fc6b69f34090cc" providerId="LiveId" clId="{1D07D0CB-1079-0D4C-9317-DE13CB8D1641}" dt="2021-07-12T07:29:29.785" v="7692" actId="2085"/>
          <ac:spMkLst>
            <pc:docMk/>
            <pc:sldMk cId="689198639" sldId="273"/>
            <ac:spMk id="14" creationId="{F5E9AF87-097E-D640-A787-ADA0AE49DC59}"/>
          </ac:spMkLst>
        </pc:spChg>
        <pc:spChg chg="add mod">
          <ac:chgData name="Ronald Mao" userId="35fc6b69f34090cc" providerId="LiveId" clId="{1D07D0CB-1079-0D4C-9317-DE13CB8D1641}" dt="2021-07-12T07:29:08.987" v="7683" actId="2085"/>
          <ac:spMkLst>
            <pc:docMk/>
            <pc:sldMk cId="689198639" sldId="273"/>
            <ac:spMk id="15" creationId="{B4D266B5-3250-C548-ADD0-0017E1C3CEE5}"/>
          </ac:spMkLst>
        </pc:spChg>
        <pc:spChg chg="add mod">
          <ac:chgData name="Ronald Mao" userId="35fc6b69f34090cc" providerId="LiveId" clId="{1D07D0CB-1079-0D4C-9317-DE13CB8D1641}" dt="2021-07-12T07:29:15.351" v="7686" actId="2085"/>
          <ac:spMkLst>
            <pc:docMk/>
            <pc:sldMk cId="689198639" sldId="273"/>
            <ac:spMk id="16" creationId="{1A6E2009-44C5-3A42-A9B3-FAE3EB62A2F2}"/>
          </ac:spMkLst>
        </pc:spChg>
        <pc:picChg chg="del">
          <ac:chgData name="Ronald Mao" userId="35fc6b69f34090cc" providerId="LiveId" clId="{1D07D0CB-1079-0D4C-9317-DE13CB8D1641}" dt="2021-07-12T07:19:06.598" v="7559" actId="478"/>
          <ac:picMkLst>
            <pc:docMk/>
            <pc:sldMk cId="689198639" sldId="273"/>
            <ac:picMk id="4" creationId="{454FC2BC-9C32-4C48-A214-909632423A44}"/>
          </ac:picMkLst>
        </pc:picChg>
        <pc:picChg chg="del">
          <ac:chgData name="Ronald Mao" userId="35fc6b69f34090cc" providerId="LiveId" clId="{1D07D0CB-1079-0D4C-9317-DE13CB8D1641}" dt="2021-07-12T07:36:39.542" v="7805"/>
          <ac:picMkLst>
            <pc:docMk/>
            <pc:sldMk cId="689198639" sldId="273"/>
            <ac:picMk id="109" creationId="{6AF6706C-CF07-43A1-BCC4-CBA5D33820DA}"/>
          </ac:picMkLst>
        </pc:picChg>
      </pc:sldChg>
      <pc:sldChg chg="del">
        <pc:chgData name="Ronald Mao" userId="35fc6b69f34090cc" providerId="LiveId" clId="{1D07D0CB-1079-0D4C-9317-DE13CB8D1641}" dt="2021-07-09T02:23:54.203" v="445" actId="2696"/>
        <pc:sldMkLst>
          <pc:docMk/>
          <pc:sldMk cId="3367155233" sldId="274"/>
        </pc:sldMkLst>
      </pc:sldChg>
      <pc:sldChg chg="modSp del mod">
        <pc:chgData name="Ronald Mao" userId="35fc6b69f34090cc" providerId="LiveId" clId="{1D07D0CB-1079-0D4C-9317-DE13CB8D1641}" dt="2021-07-09T02:24:04.949" v="446" actId="2696"/>
        <pc:sldMkLst>
          <pc:docMk/>
          <pc:sldMk cId="3219482557" sldId="275"/>
        </pc:sldMkLst>
        <pc:spChg chg="mod">
          <ac:chgData name="Ronald Mao" userId="35fc6b69f34090cc" providerId="LiveId" clId="{1D07D0CB-1079-0D4C-9317-DE13CB8D1641}" dt="2021-07-08T11:30:18.777" v="411" actId="20577"/>
          <ac:spMkLst>
            <pc:docMk/>
            <pc:sldMk cId="3219482557" sldId="275"/>
            <ac:spMk id="7" creationId="{4CE51BC9-6A29-8B47-A89C-64C5D8CAA56B}"/>
          </ac:spMkLst>
        </pc:spChg>
      </pc:sldChg>
      <pc:sldChg chg="addSp delSp modSp add mod setBg delDesignElem">
        <pc:chgData name="Ronald Mao" userId="35fc6b69f34090cc" providerId="LiveId" clId="{1D07D0CB-1079-0D4C-9317-DE13CB8D1641}" dt="2021-07-12T11:25:17.379" v="9635" actId="2711"/>
        <pc:sldMkLst>
          <pc:docMk/>
          <pc:sldMk cId="1673730648" sldId="276"/>
        </pc:sldMkLst>
        <pc:spChg chg="del mod">
          <ac:chgData name="Ronald Mao" userId="35fc6b69f34090cc" providerId="LiveId" clId="{1D07D0CB-1079-0D4C-9317-DE13CB8D1641}" dt="2021-07-12T11:19:56.271" v="9562" actId="478"/>
          <ac:spMkLst>
            <pc:docMk/>
            <pc:sldMk cId="1673730648" sldId="276"/>
            <ac:spMk id="2" creationId="{A072A090-AAF9-D446-843C-0738D17F6B2B}"/>
          </ac:spMkLst>
        </pc:spChg>
        <pc:spChg chg="add del mod">
          <ac:chgData name="Ronald Mao" userId="35fc6b69f34090cc" providerId="LiveId" clId="{1D07D0CB-1079-0D4C-9317-DE13CB8D1641}" dt="2021-07-09T10:03:23.245" v="2350" actId="478"/>
          <ac:spMkLst>
            <pc:docMk/>
            <pc:sldMk cId="1673730648" sldId="276"/>
            <ac:spMk id="3" creationId="{2F766A82-12CC-0C47-9409-9B2938722935}"/>
          </ac:spMkLst>
        </pc:spChg>
        <pc:spChg chg="add del mod">
          <ac:chgData name="Ronald Mao" userId="35fc6b69f34090cc" providerId="LiveId" clId="{1D07D0CB-1079-0D4C-9317-DE13CB8D1641}" dt="2021-07-08T10:52:51.849" v="25" actId="767"/>
          <ac:spMkLst>
            <pc:docMk/>
            <pc:sldMk cId="1673730648" sldId="276"/>
            <ac:spMk id="4" creationId="{F172C554-8D00-FA47-AEA9-E16D8021E27A}"/>
          </ac:spMkLst>
        </pc:spChg>
        <pc:spChg chg="add del mod">
          <ac:chgData name="Ronald Mao" userId="35fc6b69f34090cc" providerId="LiveId" clId="{1D07D0CB-1079-0D4C-9317-DE13CB8D1641}" dt="2021-07-08T10:55:36.045" v="36" actId="478"/>
          <ac:spMkLst>
            <pc:docMk/>
            <pc:sldMk cId="1673730648" sldId="276"/>
            <ac:spMk id="5" creationId="{986F56F7-4155-B044-9D91-E71068893B8B}"/>
          </ac:spMkLst>
        </pc:spChg>
        <pc:spChg chg="add del mod">
          <ac:chgData name="Ronald Mao" userId="35fc6b69f34090cc" providerId="LiveId" clId="{1D07D0CB-1079-0D4C-9317-DE13CB8D1641}" dt="2021-07-09T09:58:52.063" v="2286" actId="478"/>
          <ac:spMkLst>
            <pc:docMk/>
            <pc:sldMk cId="1673730648" sldId="276"/>
            <ac:spMk id="7" creationId="{D19A82C6-3229-274B-912C-B8D9E8598C3C}"/>
          </ac:spMkLst>
        </pc:spChg>
        <pc:spChg chg="add del mod">
          <ac:chgData name="Ronald Mao" userId="35fc6b69f34090cc" providerId="LiveId" clId="{1D07D0CB-1079-0D4C-9317-DE13CB8D1641}" dt="2021-07-09T09:04:38.156" v="466" actId="478"/>
          <ac:spMkLst>
            <pc:docMk/>
            <pc:sldMk cId="1673730648" sldId="276"/>
            <ac:spMk id="8" creationId="{AEC84E54-2057-7149-9A22-A6BDF171D13A}"/>
          </ac:spMkLst>
        </pc:spChg>
        <pc:spChg chg="add mod">
          <ac:chgData name="Ronald Mao" userId="35fc6b69f34090cc" providerId="LiveId" clId="{1D07D0CB-1079-0D4C-9317-DE13CB8D1641}" dt="2021-07-12T11:25:10.318" v="9634" actId="2711"/>
          <ac:spMkLst>
            <pc:docMk/>
            <pc:sldMk cId="1673730648" sldId="276"/>
            <ac:spMk id="9" creationId="{85BCA605-48E5-2747-905C-540C49B6FC8C}"/>
          </ac:spMkLst>
        </pc:spChg>
        <pc:spChg chg="add del mod">
          <ac:chgData name="Ronald Mao" userId="35fc6b69f34090cc" providerId="LiveId" clId="{1D07D0CB-1079-0D4C-9317-DE13CB8D1641}" dt="2021-07-08T10:55:35.027" v="35" actId="478"/>
          <ac:spMkLst>
            <pc:docMk/>
            <pc:sldMk cId="1673730648" sldId="276"/>
            <ac:spMk id="10" creationId="{9AEC97C3-8751-F447-9C4B-1833D7ED9653}"/>
          </ac:spMkLst>
        </pc:spChg>
        <pc:spChg chg="add mod">
          <ac:chgData name="Ronald Mao" userId="35fc6b69f34090cc" providerId="LiveId" clId="{1D07D0CB-1079-0D4C-9317-DE13CB8D1641}" dt="2021-07-12T11:25:17.379" v="9635" actId="2711"/>
          <ac:spMkLst>
            <pc:docMk/>
            <pc:sldMk cId="1673730648" sldId="276"/>
            <ac:spMk id="11" creationId="{7A076856-0463-9048-8116-EAD805CF511F}"/>
          </ac:spMkLst>
        </pc:spChg>
        <pc:spChg chg="add del mod">
          <ac:chgData name="Ronald Mao" userId="35fc6b69f34090cc" providerId="LiveId" clId="{1D07D0CB-1079-0D4C-9317-DE13CB8D1641}" dt="2021-07-12T11:20:00.821" v="9563" actId="478"/>
          <ac:spMkLst>
            <pc:docMk/>
            <pc:sldMk cId="1673730648" sldId="276"/>
            <ac:spMk id="12" creationId="{122EBE9F-F78D-CB42-939B-D6829D881E13}"/>
          </ac:spMkLst>
        </pc:spChg>
        <pc:spChg chg="add del mod">
          <ac:chgData name="Ronald Mao" userId="35fc6b69f34090cc" providerId="LiveId" clId="{1D07D0CB-1079-0D4C-9317-DE13CB8D1641}" dt="2021-07-08T10:59:23.913" v="83" actId="478"/>
          <ac:spMkLst>
            <pc:docMk/>
            <pc:sldMk cId="1673730648" sldId="276"/>
            <ac:spMk id="12" creationId="{B0067086-FADE-7C45-AB9B-6D2DB26D69B9}"/>
          </ac:spMkLst>
        </pc:spChg>
        <pc:spChg chg="add del mod">
          <ac:chgData name="Ronald Mao" userId="35fc6b69f34090cc" providerId="LiveId" clId="{1D07D0CB-1079-0D4C-9317-DE13CB8D1641}" dt="2021-07-12T11:20:17.005" v="9593" actId="478"/>
          <ac:spMkLst>
            <pc:docMk/>
            <pc:sldMk cId="1673730648" sldId="276"/>
            <ac:spMk id="13" creationId="{69B15EAE-8F86-4E4F-B8A6-F140B293C429}"/>
          </ac:spMkLst>
        </pc:spChg>
        <pc:spChg chg="add del mod">
          <ac:chgData name="Ronald Mao" userId="35fc6b69f34090cc" providerId="LiveId" clId="{1D07D0CB-1079-0D4C-9317-DE13CB8D1641}" dt="2021-07-12T11:19:15.303" v="9554" actId="478"/>
          <ac:spMkLst>
            <pc:docMk/>
            <pc:sldMk cId="1673730648" sldId="276"/>
            <ac:spMk id="14" creationId="{75C6F22D-B3BB-2F4C-A538-B5649933B8AF}"/>
          </ac:spMkLst>
        </pc:spChg>
        <pc:spChg chg="add del mod">
          <ac:chgData name="Ronald Mao" userId="35fc6b69f34090cc" providerId="LiveId" clId="{1D07D0CB-1079-0D4C-9317-DE13CB8D1641}" dt="2021-07-12T11:20:03.485" v="9564" actId="478"/>
          <ac:spMkLst>
            <pc:docMk/>
            <pc:sldMk cId="1673730648" sldId="276"/>
            <ac:spMk id="15" creationId="{27D2B846-4044-E148-8DFD-7E36AE42C9DE}"/>
          </ac:spMkLst>
        </pc:spChg>
        <pc:spChg chg="add del mod">
          <ac:chgData name="Ronald Mao" userId="35fc6b69f34090cc" providerId="LiveId" clId="{1D07D0CB-1079-0D4C-9317-DE13CB8D1641}" dt="2021-07-08T10:59:22.699" v="82" actId="478"/>
          <ac:spMkLst>
            <pc:docMk/>
            <pc:sldMk cId="1673730648" sldId="276"/>
            <ac:spMk id="15" creationId="{AEF1A215-0DEF-164E-AFD7-5162DC6E3722}"/>
          </ac:spMkLst>
        </pc:spChg>
        <pc:spChg chg="add del mod">
          <ac:chgData name="Ronald Mao" userId="35fc6b69f34090cc" providerId="LiveId" clId="{1D07D0CB-1079-0D4C-9317-DE13CB8D1641}" dt="2021-07-09T10:16:06.020" v="2530" actId="478"/>
          <ac:spMkLst>
            <pc:docMk/>
            <pc:sldMk cId="1673730648" sldId="276"/>
            <ac:spMk id="16" creationId="{3718F95E-2FB6-A347-A783-D6F08C5B5A48}"/>
          </ac:spMkLst>
        </pc:spChg>
        <pc:spChg chg="add del mod">
          <ac:chgData name="Ronald Mao" userId="35fc6b69f34090cc" providerId="LiveId" clId="{1D07D0CB-1079-0D4C-9317-DE13CB8D1641}" dt="2021-07-09T10:16:11.650" v="2533" actId="478"/>
          <ac:spMkLst>
            <pc:docMk/>
            <pc:sldMk cId="1673730648" sldId="276"/>
            <ac:spMk id="17" creationId="{1D23509E-C9CE-DB4C-90F3-62CDF16D93E5}"/>
          </ac:spMkLst>
        </pc:spChg>
        <pc:spChg chg="add del mod">
          <ac:chgData name="Ronald Mao" userId="35fc6b69f34090cc" providerId="LiveId" clId="{1D07D0CB-1079-0D4C-9317-DE13CB8D1641}" dt="2021-07-12T11:20:15.700" v="9592" actId="478"/>
          <ac:spMkLst>
            <pc:docMk/>
            <pc:sldMk cId="1673730648" sldId="276"/>
            <ac:spMk id="18" creationId="{1F9E383C-68A2-6E49-BD75-3BB3D537A611}"/>
          </ac:spMkLst>
        </pc:spChg>
        <pc:spChg chg="add del mod">
          <ac:chgData name="Ronald Mao" userId="35fc6b69f34090cc" providerId="LiveId" clId="{1D07D0CB-1079-0D4C-9317-DE13CB8D1641}" dt="2021-07-09T10:16:29.163" v="2539" actId="478"/>
          <ac:spMkLst>
            <pc:docMk/>
            <pc:sldMk cId="1673730648" sldId="276"/>
            <ac:spMk id="19" creationId="{A59E3CB6-C28C-4E49-8779-58DF31207DF8}"/>
          </ac:spMkLst>
        </pc:spChg>
        <pc:spChg chg="del">
          <ac:chgData name="Ronald Mao" userId="35fc6b69f34090cc" providerId="LiveId" clId="{1D07D0CB-1079-0D4C-9317-DE13CB8D1641}" dt="2021-07-08T10:49:35.879" v="1"/>
          <ac:spMkLst>
            <pc:docMk/>
            <pc:sldMk cId="1673730648" sldId="276"/>
            <ac:spMk id="20" creationId="{75F65CD9-825D-44BD-8681-D42D260D4C63}"/>
          </ac:spMkLst>
        </pc:spChg>
        <pc:spChg chg="add del mod">
          <ac:chgData name="Ronald Mao" userId="35fc6b69f34090cc" providerId="LiveId" clId="{1D07D0CB-1079-0D4C-9317-DE13CB8D1641}" dt="2021-07-09T09:59:12.030" v="2292" actId="478"/>
          <ac:spMkLst>
            <pc:docMk/>
            <pc:sldMk cId="1673730648" sldId="276"/>
            <ac:spMk id="20" creationId="{88B6AAE8-7F40-7947-98AB-C9A8C5314234}"/>
          </ac:spMkLst>
        </pc:spChg>
        <pc:spChg chg="add del mod">
          <ac:chgData name="Ronald Mao" userId="35fc6b69f34090cc" providerId="LiveId" clId="{1D07D0CB-1079-0D4C-9317-DE13CB8D1641}" dt="2021-07-12T11:20:14.436" v="9591" actId="478"/>
          <ac:spMkLst>
            <pc:docMk/>
            <pc:sldMk cId="1673730648" sldId="276"/>
            <ac:spMk id="21" creationId="{60F4F69F-689D-2E4F-B208-472662FAD845}"/>
          </ac:spMkLst>
        </pc:spChg>
        <pc:spChg chg="del">
          <ac:chgData name="Ronald Mao" userId="35fc6b69f34090cc" providerId="LiveId" clId="{1D07D0CB-1079-0D4C-9317-DE13CB8D1641}" dt="2021-07-08T10:49:35.879" v="1"/>
          <ac:spMkLst>
            <pc:docMk/>
            <pc:sldMk cId="1673730648" sldId="276"/>
            <ac:spMk id="21" creationId="{B2F64C47-BE0B-4DA4-A62F-C6922DD2082F}"/>
          </ac:spMkLst>
        </pc:spChg>
        <pc:spChg chg="add del mod">
          <ac:chgData name="Ronald Mao" userId="35fc6b69f34090cc" providerId="LiveId" clId="{1D07D0CB-1079-0D4C-9317-DE13CB8D1641}" dt="2021-07-12T07:36:03.541" v="7801" actId="478"/>
          <ac:spMkLst>
            <pc:docMk/>
            <pc:sldMk cId="1673730648" sldId="276"/>
            <ac:spMk id="23" creationId="{D14E84A1-18B3-904A-9119-01C623DE7D78}"/>
          </ac:spMkLst>
        </pc:spChg>
        <pc:spChg chg="add mod">
          <ac:chgData name="Ronald Mao" userId="35fc6b69f34090cc" providerId="LiveId" clId="{1D07D0CB-1079-0D4C-9317-DE13CB8D1641}" dt="2021-07-12T11:20:12.324" v="9590" actId="20577"/>
          <ac:spMkLst>
            <pc:docMk/>
            <pc:sldMk cId="1673730648" sldId="276"/>
            <ac:spMk id="24" creationId="{BF3E32C0-06E0-A14E-949B-EAC140E70AF0}"/>
          </ac:spMkLst>
        </pc:spChg>
        <pc:graphicFrameChg chg="add del mod">
          <ac:chgData name="Ronald Mao" userId="35fc6b69f34090cc" providerId="LiveId" clId="{1D07D0CB-1079-0D4C-9317-DE13CB8D1641}" dt="2021-07-09T09:04:07.650" v="458" actId="478"/>
          <ac:graphicFrameMkLst>
            <pc:docMk/>
            <pc:sldMk cId="1673730648" sldId="276"/>
            <ac:graphicFrameMk id="4" creationId="{04411E34-4728-5D48-8C52-708ED4761DED}"/>
          </ac:graphicFrameMkLst>
        </pc:graphicFrameChg>
        <pc:graphicFrameChg chg="add del mod modGraphic">
          <ac:chgData name="Ronald Mao" userId="35fc6b69f34090cc" providerId="LiveId" clId="{1D07D0CB-1079-0D4C-9317-DE13CB8D1641}" dt="2021-07-09T09:04:15.662" v="461" actId="478"/>
          <ac:graphicFrameMkLst>
            <pc:docMk/>
            <pc:sldMk cId="1673730648" sldId="276"/>
            <ac:graphicFrameMk id="5" creationId="{EB8AA09F-304E-E84B-9CDE-8D615A57F5E4}"/>
          </ac:graphicFrameMkLst>
        </pc:graphicFrameChg>
        <pc:graphicFrameChg chg="del mod">
          <ac:chgData name="Ronald Mao" userId="35fc6b69f34090cc" providerId="LiveId" clId="{1D07D0CB-1079-0D4C-9317-DE13CB8D1641}" dt="2021-07-09T09:04:25.746" v="462" actId="478"/>
          <ac:graphicFrameMkLst>
            <pc:docMk/>
            <pc:sldMk cId="1673730648" sldId="276"/>
            <ac:graphicFrameMk id="22" creationId="{3FA3E9EF-8F3E-43F1-BF83-3DE5A1EFE19A}"/>
          </ac:graphicFrameMkLst>
        </pc:graphicFrameChg>
      </pc:sldChg>
      <pc:sldChg chg="delSp add del setBg delDesignElem">
        <pc:chgData name="Ronald Mao" userId="35fc6b69f34090cc" providerId="LiveId" clId="{1D07D0CB-1079-0D4C-9317-DE13CB8D1641}" dt="2021-07-08T11:03:10.387" v="166" actId="2696"/>
        <pc:sldMkLst>
          <pc:docMk/>
          <pc:sldMk cId="1348994342" sldId="277"/>
        </pc:sldMkLst>
        <pc:spChg chg="del">
          <ac:chgData name="Ronald Mao" userId="35fc6b69f34090cc" providerId="LiveId" clId="{1D07D0CB-1079-0D4C-9317-DE13CB8D1641}" dt="2021-07-08T10:49:41.952" v="4"/>
          <ac:spMkLst>
            <pc:docMk/>
            <pc:sldMk cId="1348994342" sldId="277"/>
            <ac:spMk id="10" creationId="{75F65CD9-825D-44BD-8681-D42D260D4C63}"/>
          </ac:spMkLst>
        </pc:spChg>
        <pc:spChg chg="del">
          <ac:chgData name="Ronald Mao" userId="35fc6b69f34090cc" providerId="LiveId" clId="{1D07D0CB-1079-0D4C-9317-DE13CB8D1641}" dt="2021-07-08T10:49:41.952" v="4"/>
          <ac:spMkLst>
            <pc:docMk/>
            <pc:sldMk cId="1348994342" sldId="277"/>
            <ac:spMk id="12" creationId="{B2F64C47-BE0B-4DA4-A62F-C6922DD2082F}"/>
          </ac:spMkLst>
        </pc:spChg>
      </pc:sldChg>
      <pc:sldChg chg="delSp add del setBg delDesignElem">
        <pc:chgData name="Ronald Mao" userId="35fc6b69f34090cc" providerId="LiveId" clId="{1D07D0CB-1079-0D4C-9317-DE13CB8D1641}" dt="2021-07-08T11:06:33.412" v="234" actId="2696"/>
        <pc:sldMkLst>
          <pc:docMk/>
          <pc:sldMk cId="4017404436" sldId="278"/>
        </pc:sldMkLst>
        <pc:spChg chg="del">
          <ac:chgData name="Ronald Mao" userId="35fc6b69f34090cc" providerId="LiveId" clId="{1D07D0CB-1079-0D4C-9317-DE13CB8D1641}" dt="2021-07-08T10:49:54.319" v="7"/>
          <ac:spMkLst>
            <pc:docMk/>
            <pc:sldMk cId="4017404436" sldId="278"/>
            <ac:spMk id="6" creationId="{75F65CD9-825D-44BD-8681-D42D260D4C63}"/>
          </ac:spMkLst>
        </pc:spChg>
        <pc:spChg chg="del">
          <ac:chgData name="Ronald Mao" userId="35fc6b69f34090cc" providerId="LiveId" clId="{1D07D0CB-1079-0D4C-9317-DE13CB8D1641}" dt="2021-07-08T10:49:54.319" v="7"/>
          <ac:spMkLst>
            <pc:docMk/>
            <pc:sldMk cId="4017404436" sldId="278"/>
            <ac:spMk id="7" creationId="{B2F64C47-BE0B-4DA4-A62F-C6922DD2082F}"/>
          </ac:spMkLst>
        </pc:spChg>
      </pc:sldChg>
      <pc:sldChg chg="delSp modSp add del setBg delDesignElem">
        <pc:chgData name="Ronald Mao" userId="35fc6b69f34090cc" providerId="LiveId" clId="{1D07D0CB-1079-0D4C-9317-DE13CB8D1641}" dt="2021-07-08T11:10:36.333" v="334" actId="2696"/>
        <pc:sldMkLst>
          <pc:docMk/>
          <pc:sldMk cId="219022107" sldId="279"/>
        </pc:sldMkLst>
        <pc:spChg chg="del">
          <ac:chgData name="Ronald Mao" userId="35fc6b69f34090cc" providerId="LiveId" clId="{1D07D0CB-1079-0D4C-9317-DE13CB8D1641}" dt="2021-07-08T10:49:57.263" v="10"/>
          <ac:spMkLst>
            <pc:docMk/>
            <pc:sldMk cId="219022107" sldId="279"/>
            <ac:spMk id="6" creationId="{75F65CD9-825D-44BD-8681-D42D260D4C63}"/>
          </ac:spMkLst>
        </pc:spChg>
        <pc:spChg chg="del">
          <ac:chgData name="Ronald Mao" userId="35fc6b69f34090cc" providerId="LiveId" clId="{1D07D0CB-1079-0D4C-9317-DE13CB8D1641}" dt="2021-07-08T10:49:57.263" v="10"/>
          <ac:spMkLst>
            <pc:docMk/>
            <pc:sldMk cId="219022107" sldId="279"/>
            <ac:spMk id="7" creationId="{B2F64C47-BE0B-4DA4-A62F-C6922DD2082F}"/>
          </ac:spMkLst>
        </pc:spChg>
        <pc:graphicFrameChg chg="mod">
          <ac:chgData name="Ronald Mao" userId="35fc6b69f34090cc" providerId="LiveId" clId="{1D07D0CB-1079-0D4C-9317-DE13CB8D1641}" dt="2021-07-08T11:08:34.718" v="272" actId="20577"/>
          <ac:graphicFrameMkLst>
            <pc:docMk/>
            <pc:sldMk cId="219022107" sldId="279"/>
            <ac:graphicFrameMk id="8" creationId="{00AD871E-6446-49C6-8B42-60F82521C42A}"/>
          </ac:graphicFrameMkLst>
        </pc:graphicFrameChg>
      </pc:sldChg>
      <pc:sldChg chg="delSp add del setBg delDesignElem">
        <pc:chgData name="Ronald Mao" userId="35fc6b69f34090cc" providerId="LiveId" clId="{1D07D0CB-1079-0D4C-9317-DE13CB8D1641}" dt="2021-07-08T11:15:05.239" v="386" actId="2696"/>
        <pc:sldMkLst>
          <pc:docMk/>
          <pc:sldMk cId="2809420189" sldId="280"/>
        </pc:sldMkLst>
        <pc:spChg chg="del">
          <ac:chgData name="Ronald Mao" userId="35fc6b69f34090cc" providerId="LiveId" clId="{1D07D0CB-1079-0D4C-9317-DE13CB8D1641}" dt="2021-07-08T10:50:00.989" v="13"/>
          <ac:spMkLst>
            <pc:docMk/>
            <pc:sldMk cId="2809420189" sldId="280"/>
            <ac:spMk id="7" creationId="{4117F0C1-BCBB-40C7-99D6-F703E7A4B5F3}"/>
          </ac:spMkLst>
        </pc:spChg>
        <pc:spChg chg="del">
          <ac:chgData name="Ronald Mao" userId="35fc6b69f34090cc" providerId="LiveId" clId="{1D07D0CB-1079-0D4C-9317-DE13CB8D1641}" dt="2021-07-08T10:50:00.989" v="13"/>
          <ac:spMkLst>
            <pc:docMk/>
            <pc:sldMk cId="2809420189" sldId="280"/>
            <ac:spMk id="8" creationId="{D1A5D8BC-B41A-4E96-91C4-D60F5162257E}"/>
          </ac:spMkLst>
        </pc:spChg>
        <pc:spChg chg="del">
          <ac:chgData name="Ronald Mao" userId="35fc6b69f34090cc" providerId="LiveId" clId="{1D07D0CB-1079-0D4C-9317-DE13CB8D1641}" dt="2021-07-08T10:50:00.989" v="13"/>
          <ac:spMkLst>
            <pc:docMk/>
            <pc:sldMk cId="2809420189" sldId="280"/>
            <ac:spMk id="16" creationId="{51287385-D3EA-47A8-A127-6061791ADBB6}"/>
          </ac:spMkLst>
        </pc:spChg>
        <pc:picChg chg="del">
          <ac:chgData name="Ronald Mao" userId="35fc6b69f34090cc" providerId="LiveId" clId="{1D07D0CB-1079-0D4C-9317-DE13CB8D1641}" dt="2021-07-08T10:50:00.989" v="13"/>
          <ac:picMkLst>
            <pc:docMk/>
            <pc:sldMk cId="2809420189" sldId="280"/>
            <ac:picMk id="14" creationId="{0D321D5F-FA18-4271-9EAA-0BEA14116BB5}"/>
          </ac:picMkLst>
        </pc:picChg>
      </pc:sldChg>
      <pc:sldChg chg="addSp delSp modSp add del mod">
        <pc:chgData name="Ronald Mao" userId="35fc6b69f34090cc" providerId="LiveId" clId="{1D07D0CB-1079-0D4C-9317-DE13CB8D1641}" dt="2021-07-09T09:05:44.244" v="479" actId="2696"/>
        <pc:sldMkLst>
          <pc:docMk/>
          <pc:sldMk cId="4132880716" sldId="281"/>
        </pc:sldMkLst>
        <pc:spChg chg="mod">
          <ac:chgData name="Ronald Mao" userId="35fc6b69f34090cc" providerId="LiveId" clId="{1D07D0CB-1079-0D4C-9317-DE13CB8D1641}" dt="2021-07-08T11:18:46.522" v="403" actId="1076"/>
          <ac:spMkLst>
            <pc:docMk/>
            <pc:sldMk cId="4132880716" sldId="281"/>
            <ac:spMk id="2" creationId="{A072A090-AAF9-D446-843C-0738D17F6B2B}"/>
          </ac:spMkLst>
        </pc:spChg>
        <pc:spChg chg="mod">
          <ac:chgData name="Ronald Mao" userId="35fc6b69f34090cc" providerId="LiveId" clId="{1D07D0CB-1079-0D4C-9317-DE13CB8D1641}" dt="2021-07-08T11:12:02.599" v="351" actId="207"/>
          <ac:spMkLst>
            <pc:docMk/>
            <pc:sldMk cId="4132880716" sldId="281"/>
            <ac:spMk id="9" creationId="{85BCA605-48E5-2747-905C-540C49B6FC8C}"/>
          </ac:spMkLst>
        </pc:spChg>
        <pc:spChg chg="add mod">
          <ac:chgData name="Ronald Mao" userId="35fc6b69f34090cc" providerId="LiveId" clId="{1D07D0CB-1079-0D4C-9317-DE13CB8D1641}" dt="2021-07-08T11:12:10.818" v="354" actId="207"/>
          <ac:spMkLst>
            <pc:docMk/>
            <pc:sldMk cId="4132880716" sldId="281"/>
            <ac:spMk id="10" creationId="{756DD018-88BC-E549-ADC9-FF8AD232D80D}"/>
          </ac:spMkLst>
        </pc:spChg>
        <pc:spChg chg="mod">
          <ac:chgData name="Ronald Mao" userId="35fc6b69f34090cc" providerId="LiveId" clId="{1D07D0CB-1079-0D4C-9317-DE13CB8D1641}" dt="2021-07-08T11:12:05.228" v="352" actId="207"/>
          <ac:spMkLst>
            <pc:docMk/>
            <pc:sldMk cId="4132880716" sldId="281"/>
            <ac:spMk id="11" creationId="{7A076856-0463-9048-8116-EAD805CF511F}"/>
          </ac:spMkLst>
        </pc:spChg>
        <pc:spChg chg="add mod">
          <ac:chgData name="Ronald Mao" userId="35fc6b69f34090cc" providerId="LiveId" clId="{1D07D0CB-1079-0D4C-9317-DE13CB8D1641}" dt="2021-07-08T11:12:08.349" v="353" actId="207"/>
          <ac:spMkLst>
            <pc:docMk/>
            <pc:sldMk cId="4132880716" sldId="281"/>
            <ac:spMk id="12" creationId="{D986F98C-825E-E841-B411-77425AE40B02}"/>
          </ac:spMkLst>
        </pc:spChg>
        <pc:spChg chg="del mod">
          <ac:chgData name="Ronald Mao" userId="35fc6b69f34090cc" providerId="LiveId" clId="{1D07D0CB-1079-0D4C-9317-DE13CB8D1641}" dt="2021-07-08T11:02:22.407" v="159" actId="478"/>
          <ac:spMkLst>
            <pc:docMk/>
            <pc:sldMk cId="4132880716" sldId="281"/>
            <ac:spMk id="13" creationId="{69B15EAE-8F86-4E4F-B8A6-F140B293C429}"/>
          </ac:spMkLst>
        </pc:spChg>
        <pc:spChg chg="del mod">
          <ac:chgData name="Ronald Mao" userId="35fc6b69f34090cc" providerId="LiveId" clId="{1D07D0CB-1079-0D4C-9317-DE13CB8D1641}" dt="2021-07-08T11:02:29.622" v="161" actId="478"/>
          <ac:spMkLst>
            <pc:docMk/>
            <pc:sldMk cId="4132880716" sldId="281"/>
            <ac:spMk id="14" creationId="{75C6F22D-B3BB-2F4C-A538-B5649933B8AF}"/>
          </ac:spMkLst>
        </pc:spChg>
      </pc:sldChg>
      <pc:sldChg chg="addSp delSp modSp add mod">
        <pc:chgData name="Ronald Mao" userId="35fc6b69f34090cc" providerId="LiveId" clId="{1D07D0CB-1079-0D4C-9317-DE13CB8D1641}" dt="2021-07-12T13:42:01.210" v="12834" actId="20577"/>
        <pc:sldMkLst>
          <pc:docMk/>
          <pc:sldMk cId="3208085181" sldId="282"/>
        </pc:sldMkLst>
        <pc:spChg chg="del mod">
          <ac:chgData name="Ronald Mao" userId="35fc6b69f34090cc" providerId="LiveId" clId="{1D07D0CB-1079-0D4C-9317-DE13CB8D1641}" dt="2021-07-09T10:05:37.418" v="2425" actId="478"/>
          <ac:spMkLst>
            <pc:docMk/>
            <pc:sldMk cId="3208085181" sldId="282"/>
            <ac:spMk id="2" creationId="{A072A090-AAF9-D446-843C-0738D17F6B2B}"/>
          </ac:spMkLst>
        </pc:spChg>
        <pc:spChg chg="del mod">
          <ac:chgData name="Ronald Mao" userId="35fc6b69f34090cc" providerId="LiveId" clId="{1D07D0CB-1079-0D4C-9317-DE13CB8D1641}" dt="2021-07-09T10:07:55.568" v="2448" actId="478"/>
          <ac:spMkLst>
            <pc:docMk/>
            <pc:sldMk cId="3208085181" sldId="282"/>
            <ac:spMk id="3" creationId="{2F766A82-12CC-0C47-9409-9B2938722935}"/>
          </ac:spMkLst>
        </pc:spChg>
        <pc:spChg chg="add del mod">
          <ac:chgData name="Ronald Mao" userId="35fc6b69f34090cc" providerId="LiveId" clId="{1D07D0CB-1079-0D4C-9317-DE13CB8D1641}" dt="2021-07-09T10:05:40.094" v="2426" actId="478"/>
          <ac:spMkLst>
            <pc:docMk/>
            <pc:sldMk cId="3208085181" sldId="282"/>
            <ac:spMk id="5" creationId="{AACB238F-903F-8843-AF29-CC391FE90515}"/>
          </ac:spMkLst>
        </pc:spChg>
        <pc:spChg chg="add mod">
          <ac:chgData name="Ronald Mao" userId="35fc6b69f34090cc" providerId="LiveId" clId="{1D07D0CB-1079-0D4C-9317-DE13CB8D1641}" dt="2021-07-09T10:09:59.510" v="2469" actId="255"/>
          <ac:spMkLst>
            <pc:docMk/>
            <pc:sldMk cId="3208085181" sldId="282"/>
            <ac:spMk id="8" creationId="{74F6F14D-5CD4-4E4C-9685-44E155FF705C}"/>
          </ac:spMkLst>
        </pc:spChg>
        <pc:spChg chg="mod">
          <ac:chgData name="Ronald Mao" userId="35fc6b69f34090cc" providerId="LiveId" clId="{1D07D0CB-1079-0D4C-9317-DE13CB8D1641}" dt="2021-07-12T13:15:37.700" v="11808" actId="207"/>
          <ac:spMkLst>
            <pc:docMk/>
            <pc:sldMk cId="3208085181" sldId="282"/>
            <ac:spMk id="9" creationId="{85BCA605-48E5-2747-905C-540C49B6FC8C}"/>
          </ac:spMkLst>
        </pc:spChg>
        <pc:spChg chg="add mod">
          <ac:chgData name="Ronald Mao" userId="35fc6b69f34090cc" providerId="LiveId" clId="{1D07D0CB-1079-0D4C-9317-DE13CB8D1641}" dt="2021-07-12T13:07:04.389" v="11632" actId="2711"/>
          <ac:spMkLst>
            <pc:docMk/>
            <pc:sldMk cId="3208085181" sldId="282"/>
            <ac:spMk id="10" creationId="{F5776E33-AE08-3141-A039-7D8DB986B75A}"/>
          </ac:spMkLst>
        </pc:spChg>
        <pc:spChg chg="del mod">
          <ac:chgData name="Ronald Mao" userId="35fc6b69f34090cc" providerId="LiveId" clId="{1D07D0CB-1079-0D4C-9317-DE13CB8D1641}" dt="2021-07-09T10:06:32.484" v="2434" actId="478"/>
          <ac:spMkLst>
            <pc:docMk/>
            <pc:sldMk cId="3208085181" sldId="282"/>
            <ac:spMk id="11" creationId="{7A076856-0463-9048-8116-EAD805CF511F}"/>
          </ac:spMkLst>
        </pc:spChg>
        <pc:spChg chg="add mod">
          <ac:chgData name="Ronald Mao" userId="35fc6b69f34090cc" providerId="LiveId" clId="{1D07D0CB-1079-0D4C-9317-DE13CB8D1641}" dt="2021-07-12T13:41:34.603" v="12821" actId="20577"/>
          <ac:spMkLst>
            <pc:docMk/>
            <pc:sldMk cId="3208085181" sldId="282"/>
            <ac:spMk id="12" creationId="{F9DB5650-5F10-A24C-8A7D-9256B5C4516E}"/>
          </ac:spMkLst>
        </pc:spChg>
        <pc:spChg chg="add del mod">
          <ac:chgData name="Ronald Mao" userId="35fc6b69f34090cc" providerId="LiveId" clId="{1D07D0CB-1079-0D4C-9317-DE13CB8D1641}" dt="2021-07-12T13:07:36.859" v="11639" actId="478"/>
          <ac:spMkLst>
            <pc:docMk/>
            <pc:sldMk cId="3208085181" sldId="282"/>
            <ac:spMk id="13" creationId="{67C083ED-F807-EA41-A148-2465EC2E790B}"/>
          </ac:spMkLst>
        </pc:spChg>
        <pc:spChg chg="del mod">
          <ac:chgData name="Ronald Mao" userId="35fc6b69f34090cc" providerId="LiveId" clId="{1D07D0CB-1079-0D4C-9317-DE13CB8D1641}" dt="2021-07-08T11:05:59.278" v="226" actId="478"/>
          <ac:spMkLst>
            <pc:docMk/>
            <pc:sldMk cId="3208085181" sldId="282"/>
            <ac:spMk id="13" creationId="{69B15EAE-8F86-4E4F-B8A6-F140B293C429}"/>
          </ac:spMkLst>
        </pc:spChg>
        <pc:spChg chg="mod">
          <ac:chgData name="Ronald Mao" userId="35fc6b69f34090cc" providerId="LiveId" clId="{1D07D0CB-1079-0D4C-9317-DE13CB8D1641}" dt="2021-07-12T13:15:52.651" v="11811" actId="207"/>
          <ac:spMkLst>
            <pc:docMk/>
            <pc:sldMk cId="3208085181" sldId="282"/>
            <ac:spMk id="14" creationId="{75C6F22D-B3BB-2F4C-A538-B5649933B8AF}"/>
          </ac:spMkLst>
        </pc:spChg>
        <pc:spChg chg="add mod">
          <ac:chgData name="Ronald Mao" userId="35fc6b69f34090cc" providerId="LiveId" clId="{1D07D0CB-1079-0D4C-9317-DE13CB8D1641}" dt="2021-07-12T13:42:01.210" v="12834" actId="20577"/>
          <ac:spMkLst>
            <pc:docMk/>
            <pc:sldMk cId="3208085181" sldId="282"/>
            <ac:spMk id="15" creationId="{99638FFB-F2D5-4E40-A87F-9C6D70C69DC4}"/>
          </ac:spMkLst>
        </pc:spChg>
        <pc:spChg chg="add del mod">
          <ac:chgData name="Ronald Mao" userId="35fc6b69f34090cc" providerId="LiveId" clId="{1D07D0CB-1079-0D4C-9317-DE13CB8D1641}" dt="2021-07-12T13:25:05.905" v="12217" actId="478"/>
          <ac:spMkLst>
            <pc:docMk/>
            <pc:sldMk cId="3208085181" sldId="282"/>
            <ac:spMk id="16" creationId="{0D46C617-1F3A-D545-94C4-969580AB9F29}"/>
          </ac:spMkLst>
        </pc:spChg>
        <pc:spChg chg="add mod">
          <ac:chgData name="Ronald Mao" userId="35fc6b69f34090cc" providerId="LiveId" clId="{1D07D0CB-1079-0D4C-9317-DE13CB8D1641}" dt="2021-07-12T07:39:19.471" v="7983" actId="27636"/>
          <ac:spMkLst>
            <pc:docMk/>
            <pc:sldMk cId="3208085181" sldId="282"/>
            <ac:spMk id="17" creationId="{3DCD1E05-A013-C64C-97F8-0BE10EFF6881}"/>
          </ac:spMkLst>
        </pc:spChg>
        <pc:spChg chg="add del mod">
          <ac:chgData name="Ronald Mao" userId="35fc6b69f34090cc" providerId="LiveId" clId="{1D07D0CB-1079-0D4C-9317-DE13CB8D1641}" dt="2021-07-09T10:06:09.813" v="2429" actId="478"/>
          <ac:spMkLst>
            <pc:docMk/>
            <pc:sldMk cId="3208085181" sldId="282"/>
            <ac:spMk id="18" creationId="{C342F6F2-9870-9E4E-AF9A-1589F401E32E}"/>
          </ac:spMkLst>
        </pc:spChg>
        <pc:spChg chg="add mod">
          <ac:chgData name="Ronald Mao" userId="35fc6b69f34090cc" providerId="LiveId" clId="{1D07D0CB-1079-0D4C-9317-DE13CB8D1641}" dt="2021-07-12T13:15:41.568" v="11809" actId="207"/>
          <ac:spMkLst>
            <pc:docMk/>
            <pc:sldMk cId="3208085181" sldId="282"/>
            <ac:spMk id="19" creationId="{63AA2FEF-0602-8042-990F-E94B51834A5A}"/>
          </ac:spMkLst>
        </pc:spChg>
        <pc:spChg chg="add mod">
          <ac:chgData name="Ronald Mao" userId="35fc6b69f34090cc" providerId="LiveId" clId="{1D07D0CB-1079-0D4C-9317-DE13CB8D1641}" dt="2021-07-12T13:25:36.245" v="12224" actId="1076"/>
          <ac:spMkLst>
            <pc:docMk/>
            <pc:sldMk cId="3208085181" sldId="282"/>
            <ac:spMk id="20" creationId="{F1F55B1A-8920-CD4E-8B48-9B319AD96032}"/>
          </ac:spMkLst>
        </pc:spChg>
      </pc:sldChg>
      <pc:sldChg chg="addSp delSp modSp add del mod">
        <pc:chgData name="Ronald Mao" userId="35fc6b69f34090cc" providerId="LiveId" clId="{1D07D0CB-1079-0D4C-9317-DE13CB8D1641}" dt="2021-07-09T09:06:40.817" v="491" actId="2696"/>
        <pc:sldMkLst>
          <pc:docMk/>
          <pc:sldMk cId="3011699857" sldId="283"/>
        </pc:sldMkLst>
        <pc:spChg chg="mod">
          <ac:chgData name="Ronald Mao" userId="35fc6b69f34090cc" providerId="LiveId" clId="{1D07D0CB-1079-0D4C-9317-DE13CB8D1641}" dt="2021-07-08T11:09:22.660" v="314" actId="14100"/>
          <ac:spMkLst>
            <pc:docMk/>
            <pc:sldMk cId="3011699857" sldId="283"/>
            <ac:spMk id="2" creationId="{A072A090-AAF9-D446-843C-0738D17F6B2B}"/>
          </ac:spMkLst>
        </pc:spChg>
        <pc:spChg chg="del mod">
          <ac:chgData name="Ronald Mao" userId="35fc6b69f34090cc" providerId="LiveId" clId="{1D07D0CB-1079-0D4C-9317-DE13CB8D1641}" dt="2021-07-08T11:11:12.933" v="342" actId="478"/>
          <ac:spMkLst>
            <pc:docMk/>
            <pc:sldMk cId="3011699857" sldId="283"/>
            <ac:spMk id="9" creationId="{85BCA605-48E5-2747-905C-540C49B6FC8C}"/>
          </ac:spMkLst>
        </pc:spChg>
        <pc:spChg chg="mod">
          <ac:chgData name="Ronald Mao" userId="35fc6b69f34090cc" providerId="LiveId" clId="{1D07D0CB-1079-0D4C-9317-DE13CB8D1641}" dt="2021-07-08T11:11:01.491" v="339" actId="1076"/>
          <ac:spMkLst>
            <pc:docMk/>
            <pc:sldMk cId="3011699857" sldId="283"/>
            <ac:spMk id="10" creationId="{756DD018-88BC-E549-ADC9-FF8AD232D80D}"/>
          </ac:spMkLst>
        </pc:spChg>
        <pc:spChg chg="mod">
          <ac:chgData name="Ronald Mao" userId="35fc6b69f34090cc" providerId="LiveId" clId="{1D07D0CB-1079-0D4C-9317-DE13CB8D1641}" dt="2021-07-08T11:10:52.125" v="337" actId="14100"/>
          <ac:spMkLst>
            <pc:docMk/>
            <pc:sldMk cId="3011699857" sldId="283"/>
            <ac:spMk id="11" creationId="{7A076856-0463-9048-8116-EAD805CF511F}"/>
          </ac:spMkLst>
        </pc:spChg>
        <pc:spChg chg="mod">
          <ac:chgData name="Ronald Mao" userId="35fc6b69f34090cc" providerId="LiveId" clId="{1D07D0CB-1079-0D4C-9317-DE13CB8D1641}" dt="2021-07-08T11:10:57.975" v="338" actId="14100"/>
          <ac:spMkLst>
            <pc:docMk/>
            <pc:sldMk cId="3011699857" sldId="283"/>
            <ac:spMk id="12" creationId="{D986F98C-825E-E841-B411-77425AE40B02}"/>
          </ac:spMkLst>
        </pc:spChg>
        <pc:spChg chg="add mod">
          <ac:chgData name="Ronald Mao" userId="35fc6b69f34090cc" providerId="LiveId" clId="{1D07D0CB-1079-0D4C-9317-DE13CB8D1641}" dt="2021-07-08T11:11:30.061" v="346" actId="1076"/>
          <ac:spMkLst>
            <pc:docMk/>
            <pc:sldMk cId="3011699857" sldId="283"/>
            <ac:spMk id="13" creationId="{82323D9C-55A3-2347-B99E-EC3A45CD8F56}"/>
          </ac:spMkLst>
        </pc:spChg>
        <pc:spChg chg="add mod">
          <ac:chgData name="Ronald Mao" userId="35fc6b69f34090cc" providerId="LiveId" clId="{1D07D0CB-1079-0D4C-9317-DE13CB8D1641}" dt="2021-07-08T11:11:11.462" v="341" actId="571"/>
          <ac:spMkLst>
            <pc:docMk/>
            <pc:sldMk cId="3011699857" sldId="283"/>
            <ac:spMk id="14" creationId="{864C7EF3-39D9-4E4A-978B-03F9E6576707}"/>
          </ac:spMkLst>
        </pc:spChg>
      </pc:sldChg>
      <pc:sldChg chg="add del">
        <pc:chgData name="Ronald Mao" userId="35fc6b69f34090cc" providerId="LiveId" clId="{1D07D0CB-1079-0D4C-9317-DE13CB8D1641}" dt="2021-07-08T11:12:57.832" v="359" actId="2696"/>
        <pc:sldMkLst>
          <pc:docMk/>
          <pc:sldMk cId="2735403467" sldId="284"/>
        </pc:sldMkLst>
      </pc:sldChg>
      <pc:sldChg chg="addSp delSp modSp add del mod">
        <pc:chgData name="Ronald Mao" userId="35fc6b69f34090cc" providerId="LiveId" clId="{1D07D0CB-1079-0D4C-9317-DE13CB8D1641}" dt="2021-07-12T13:16:41.014" v="11832" actId="2696"/>
        <pc:sldMkLst>
          <pc:docMk/>
          <pc:sldMk cId="3068022510" sldId="284"/>
        </pc:sldMkLst>
        <pc:spChg chg="mod">
          <ac:chgData name="Ronald Mao" userId="35fc6b69f34090cc" providerId="LiveId" clId="{1D07D0CB-1079-0D4C-9317-DE13CB8D1641}" dt="2021-07-12T07:39:16.617" v="7979" actId="27636"/>
          <ac:spMkLst>
            <pc:docMk/>
            <pc:sldMk cId="3068022510" sldId="284"/>
            <ac:spMk id="2" creationId="{2BCF04A8-0D13-A746-817F-8203C4E8985E}"/>
          </ac:spMkLst>
        </pc:spChg>
        <pc:spChg chg="add del mod">
          <ac:chgData name="Ronald Mao" userId="35fc6b69f34090cc" providerId="LiveId" clId="{1D07D0CB-1079-0D4C-9317-DE13CB8D1641}" dt="2021-07-09T09:08:09.634" v="501" actId="478"/>
          <ac:spMkLst>
            <pc:docMk/>
            <pc:sldMk cId="3068022510" sldId="284"/>
            <ac:spMk id="3" creationId="{ACF733F4-DF22-C941-8BD2-EE8928A8D2DE}"/>
          </ac:spMkLst>
        </pc:spChg>
        <pc:spChg chg="add del mod">
          <ac:chgData name="Ronald Mao" userId="35fc6b69f34090cc" providerId="LiveId" clId="{1D07D0CB-1079-0D4C-9317-DE13CB8D1641}" dt="2021-07-09T10:13:49.391" v="2513"/>
          <ac:spMkLst>
            <pc:docMk/>
            <pc:sldMk cId="3068022510" sldId="284"/>
            <ac:spMk id="4" creationId="{189FF57C-1EC3-474F-B1B7-E906EDB2EA0A}"/>
          </ac:spMkLst>
        </pc:spChg>
        <pc:spChg chg="add del mod">
          <ac:chgData name="Ronald Mao" userId="35fc6b69f34090cc" providerId="LiveId" clId="{1D07D0CB-1079-0D4C-9317-DE13CB8D1641}" dt="2021-07-08T11:13:11.999" v="362" actId="478"/>
          <ac:spMkLst>
            <pc:docMk/>
            <pc:sldMk cId="3068022510" sldId="284"/>
            <ac:spMk id="4" creationId="{92523806-9A73-1447-9350-C216053F660D}"/>
          </ac:spMkLst>
        </pc:spChg>
        <pc:spChg chg="add del mod">
          <ac:chgData name="Ronald Mao" userId="35fc6b69f34090cc" providerId="LiveId" clId="{1D07D0CB-1079-0D4C-9317-DE13CB8D1641}" dt="2021-07-09T09:08:06.026" v="499" actId="478"/>
          <ac:spMkLst>
            <pc:docMk/>
            <pc:sldMk cId="3068022510" sldId="284"/>
            <ac:spMk id="5" creationId="{D60A6317-2D1A-E648-841B-0610B5A33872}"/>
          </ac:spMkLst>
        </pc:spChg>
        <pc:spChg chg="add mod">
          <ac:chgData name="Ronald Mao" userId="35fc6b69f34090cc" providerId="LiveId" clId="{1D07D0CB-1079-0D4C-9317-DE13CB8D1641}" dt="2021-07-12T13:04:34.894" v="11607" actId="20577"/>
          <ac:spMkLst>
            <pc:docMk/>
            <pc:sldMk cId="3068022510" sldId="284"/>
            <ac:spMk id="6" creationId="{5F9AFA49-58AB-2340-9C04-4C638005B12C}"/>
          </ac:spMkLst>
        </pc:spChg>
        <pc:spChg chg="add del mod">
          <ac:chgData name="Ronald Mao" userId="35fc6b69f34090cc" providerId="LiveId" clId="{1D07D0CB-1079-0D4C-9317-DE13CB8D1641}" dt="2021-07-08T11:13:28.327" v="367"/>
          <ac:spMkLst>
            <pc:docMk/>
            <pc:sldMk cId="3068022510" sldId="284"/>
            <ac:spMk id="6" creationId="{DEF612A8-B08B-1144-8FF5-52BE5F832676}"/>
          </ac:spMkLst>
        </pc:spChg>
        <pc:spChg chg="add mod">
          <ac:chgData name="Ronald Mao" userId="35fc6b69f34090cc" providerId="LiveId" clId="{1D07D0CB-1079-0D4C-9317-DE13CB8D1641}" dt="2021-07-09T10:17:23.994" v="2549" actId="20577"/>
          <ac:spMkLst>
            <pc:docMk/>
            <pc:sldMk cId="3068022510" sldId="284"/>
            <ac:spMk id="7" creationId="{F6899A76-A0D5-7A41-ADE5-B2D25BD95519}"/>
          </ac:spMkLst>
        </pc:spChg>
        <pc:spChg chg="add mod">
          <ac:chgData name="Ronald Mao" userId="35fc6b69f34090cc" providerId="LiveId" clId="{1D07D0CB-1079-0D4C-9317-DE13CB8D1641}" dt="2021-07-12T13:04:22.660" v="11572" actId="27636"/>
          <ac:spMkLst>
            <pc:docMk/>
            <pc:sldMk cId="3068022510" sldId="284"/>
            <ac:spMk id="8" creationId="{5EEF8467-138E-AE46-8DF1-229BFB391595}"/>
          </ac:spMkLst>
        </pc:spChg>
        <pc:graphicFrameChg chg="del">
          <ac:chgData name="Ronald Mao" userId="35fc6b69f34090cc" providerId="LiveId" clId="{1D07D0CB-1079-0D4C-9317-DE13CB8D1641}" dt="2021-07-08T11:13:08.386" v="361" actId="478"/>
          <ac:graphicFrameMkLst>
            <pc:docMk/>
            <pc:sldMk cId="3068022510" sldId="284"/>
            <ac:graphicFrameMk id="5" creationId="{AFEE6A75-BCF2-45C5-86DD-4606093C6C93}"/>
          </ac:graphicFrameMkLst>
        </pc:graphicFrameChg>
      </pc:sldChg>
      <pc:sldChg chg="addSp delSp modSp add del mod">
        <pc:chgData name="Ronald Mao" userId="35fc6b69f34090cc" providerId="LiveId" clId="{1D07D0CB-1079-0D4C-9317-DE13CB8D1641}" dt="2021-07-09T09:06:55.142" v="494" actId="2696"/>
        <pc:sldMkLst>
          <pc:docMk/>
          <pc:sldMk cId="1124603024" sldId="285"/>
        </pc:sldMkLst>
        <pc:spChg chg="mod">
          <ac:chgData name="Ronald Mao" userId="35fc6b69f34090cc" providerId="LiveId" clId="{1D07D0CB-1079-0D4C-9317-DE13CB8D1641}" dt="2021-07-08T11:43:09.351" v="430" actId="20577"/>
          <ac:spMkLst>
            <pc:docMk/>
            <pc:sldMk cId="1124603024" sldId="285"/>
            <ac:spMk id="2" creationId="{2BCF04A8-0D13-A746-817F-8203C4E8985E}"/>
          </ac:spMkLst>
        </pc:spChg>
        <pc:spChg chg="add del mod">
          <ac:chgData name="Ronald Mao" userId="35fc6b69f34090cc" providerId="LiveId" clId="{1D07D0CB-1079-0D4C-9317-DE13CB8D1641}" dt="2021-07-08T11:44:02.956" v="439"/>
          <ac:spMkLst>
            <pc:docMk/>
            <pc:sldMk cId="1124603024" sldId="285"/>
            <ac:spMk id="3" creationId="{98C9A6C3-740A-1F4A-92DB-CC7CAE9D06E0}"/>
          </ac:spMkLst>
        </pc:spChg>
        <pc:spChg chg="mod">
          <ac:chgData name="Ronald Mao" userId="35fc6b69f34090cc" providerId="LiveId" clId="{1D07D0CB-1079-0D4C-9317-DE13CB8D1641}" dt="2021-07-08T11:44:15.700" v="441" actId="1076"/>
          <ac:spMkLst>
            <pc:docMk/>
            <pc:sldMk cId="1124603024" sldId="285"/>
            <ac:spMk id="7" creationId="{F6899A76-A0D5-7A41-ADE5-B2D25BD95519}"/>
          </ac:spMkLst>
        </pc:spChg>
      </pc:sldChg>
      <pc:sldChg chg="addSp delSp modSp new del mod setBg delDesignElem modNotesTx">
        <pc:chgData name="Ronald Mao" userId="35fc6b69f34090cc" providerId="LiveId" clId="{1D07D0CB-1079-0D4C-9317-DE13CB8D1641}" dt="2021-07-12T13:40:43.466" v="12812" actId="2696"/>
        <pc:sldMkLst>
          <pc:docMk/>
          <pc:sldMk cId="2349988098" sldId="285"/>
        </pc:sldMkLst>
        <pc:spChg chg="mod">
          <ac:chgData name="Ronald Mao" userId="35fc6b69f34090cc" providerId="LiveId" clId="{1D07D0CB-1079-0D4C-9317-DE13CB8D1641}" dt="2021-07-12T13:29:59.294" v="12335" actId="20577"/>
          <ac:spMkLst>
            <pc:docMk/>
            <pc:sldMk cId="2349988098" sldId="285"/>
            <ac:spMk id="2" creationId="{E122FB3A-2E09-6F4C-A91C-DF9E587F0520}"/>
          </ac:spMkLst>
        </pc:spChg>
        <pc:spChg chg="mod">
          <ac:chgData name="Ronald Mao" userId="35fc6b69f34090cc" providerId="LiveId" clId="{1D07D0CB-1079-0D4C-9317-DE13CB8D1641}" dt="2021-07-12T13:38:24.367" v="12635" actId="5793"/>
          <ac:spMkLst>
            <pc:docMk/>
            <pc:sldMk cId="2349988098" sldId="285"/>
            <ac:spMk id="3" creationId="{0DCC5F87-23B1-164C-A933-5467E0A91B74}"/>
          </ac:spMkLst>
        </pc:spChg>
        <pc:spChg chg="add del mod">
          <ac:chgData name="Ronald Mao" userId="35fc6b69f34090cc" providerId="LiveId" clId="{1D07D0CB-1079-0D4C-9317-DE13CB8D1641}" dt="2021-07-12T13:32:17.664" v="12363" actId="478"/>
          <ac:spMkLst>
            <pc:docMk/>
            <pc:sldMk cId="2349988098" sldId="285"/>
            <ac:spMk id="9" creationId="{3EBE6FED-85D0-9F48-B924-DCDD7CFDE057}"/>
          </ac:spMkLst>
        </pc:spChg>
        <pc:spChg chg="add del">
          <ac:chgData name="Ronald Mao" userId="35fc6b69f34090cc" providerId="LiveId" clId="{1D07D0CB-1079-0D4C-9317-DE13CB8D1641}" dt="2021-07-12T07:36:39.542" v="7805"/>
          <ac:spMkLst>
            <pc:docMk/>
            <pc:sldMk cId="2349988098" sldId="285"/>
            <ac:spMk id="10" creationId="{738C413B-57E4-4FAD-AF00-1E89B4273170}"/>
          </ac:spMkLst>
        </pc:spChg>
        <pc:spChg chg="add del">
          <ac:chgData name="Ronald Mao" userId="35fc6b69f34090cc" providerId="LiveId" clId="{1D07D0CB-1079-0D4C-9317-DE13CB8D1641}" dt="2021-07-12T07:36:39.542" v="7805"/>
          <ac:spMkLst>
            <pc:docMk/>
            <pc:sldMk cId="2349988098" sldId="285"/>
            <ac:spMk id="12" creationId="{96184565-6B22-40B8-AEFC-E5D103C5504C}"/>
          </ac:spMkLst>
        </pc:spChg>
        <pc:spChg chg="add del">
          <ac:chgData name="Ronald Mao" userId="35fc6b69f34090cc" providerId="LiveId" clId="{1D07D0CB-1079-0D4C-9317-DE13CB8D1641}" dt="2021-07-12T07:36:39.542" v="7805"/>
          <ac:spMkLst>
            <pc:docMk/>
            <pc:sldMk cId="2349988098" sldId="285"/>
            <ac:spMk id="14" creationId="{A9B5337D-1BB2-4459-9BD6-59184E3832CF}"/>
          </ac:spMkLst>
        </pc:spChg>
        <pc:picChg chg="add mod">
          <ac:chgData name="Ronald Mao" userId="35fc6b69f34090cc" providerId="LiveId" clId="{1D07D0CB-1079-0D4C-9317-DE13CB8D1641}" dt="2021-07-09T10:19:02.082" v="2553" actId="27614"/>
          <ac:picMkLst>
            <pc:docMk/>
            <pc:sldMk cId="2349988098" sldId="285"/>
            <ac:picMk id="4" creationId="{7CEE7368-15C2-E44A-9AE7-FA7C7B7FDD77}"/>
          </ac:picMkLst>
        </pc:picChg>
        <pc:picChg chg="add mod modCrop">
          <ac:chgData name="Ronald Mao" userId="35fc6b69f34090cc" providerId="LiveId" clId="{1D07D0CB-1079-0D4C-9317-DE13CB8D1641}" dt="2021-07-09T10:19:32.527" v="2561" actId="1076"/>
          <ac:picMkLst>
            <pc:docMk/>
            <pc:sldMk cId="2349988098" sldId="285"/>
            <ac:picMk id="5" creationId="{AB1A81C2-5988-7142-A343-8E77AB63105D}"/>
          </ac:picMkLst>
        </pc:picChg>
      </pc:sldChg>
      <pc:sldChg chg="addSp delSp modSp new add del mod modNotesTx">
        <pc:chgData name="Ronald Mao" userId="35fc6b69f34090cc" providerId="LiveId" clId="{1D07D0CB-1079-0D4C-9317-DE13CB8D1641}" dt="2021-07-13T11:01:29.565" v="15980" actId="2696"/>
        <pc:sldMkLst>
          <pc:docMk/>
          <pc:sldMk cId="3312792810" sldId="286"/>
        </pc:sldMkLst>
        <pc:spChg chg="mod">
          <ac:chgData name="Ronald Mao" userId="35fc6b69f34090cc" providerId="LiveId" clId="{1D07D0CB-1079-0D4C-9317-DE13CB8D1641}" dt="2021-07-12T14:58:13.963" v="12906" actId="1076"/>
          <ac:spMkLst>
            <pc:docMk/>
            <pc:sldMk cId="3312792810" sldId="286"/>
            <ac:spMk id="2" creationId="{3832E66E-7B44-3F43-8EA3-E758210AED86}"/>
          </ac:spMkLst>
        </pc:spChg>
        <pc:spChg chg="mod">
          <ac:chgData name="Ronald Mao" userId="35fc6b69f34090cc" providerId="LiveId" clId="{1D07D0CB-1079-0D4C-9317-DE13CB8D1641}" dt="2021-07-09T11:28:51.600" v="6533" actId="27636"/>
          <ac:spMkLst>
            <pc:docMk/>
            <pc:sldMk cId="3312792810" sldId="286"/>
            <ac:spMk id="3" creationId="{7710AB00-4092-D54C-B51C-334D1FA6CA0D}"/>
          </ac:spMkLst>
        </pc:spChg>
        <pc:spChg chg="add del mod">
          <ac:chgData name="Ronald Mao" userId="35fc6b69f34090cc" providerId="LiveId" clId="{1D07D0CB-1079-0D4C-9317-DE13CB8D1641}" dt="2021-07-09T11:18:33.549" v="6409"/>
          <ac:spMkLst>
            <pc:docMk/>
            <pc:sldMk cId="3312792810" sldId="286"/>
            <ac:spMk id="4" creationId="{FACA0120-2114-EB45-85A1-FC9FF397CCBE}"/>
          </ac:spMkLst>
        </pc:spChg>
        <pc:spChg chg="add mod">
          <ac:chgData name="Ronald Mao" userId="35fc6b69f34090cc" providerId="LiveId" clId="{1D07D0CB-1079-0D4C-9317-DE13CB8D1641}" dt="2021-07-12T15:06:48.372" v="12940"/>
          <ac:spMkLst>
            <pc:docMk/>
            <pc:sldMk cId="3312792810" sldId="286"/>
            <ac:spMk id="5" creationId="{E3D4ECFA-D47B-6C41-BFF4-AA1A3C4C9316}"/>
          </ac:spMkLst>
        </pc:spChg>
        <pc:spChg chg="add del mod">
          <ac:chgData name="Ronald Mao" userId="35fc6b69f34090cc" providerId="LiveId" clId="{1D07D0CB-1079-0D4C-9317-DE13CB8D1641}" dt="2021-07-12T14:57:46.202" v="12901" actId="478"/>
          <ac:spMkLst>
            <pc:docMk/>
            <pc:sldMk cId="3312792810" sldId="286"/>
            <ac:spMk id="6" creationId="{9F18570C-06A9-C148-B82E-2A1E632B8E0A}"/>
          </ac:spMkLst>
        </pc:spChg>
        <pc:spChg chg="add del mod">
          <ac:chgData name="Ronald Mao" userId="35fc6b69f34090cc" providerId="LiveId" clId="{1D07D0CB-1079-0D4C-9317-DE13CB8D1641}" dt="2021-07-09T11:28:04.487" v="6520" actId="478"/>
          <ac:spMkLst>
            <pc:docMk/>
            <pc:sldMk cId="3312792810" sldId="286"/>
            <ac:spMk id="7" creationId="{3AD061A7-42BF-5C4B-9392-342E725ADB78}"/>
          </ac:spMkLst>
        </pc:spChg>
        <pc:spChg chg="add del mod">
          <ac:chgData name="Ronald Mao" userId="35fc6b69f34090cc" providerId="LiveId" clId="{1D07D0CB-1079-0D4C-9317-DE13CB8D1641}" dt="2021-07-12T14:57:48.914" v="12902" actId="478"/>
          <ac:spMkLst>
            <pc:docMk/>
            <pc:sldMk cId="3312792810" sldId="286"/>
            <ac:spMk id="8" creationId="{841BF193-E142-3747-B8CB-380108BD501F}"/>
          </ac:spMkLst>
        </pc:spChg>
        <pc:spChg chg="add del mod">
          <ac:chgData name="Ronald Mao" userId="35fc6b69f34090cc" providerId="LiveId" clId="{1D07D0CB-1079-0D4C-9317-DE13CB8D1641}" dt="2021-07-09T11:39:09.982" v="6683"/>
          <ac:spMkLst>
            <pc:docMk/>
            <pc:sldMk cId="3312792810" sldId="286"/>
            <ac:spMk id="10" creationId="{32EF2F31-DE71-D54A-88D1-BD489B514A64}"/>
          </ac:spMkLst>
        </pc:spChg>
        <pc:spChg chg="add del mod">
          <ac:chgData name="Ronald Mao" userId="35fc6b69f34090cc" providerId="LiveId" clId="{1D07D0CB-1079-0D4C-9317-DE13CB8D1641}" dt="2021-07-09T11:39:18.701" v="6686" actId="478"/>
          <ac:spMkLst>
            <pc:docMk/>
            <pc:sldMk cId="3312792810" sldId="286"/>
            <ac:spMk id="11" creationId="{FB5FFFAE-9332-1849-8AB2-02120DAB6711}"/>
          </ac:spMkLst>
        </pc:spChg>
        <pc:spChg chg="add del mod">
          <ac:chgData name="Ronald Mao" userId="35fc6b69f34090cc" providerId="LiveId" clId="{1D07D0CB-1079-0D4C-9317-DE13CB8D1641}" dt="2021-07-09T11:39:23.749" v="6689" actId="478"/>
          <ac:spMkLst>
            <pc:docMk/>
            <pc:sldMk cId="3312792810" sldId="286"/>
            <ac:spMk id="12" creationId="{9AA3F754-9DAE-404E-995A-F991DAC67DF6}"/>
          </ac:spMkLst>
        </pc:spChg>
        <pc:spChg chg="add del mod">
          <ac:chgData name="Ronald Mao" userId="35fc6b69f34090cc" providerId="LiveId" clId="{1D07D0CB-1079-0D4C-9317-DE13CB8D1641}" dt="2021-07-12T14:57:31.444" v="12897" actId="478"/>
          <ac:spMkLst>
            <pc:docMk/>
            <pc:sldMk cId="3312792810" sldId="286"/>
            <ac:spMk id="13" creationId="{D3FC599E-FA2E-A34E-97F8-2DCCBD5647D9}"/>
          </ac:spMkLst>
        </pc:spChg>
        <pc:picChg chg="add del mod">
          <ac:chgData name="Ronald Mao" userId="35fc6b69f34090cc" providerId="LiveId" clId="{1D07D0CB-1079-0D4C-9317-DE13CB8D1641}" dt="2021-07-09T11:38:41.814" v="6677" actId="478"/>
          <ac:picMkLst>
            <pc:docMk/>
            <pc:sldMk cId="3312792810" sldId="286"/>
            <ac:picMk id="9" creationId="{B1A76FBF-B11F-6C4C-BC97-CF59E9FFBB68}"/>
          </ac:picMkLst>
        </pc:picChg>
      </pc:sldChg>
      <pc:sldChg chg="addSp delSp modSp new add del mod modNotesTx">
        <pc:chgData name="Ronald Mao" userId="35fc6b69f34090cc" providerId="LiveId" clId="{1D07D0CB-1079-0D4C-9317-DE13CB8D1641}" dt="2021-07-12T15:01:40.321" v="12922" actId="2696"/>
        <pc:sldMkLst>
          <pc:docMk/>
          <pc:sldMk cId="563369920" sldId="287"/>
        </pc:sldMkLst>
        <pc:spChg chg="del mod">
          <ac:chgData name="Ronald Mao" userId="35fc6b69f34090cc" providerId="LiveId" clId="{1D07D0CB-1079-0D4C-9317-DE13CB8D1641}" dt="2021-07-09T11:48:23.443" v="6996" actId="478"/>
          <ac:spMkLst>
            <pc:docMk/>
            <pc:sldMk cId="563369920" sldId="287"/>
            <ac:spMk id="2" creationId="{BC68612B-8463-5640-A76B-DBADF01F513C}"/>
          </ac:spMkLst>
        </pc:spChg>
        <pc:spChg chg="del mod">
          <ac:chgData name="Ronald Mao" userId="35fc6b69f34090cc" providerId="LiveId" clId="{1D07D0CB-1079-0D4C-9317-DE13CB8D1641}" dt="2021-07-09T11:48:20.670" v="6994" actId="478"/>
          <ac:spMkLst>
            <pc:docMk/>
            <pc:sldMk cId="563369920" sldId="287"/>
            <ac:spMk id="3" creationId="{70139CE5-182E-9F4E-A4AA-9EFA474CA545}"/>
          </ac:spMkLst>
        </pc:spChg>
        <pc:spChg chg="add del mod">
          <ac:chgData name="Ronald Mao" userId="35fc6b69f34090cc" providerId="LiveId" clId="{1D07D0CB-1079-0D4C-9317-DE13CB8D1641}" dt="2021-07-09T11:08:46.818" v="5794"/>
          <ac:spMkLst>
            <pc:docMk/>
            <pc:sldMk cId="563369920" sldId="287"/>
            <ac:spMk id="4" creationId="{9D070DF2-48EF-3C43-9013-64C4BE136EF6}"/>
          </ac:spMkLst>
        </pc:spChg>
        <pc:spChg chg="add del mod">
          <ac:chgData name="Ronald Mao" userId="35fc6b69f34090cc" providerId="LiveId" clId="{1D07D0CB-1079-0D4C-9317-DE13CB8D1641}" dt="2021-07-09T11:48:16.904" v="6992" actId="478"/>
          <ac:spMkLst>
            <pc:docMk/>
            <pc:sldMk cId="563369920" sldId="287"/>
            <ac:spMk id="5" creationId="{BBD1446C-2947-884B-B899-ABA00B899E1A}"/>
          </ac:spMkLst>
        </pc:spChg>
        <pc:spChg chg="add mod">
          <ac:chgData name="Ronald Mao" userId="35fc6b69f34090cc" providerId="LiveId" clId="{1D07D0CB-1079-0D4C-9317-DE13CB8D1641}" dt="2021-07-09T11:09:47.472" v="5933" actId="20577"/>
          <ac:spMkLst>
            <pc:docMk/>
            <pc:sldMk cId="563369920" sldId="287"/>
            <ac:spMk id="6" creationId="{087D5BB7-FA0E-F541-AD2B-B8685504AD62}"/>
          </ac:spMkLst>
        </pc:spChg>
        <pc:spChg chg="add del mod">
          <ac:chgData name="Ronald Mao" userId="35fc6b69f34090cc" providerId="LiveId" clId="{1D07D0CB-1079-0D4C-9317-DE13CB8D1641}" dt="2021-07-09T11:48:18.769" v="6993" actId="478"/>
          <ac:spMkLst>
            <pc:docMk/>
            <pc:sldMk cId="563369920" sldId="287"/>
            <ac:spMk id="7" creationId="{64A982C1-725A-3246-9321-504C0B949DA0}"/>
          </ac:spMkLst>
        </pc:spChg>
        <pc:spChg chg="add mod">
          <ac:chgData name="Ronald Mao" userId="35fc6b69f34090cc" providerId="LiveId" clId="{1D07D0CB-1079-0D4C-9317-DE13CB8D1641}" dt="2021-07-12T07:41:25.945" v="8000"/>
          <ac:spMkLst>
            <pc:docMk/>
            <pc:sldMk cId="563369920" sldId="287"/>
            <ac:spMk id="9" creationId="{4875C68A-B521-624F-83DA-6EB17C8CC43F}"/>
          </ac:spMkLst>
        </pc:spChg>
        <pc:spChg chg="add mod">
          <ac:chgData name="Ronald Mao" userId="35fc6b69f34090cc" providerId="LiveId" clId="{1D07D0CB-1079-0D4C-9317-DE13CB8D1641}" dt="2021-07-12T07:41:25.945" v="8000"/>
          <ac:spMkLst>
            <pc:docMk/>
            <pc:sldMk cId="563369920" sldId="287"/>
            <ac:spMk id="11" creationId="{93F5E351-450D-5C4A-9E08-E36BBD1A4C09}"/>
          </ac:spMkLst>
        </pc:spChg>
        <pc:picChg chg="add del mod">
          <ac:chgData name="Ronald Mao" userId="35fc6b69f34090cc" providerId="LiveId" clId="{1D07D0CB-1079-0D4C-9317-DE13CB8D1641}" dt="2021-07-09T11:50:40.880" v="7088" actId="478"/>
          <ac:picMkLst>
            <pc:docMk/>
            <pc:sldMk cId="563369920" sldId="287"/>
            <ac:picMk id="12" creationId="{0A83FA54-3CC2-854A-AED0-2536885A98DD}"/>
          </ac:picMkLst>
        </pc:picChg>
      </pc:sldChg>
      <pc:sldChg chg="add del">
        <pc:chgData name="Ronald Mao" userId="35fc6b69f34090cc" providerId="LiveId" clId="{1D07D0CB-1079-0D4C-9317-DE13CB8D1641}" dt="2021-07-09T11:43:38.774" v="6839" actId="2696"/>
        <pc:sldMkLst>
          <pc:docMk/>
          <pc:sldMk cId="649739591" sldId="288"/>
        </pc:sldMkLst>
      </pc:sldChg>
      <pc:sldChg chg="add del">
        <pc:chgData name="Ronald Mao" userId="35fc6b69f34090cc" providerId="LiveId" clId="{1D07D0CB-1079-0D4C-9317-DE13CB8D1641}" dt="2021-07-09T10:16:56.140" v="2543" actId="2696"/>
        <pc:sldMkLst>
          <pc:docMk/>
          <pc:sldMk cId="2239433484" sldId="288"/>
        </pc:sldMkLst>
      </pc:sldChg>
      <pc:sldChg chg="addSp delSp modSp add del mod setBg modNotesTx">
        <pc:chgData name="Ronald Mao" userId="35fc6b69f34090cc" providerId="LiveId" clId="{1D07D0CB-1079-0D4C-9317-DE13CB8D1641}" dt="2021-07-12T13:30:56.900" v="12349" actId="2696"/>
        <pc:sldMkLst>
          <pc:docMk/>
          <pc:sldMk cId="242730174" sldId="289"/>
        </pc:sldMkLst>
        <pc:spChg chg="mod">
          <ac:chgData name="Ronald Mao" userId="35fc6b69f34090cc" providerId="LiveId" clId="{1D07D0CB-1079-0D4C-9317-DE13CB8D1641}" dt="2021-07-09T11:41:07.639" v="6738" actId="14100"/>
          <ac:spMkLst>
            <pc:docMk/>
            <pc:sldMk cId="242730174" sldId="289"/>
            <ac:spMk id="2" creationId="{3832E66E-7B44-3F43-8EA3-E758210AED86}"/>
          </ac:spMkLst>
        </pc:spChg>
        <pc:spChg chg="mod">
          <ac:chgData name="Ronald Mao" userId="35fc6b69f34090cc" providerId="LiveId" clId="{1D07D0CB-1079-0D4C-9317-DE13CB8D1641}" dt="2021-07-09T11:40:00.300" v="6697" actId="26606"/>
          <ac:spMkLst>
            <pc:docMk/>
            <pc:sldMk cId="242730174" sldId="289"/>
            <ac:spMk id="3" creationId="{7710AB00-4092-D54C-B51C-334D1FA6CA0D}"/>
          </ac:spMkLst>
        </pc:spChg>
        <pc:spChg chg="del mod">
          <ac:chgData name="Ronald Mao" userId="35fc6b69f34090cc" providerId="LiveId" clId="{1D07D0CB-1079-0D4C-9317-DE13CB8D1641}" dt="2021-07-09T11:39:36.700" v="6692" actId="478"/>
          <ac:spMkLst>
            <pc:docMk/>
            <pc:sldMk cId="242730174" sldId="289"/>
            <ac:spMk id="5" creationId="{E3D4ECFA-D47B-6C41-BFF4-AA1A3C4C9316}"/>
          </ac:spMkLst>
        </pc:spChg>
        <pc:spChg chg="del">
          <ac:chgData name="Ronald Mao" userId="35fc6b69f34090cc" providerId="LiveId" clId="{1D07D0CB-1079-0D4C-9317-DE13CB8D1641}" dt="2021-07-09T11:39:39.235" v="6693" actId="478"/>
          <ac:spMkLst>
            <pc:docMk/>
            <pc:sldMk cId="242730174" sldId="289"/>
            <ac:spMk id="6" creationId="{9F18570C-06A9-C148-B82E-2A1E632B8E0A}"/>
          </ac:spMkLst>
        </pc:spChg>
        <pc:spChg chg="del mod">
          <ac:chgData name="Ronald Mao" userId="35fc6b69f34090cc" providerId="LiveId" clId="{1D07D0CB-1079-0D4C-9317-DE13CB8D1641}" dt="2021-07-09T11:39:43.314" v="6695" actId="478"/>
          <ac:spMkLst>
            <pc:docMk/>
            <pc:sldMk cId="242730174" sldId="289"/>
            <ac:spMk id="8" creationId="{841BF193-E142-3747-B8CB-380108BD501F}"/>
          </ac:spMkLst>
        </pc:spChg>
        <pc:picChg chg="add mod">
          <ac:chgData name="Ronald Mao" userId="35fc6b69f34090cc" providerId="LiveId" clId="{1D07D0CB-1079-0D4C-9317-DE13CB8D1641}" dt="2021-07-09T11:41:01.644" v="6736" actId="1076"/>
          <ac:picMkLst>
            <pc:docMk/>
            <pc:sldMk cId="242730174" sldId="289"/>
            <ac:picMk id="4" creationId="{F31A834C-FD16-C448-9FED-B4FEA2F3F862}"/>
          </ac:picMkLst>
        </pc:picChg>
      </pc:sldChg>
      <pc:sldChg chg="modSp add del mod">
        <pc:chgData name="Ronald Mao" userId="35fc6b69f34090cc" providerId="LiveId" clId="{1D07D0CB-1079-0D4C-9317-DE13CB8D1641}" dt="2021-07-09T10:12:20.952" v="2493" actId="2696"/>
        <pc:sldMkLst>
          <pc:docMk/>
          <pc:sldMk cId="1095493815" sldId="289"/>
        </pc:sldMkLst>
        <pc:spChg chg="mod">
          <ac:chgData name="Ronald Mao" userId="35fc6b69f34090cc" providerId="LiveId" clId="{1D07D0CB-1079-0D4C-9317-DE13CB8D1641}" dt="2021-07-09T10:12:10.646" v="2491"/>
          <ac:spMkLst>
            <pc:docMk/>
            <pc:sldMk cId="1095493815" sldId="289"/>
            <ac:spMk id="9" creationId="{85BCA605-48E5-2747-905C-540C49B6FC8C}"/>
          </ac:spMkLst>
        </pc:spChg>
        <pc:spChg chg="mod">
          <ac:chgData name="Ronald Mao" userId="35fc6b69f34090cc" providerId="LiveId" clId="{1D07D0CB-1079-0D4C-9317-DE13CB8D1641}" dt="2021-07-09T10:12:16.662" v="2492" actId="20577"/>
          <ac:spMkLst>
            <pc:docMk/>
            <pc:sldMk cId="1095493815" sldId="289"/>
            <ac:spMk id="11" creationId="{7A076856-0463-9048-8116-EAD805CF511F}"/>
          </ac:spMkLst>
        </pc:spChg>
      </pc:sldChg>
      <pc:sldChg chg="addSp delSp modSp add mod modNotesTx">
        <pc:chgData name="Ronald Mao" userId="35fc6b69f34090cc" providerId="LiveId" clId="{1D07D0CB-1079-0D4C-9317-DE13CB8D1641}" dt="2021-07-13T11:04:47.510" v="16083" actId="14100"/>
        <pc:sldMkLst>
          <pc:docMk/>
          <pc:sldMk cId="2031850639" sldId="290"/>
        </pc:sldMkLst>
        <pc:spChg chg="del mod">
          <ac:chgData name="Ronald Mao" userId="35fc6b69f34090cc" providerId="LiveId" clId="{1D07D0CB-1079-0D4C-9317-DE13CB8D1641}" dt="2021-07-13T11:04:09.148" v="16059" actId="478"/>
          <ac:spMkLst>
            <pc:docMk/>
            <pc:sldMk cId="2031850639" sldId="290"/>
            <ac:spMk id="2" creationId="{3832E66E-7B44-3F43-8EA3-E758210AED86}"/>
          </ac:spMkLst>
        </pc:spChg>
        <pc:spChg chg="del mod">
          <ac:chgData name="Ronald Mao" userId="35fc6b69f34090cc" providerId="LiveId" clId="{1D07D0CB-1079-0D4C-9317-DE13CB8D1641}" dt="2021-07-12T15:07:31.389" v="12964" actId="478"/>
          <ac:spMkLst>
            <pc:docMk/>
            <pc:sldMk cId="2031850639" sldId="290"/>
            <ac:spMk id="5" creationId="{E3D4ECFA-D47B-6C41-BFF4-AA1A3C4C9316}"/>
          </ac:spMkLst>
        </pc:spChg>
        <pc:spChg chg="add del mod">
          <ac:chgData name="Ronald Mao" userId="35fc6b69f34090cc" providerId="LiveId" clId="{1D07D0CB-1079-0D4C-9317-DE13CB8D1641}" dt="2021-07-13T11:04:47.510" v="16083" actId="14100"/>
          <ac:spMkLst>
            <pc:docMk/>
            <pc:sldMk cId="2031850639" sldId="290"/>
            <ac:spMk id="6" creationId="{9F18570C-06A9-C148-B82E-2A1E632B8E0A}"/>
          </ac:spMkLst>
        </pc:spChg>
        <pc:spChg chg="add mod">
          <ac:chgData name="Ronald Mao" userId="35fc6b69f34090cc" providerId="LiveId" clId="{1D07D0CB-1079-0D4C-9317-DE13CB8D1641}" dt="2021-07-13T11:04:17.705" v="16068" actId="20577"/>
          <ac:spMkLst>
            <pc:docMk/>
            <pc:sldMk cId="2031850639" sldId="290"/>
            <ac:spMk id="7" creationId="{F9168077-EB55-C048-9EA4-01DB2981E761}"/>
          </ac:spMkLst>
        </pc:spChg>
        <pc:spChg chg="del mod">
          <ac:chgData name="Ronald Mao" userId="35fc6b69f34090cc" providerId="LiveId" clId="{1D07D0CB-1079-0D4C-9317-DE13CB8D1641}" dt="2021-07-12T15:07:34.205" v="12965" actId="478"/>
          <ac:spMkLst>
            <pc:docMk/>
            <pc:sldMk cId="2031850639" sldId="290"/>
            <ac:spMk id="8" creationId="{841BF193-E142-3747-B8CB-380108BD501F}"/>
          </ac:spMkLst>
        </pc:spChg>
        <pc:spChg chg="add mod">
          <ac:chgData name="Ronald Mao" userId="35fc6b69f34090cc" providerId="LiveId" clId="{1D07D0CB-1079-0D4C-9317-DE13CB8D1641}" dt="2021-07-13T11:04:06.976" v="16058" actId="20577"/>
          <ac:spMkLst>
            <pc:docMk/>
            <pc:sldMk cId="2031850639" sldId="290"/>
            <ac:spMk id="9" creationId="{3355A50C-ED5F-364B-96BC-21D632F2C87C}"/>
          </ac:spMkLst>
        </pc:spChg>
        <pc:spChg chg="add del mod">
          <ac:chgData name="Ronald Mao" userId="35fc6b69f34090cc" providerId="LiveId" clId="{1D07D0CB-1079-0D4C-9317-DE13CB8D1641}" dt="2021-07-13T11:04:12.121" v="16060" actId="478"/>
          <ac:spMkLst>
            <pc:docMk/>
            <pc:sldMk cId="2031850639" sldId="290"/>
            <ac:spMk id="10" creationId="{13DBB458-58D3-114F-9362-435BE6495C95}"/>
          </ac:spMkLst>
        </pc:spChg>
      </pc:sldChg>
      <pc:sldChg chg="addSp delSp add del setBg delDesignElem">
        <pc:chgData name="Ronald Mao" userId="35fc6b69f34090cc" providerId="LiveId" clId="{1D07D0CB-1079-0D4C-9317-DE13CB8D1641}" dt="2021-07-12T07:22:17.745" v="7625"/>
        <pc:sldMkLst>
          <pc:docMk/>
          <pc:sldMk cId="893277673" sldId="291"/>
        </pc:sldMkLst>
        <pc:spChg chg="add del">
          <ac:chgData name="Ronald Mao" userId="35fc6b69f34090cc" providerId="LiveId" clId="{1D07D0CB-1079-0D4C-9317-DE13CB8D1641}" dt="2021-07-12T07:22:17.745" v="7625"/>
          <ac:spMkLst>
            <pc:docMk/>
            <pc:sldMk cId="893277673" sldId="291"/>
            <ac:spMk id="8" creationId="{3D1E5586-8BB5-40F6-96C3-2E87DD7CE5CD}"/>
          </ac:spMkLst>
        </pc:spChg>
        <pc:cxnChg chg="add del">
          <ac:chgData name="Ronald Mao" userId="35fc6b69f34090cc" providerId="LiveId" clId="{1D07D0CB-1079-0D4C-9317-DE13CB8D1641}" dt="2021-07-12T07:22:17.745" v="7625"/>
          <ac:cxnSpMkLst>
            <pc:docMk/>
            <pc:sldMk cId="893277673" sldId="291"/>
            <ac:cxnSpMk id="10" creationId="{8A832D40-B9E2-4CE7-9E0A-B35591EA2035}"/>
          </ac:cxnSpMkLst>
        </pc:cxnChg>
      </pc:sldChg>
      <pc:sldChg chg="modSp add del mod ord">
        <pc:chgData name="Ronald Mao" userId="35fc6b69f34090cc" providerId="LiveId" clId="{1D07D0CB-1079-0D4C-9317-DE13CB8D1641}" dt="2021-07-12T11:14:08.271" v="9457" actId="2696"/>
        <pc:sldMkLst>
          <pc:docMk/>
          <pc:sldMk cId="4186074888" sldId="291"/>
        </pc:sldMkLst>
        <pc:spChg chg="mod">
          <ac:chgData name="Ronald Mao" userId="35fc6b69f34090cc" providerId="LiveId" clId="{1D07D0CB-1079-0D4C-9317-DE13CB8D1641}" dt="2021-07-12T07:41:25.945" v="8000"/>
          <ac:spMkLst>
            <pc:docMk/>
            <pc:sldMk cId="4186074888" sldId="291"/>
            <ac:spMk id="2" creationId="{F9989EE6-8740-1B41-9CFC-210810D66F71}"/>
          </ac:spMkLst>
        </pc:spChg>
        <pc:spChg chg="mod">
          <ac:chgData name="Ronald Mao" userId="35fc6b69f34090cc" providerId="LiveId" clId="{1D07D0CB-1079-0D4C-9317-DE13CB8D1641}" dt="2021-07-12T11:07:33.124" v="9394" actId="27636"/>
          <ac:spMkLst>
            <pc:docMk/>
            <pc:sldMk cId="4186074888" sldId="291"/>
            <ac:spMk id="3" creationId="{1E45B00C-0D05-8C4D-AE95-943817F0D37E}"/>
          </ac:spMkLst>
        </pc:spChg>
      </pc:sldChg>
      <pc:sldChg chg="addSp delSp modSp add mod">
        <pc:chgData name="Ronald Mao" userId="35fc6b69f34090cc" providerId="LiveId" clId="{1D07D0CB-1079-0D4C-9317-DE13CB8D1641}" dt="2021-07-12T11:35:14.382" v="9934" actId="1076"/>
        <pc:sldMkLst>
          <pc:docMk/>
          <pc:sldMk cId="4160817557" sldId="292"/>
        </pc:sldMkLst>
        <pc:spChg chg="del">
          <ac:chgData name="Ronald Mao" userId="35fc6b69f34090cc" providerId="LiveId" clId="{1D07D0CB-1079-0D4C-9317-DE13CB8D1641}" dt="2021-07-12T09:51:18.528" v="8136" actId="478"/>
          <ac:spMkLst>
            <pc:docMk/>
            <pc:sldMk cId="4160817557" sldId="292"/>
            <ac:spMk id="2" creationId="{A072A090-AAF9-D446-843C-0738D17F6B2B}"/>
          </ac:spMkLst>
        </pc:spChg>
        <pc:spChg chg="add del mod">
          <ac:chgData name="Ronald Mao" userId="35fc6b69f34090cc" providerId="LiveId" clId="{1D07D0CB-1079-0D4C-9317-DE13CB8D1641}" dt="2021-07-12T10:06:44.213" v="8502" actId="478"/>
          <ac:spMkLst>
            <pc:docMk/>
            <pc:sldMk cId="4160817557" sldId="292"/>
            <ac:spMk id="4" creationId="{8E257FB1-9031-3344-96E4-8FF646C083C4}"/>
          </ac:spMkLst>
        </pc:spChg>
        <pc:spChg chg="add del mod">
          <ac:chgData name="Ronald Mao" userId="35fc6b69f34090cc" providerId="LiveId" clId="{1D07D0CB-1079-0D4C-9317-DE13CB8D1641}" dt="2021-07-12T10:05:38.227" v="8392"/>
          <ac:spMkLst>
            <pc:docMk/>
            <pc:sldMk cId="4160817557" sldId="292"/>
            <ac:spMk id="5" creationId="{D07A768F-9647-9A4D-B656-065CC233982B}"/>
          </ac:spMkLst>
        </pc:spChg>
        <pc:spChg chg="add del mod">
          <ac:chgData name="Ronald Mao" userId="35fc6b69f34090cc" providerId="LiveId" clId="{1D07D0CB-1079-0D4C-9317-DE13CB8D1641}" dt="2021-07-12T10:05:48.303" v="8412"/>
          <ac:spMkLst>
            <pc:docMk/>
            <pc:sldMk cId="4160817557" sldId="292"/>
            <ac:spMk id="6" creationId="{4BBF330E-74A0-EB47-A5E8-4544B223CD7C}"/>
          </ac:spMkLst>
        </pc:spChg>
        <pc:spChg chg="add del mod">
          <ac:chgData name="Ronald Mao" userId="35fc6b69f34090cc" providerId="LiveId" clId="{1D07D0CB-1079-0D4C-9317-DE13CB8D1641}" dt="2021-07-12T10:32:30.286" v="8779" actId="478"/>
          <ac:spMkLst>
            <pc:docMk/>
            <pc:sldMk cId="4160817557" sldId="292"/>
            <ac:spMk id="7" creationId="{7836C338-5856-924F-9B15-52335D0C6D17}"/>
          </ac:spMkLst>
        </pc:spChg>
        <pc:spChg chg="add del mod">
          <ac:chgData name="Ronald Mao" userId="35fc6b69f34090cc" providerId="LiveId" clId="{1D07D0CB-1079-0D4C-9317-DE13CB8D1641}" dt="2021-07-12T11:12:37.744" v="9448" actId="478"/>
          <ac:spMkLst>
            <pc:docMk/>
            <pc:sldMk cId="4160817557" sldId="292"/>
            <ac:spMk id="8" creationId="{63F267A1-1B16-5246-91D9-FA487AC6AA0D}"/>
          </ac:spMkLst>
        </pc:spChg>
        <pc:spChg chg="del mod">
          <ac:chgData name="Ronald Mao" userId="35fc6b69f34090cc" providerId="LiveId" clId="{1D07D0CB-1079-0D4C-9317-DE13CB8D1641}" dt="2021-07-12T07:41:22.160" v="7998" actId="478"/>
          <ac:spMkLst>
            <pc:docMk/>
            <pc:sldMk cId="4160817557" sldId="292"/>
            <ac:spMk id="9" creationId="{85BCA605-48E5-2747-905C-540C49B6FC8C}"/>
          </ac:spMkLst>
        </pc:spChg>
        <pc:spChg chg="del">
          <ac:chgData name="Ronald Mao" userId="35fc6b69f34090cc" providerId="LiveId" clId="{1D07D0CB-1079-0D4C-9317-DE13CB8D1641}" dt="2021-07-12T07:41:27.048" v="8001" actId="478"/>
          <ac:spMkLst>
            <pc:docMk/>
            <pc:sldMk cId="4160817557" sldId="292"/>
            <ac:spMk id="11" creationId="{7A076856-0463-9048-8116-EAD805CF511F}"/>
          </ac:spMkLst>
        </pc:spChg>
        <pc:spChg chg="del">
          <ac:chgData name="Ronald Mao" userId="35fc6b69f34090cc" providerId="LiveId" clId="{1D07D0CB-1079-0D4C-9317-DE13CB8D1641}" dt="2021-07-12T07:41:36.735" v="8005" actId="478"/>
          <ac:spMkLst>
            <pc:docMk/>
            <pc:sldMk cId="4160817557" sldId="292"/>
            <ac:spMk id="13" creationId="{69B15EAE-8F86-4E4F-B8A6-F140B293C429}"/>
          </ac:spMkLst>
        </pc:spChg>
        <pc:spChg chg="del">
          <ac:chgData name="Ronald Mao" userId="35fc6b69f34090cc" providerId="LiveId" clId="{1D07D0CB-1079-0D4C-9317-DE13CB8D1641}" dt="2021-07-12T07:41:31.761" v="8003" actId="478"/>
          <ac:spMkLst>
            <pc:docMk/>
            <pc:sldMk cId="4160817557" sldId="292"/>
            <ac:spMk id="14" creationId="{75C6F22D-B3BB-2F4C-A538-B5649933B8AF}"/>
          </ac:spMkLst>
        </pc:spChg>
        <pc:spChg chg="del">
          <ac:chgData name="Ronald Mao" userId="35fc6b69f34090cc" providerId="LiveId" clId="{1D07D0CB-1079-0D4C-9317-DE13CB8D1641}" dt="2021-07-12T10:05:59.349" v="8428" actId="478"/>
          <ac:spMkLst>
            <pc:docMk/>
            <pc:sldMk cId="4160817557" sldId="292"/>
            <ac:spMk id="15" creationId="{27D2B846-4044-E148-8DFD-7E36AE42C9DE}"/>
          </ac:spMkLst>
        </pc:spChg>
        <pc:spChg chg="add mod">
          <ac:chgData name="Ronald Mao" userId="35fc6b69f34090cc" providerId="LiveId" clId="{1D07D0CB-1079-0D4C-9317-DE13CB8D1641}" dt="2021-07-12T10:09:03.954" v="8529" actId="1076"/>
          <ac:spMkLst>
            <pc:docMk/>
            <pc:sldMk cId="4160817557" sldId="292"/>
            <ac:spMk id="16" creationId="{D0B08480-F9B6-0742-A701-7D6339CE5643}"/>
          </ac:spMkLst>
        </pc:spChg>
        <pc:spChg chg="add mod">
          <ac:chgData name="Ronald Mao" userId="35fc6b69f34090cc" providerId="LiveId" clId="{1D07D0CB-1079-0D4C-9317-DE13CB8D1641}" dt="2021-07-12T10:08:17.986" v="8520" actId="1076"/>
          <ac:spMkLst>
            <pc:docMk/>
            <pc:sldMk cId="4160817557" sldId="292"/>
            <ac:spMk id="17" creationId="{0887904C-2DC2-BA49-AB87-ED3780357ED7}"/>
          </ac:spMkLst>
        </pc:spChg>
        <pc:spChg chg="del">
          <ac:chgData name="Ronald Mao" userId="35fc6b69f34090cc" providerId="LiveId" clId="{1D07D0CB-1079-0D4C-9317-DE13CB8D1641}" dt="2021-07-12T07:41:34.071" v="8004" actId="478"/>
          <ac:spMkLst>
            <pc:docMk/>
            <pc:sldMk cId="4160817557" sldId="292"/>
            <ac:spMk id="18" creationId="{1F9E383C-68A2-6E49-BD75-3BB3D537A611}"/>
          </ac:spMkLst>
        </pc:spChg>
        <pc:spChg chg="add del mod">
          <ac:chgData name="Ronald Mao" userId="35fc6b69f34090cc" providerId="LiveId" clId="{1D07D0CB-1079-0D4C-9317-DE13CB8D1641}" dt="2021-07-12T10:06:55.883" v="8503" actId="478"/>
          <ac:spMkLst>
            <pc:docMk/>
            <pc:sldMk cId="4160817557" sldId="292"/>
            <ac:spMk id="19" creationId="{61C5FE68-318D-C245-A3E4-406A0865CEEA}"/>
          </ac:spMkLst>
        </pc:spChg>
        <pc:spChg chg="add mod">
          <ac:chgData name="Ronald Mao" userId="35fc6b69f34090cc" providerId="LiveId" clId="{1D07D0CB-1079-0D4C-9317-DE13CB8D1641}" dt="2021-07-12T10:07:00.483" v="8505"/>
          <ac:spMkLst>
            <pc:docMk/>
            <pc:sldMk cId="4160817557" sldId="292"/>
            <ac:spMk id="20" creationId="{1AB0247A-002D-4245-8F18-2002BB38CEA0}"/>
          </ac:spMkLst>
        </pc:spChg>
        <pc:spChg chg="del">
          <ac:chgData name="Ronald Mao" userId="35fc6b69f34090cc" providerId="LiveId" clId="{1D07D0CB-1079-0D4C-9317-DE13CB8D1641}" dt="2021-07-12T07:41:29.721" v="8002" actId="478"/>
          <ac:spMkLst>
            <pc:docMk/>
            <pc:sldMk cId="4160817557" sldId="292"/>
            <ac:spMk id="21" creationId="{60F4F69F-689D-2E4F-B208-472662FAD845}"/>
          </ac:spMkLst>
        </pc:spChg>
        <pc:spChg chg="add mod">
          <ac:chgData name="Ronald Mao" userId="35fc6b69f34090cc" providerId="LiveId" clId="{1D07D0CB-1079-0D4C-9317-DE13CB8D1641}" dt="2021-07-12T10:19:31.802" v="8624" actId="1076"/>
          <ac:spMkLst>
            <pc:docMk/>
            <pc:sldMk cId="4160817557" sldId="292"/>
            <ac:spMk id="22" creationId="{56BCE021-3F66-5D42-8E66-6ED68E01C45B}"/>
          </ac:spMkLst>
        </pc:spChg>
        <pc:spChg chg="add mod">
          <ac:chgData name="Ronald Mao" userId="35fc6b69f34090cc" providerId="LiveId" clId="{1D07D0CB-1079-0D4C-9317-DE13CB8D1641}" dt="2021-07-12T10:22:04.931" v="8653" actId="1076"/>
          <ac:spMkLst>
            <pc:docMk/>
            <pc:sldMk cId="4160817557" sldId="292"/>
            <ac:spMk id="23" creationId="{314B659C-C62A-6E45-97D9-9707916E03F5}"/>
          </ac:spMkLst>
        </pc:spChg>
        <pc:spChg chg="add mod">
          <ac:chgData name="Ronald Mao" userId="35fc6b69f34090cc" providerId="LiveId" clId="{1D07D0CB-1079-0D4C-9317-DE13CB8D1641}" dt="2021-07-12T10:08:31.162" v="8523" actId="1076"/>
          <ac:spMkLst>
            <pc:docMk/>
            <pc:sldMk cId="4160817557" sldId="292"/>
            <ac:spMk id="24" creationId="{34713772-FC7E-9346-95C3-5BBB5F90DC39}"/>
          </ac:spMkLst>
        </pc:spChg>
        <pc:spChg chg="add mod">
          <ac:chgData name="Ronald Mao" userId="35fc6b69f34090cc" providerId="LiveId" clId="{1D07D0CB-1079-0D4C-9317-DE13CB8D1641}" dt="2021-07-12T10:23:18.223" v="8669" actId="1076"/>
          <ac:spMkLst>
            <pc:docMk/>
            <pc:sldMk cId="4160817557" sldId="292"/>
            <ac:spMk id="25" creationId="{02D9F889-0ECC-C042-9D2D-DA6426091A37}"/>
          </ac:spMkLst>
        </pc:spChg>
        <pc:spChg chg="add mod">
          <ac:chgData name="Ronald Mao" userId="35fc6b69f34090cc" providerId="LiveId" clId="{1D07D0CB-1079-0D4C-9317-DE13CB8D1641}" dt="2021-07-12T10:08:57.023" v="8528" actId="1076"/>
          <ac:spMkLst>
            <pc:docMk/>
            <pc:sldMk cId="4160817557" sldId="292"/>
            <ac:spMk id="26" creationId="{A0EAB0DF-3061-0049-BDD3-3FBBAD07C66B}"/>
          </ac:spMkLst>
        </pc:spChg>
        <pc:spChg chg="add del mod">
          <ac:chgData name="Ronald Mao" userId="35fc6b69f34090cc" providerId="LiveId" clId="{1D07D0CB-1079-0D4C-9317-DE13CB8D1641}" dt="2021-07-12T10:08:04.719" v="8519" actId="478"/>
          <ac:spMkLst>
            <pc:docMk/>
            <pc:sldMk cId="4160817557" sldId="292"/>
            <ac:spMk id="27" creationId="{32E71555-4A3B-4040-87E3-E1FA50947770}"/>
          </ac:spMkLst>
        </pc:spChg>
        <pc:spChg chg="add del mod">
          <ac:chgData name="Ronald Mao" userId="35fc6b69f34090cc" providerId="LiveId" clId="{1D07D0CB-1079-0D4C-9317-DE13CB8D1641}" dt="2021-07-12T10:08:41.941" v="8526" actId="478"/>
          <ac:spMkLst>
            <pc:docMk/>
            <pc:sldMk cId="4160817557" sldId="292"/>
            <ac:spMk id="28" creationId="{DC852DF4-AC5B-C343-AF85-797777A6717E}"/>
          </ac:spMkLst>
        </pc:spChg>
        <pc:spChg chg="add del mod">
          <ac:chgData name="Ronald Mao" userId="35fc6b69f34090cc" providerId="LiveId" clId="{1D07D0CB-1079-0D4C-9317-DE13CB8D1641}" dt="2021-07-12T10:09:12.532" v="8531" actId="478"/>
          <ac:spMkLst>
            <pc:docMk/>
            <pc:sldMk cId="4160817557" sldId="292"/>
            <ac:spMk id="29" creationId="{EA569FE3-1A79-2B4E-99ED-22FA1B3B5166}"/>
          </ac:spMkLst>
        </pc:spChg>
        <pc:spChg chg="add mod">
          <ac:chgData name="Ronald Mao" userId="35fc6b69f34090cc" providerId="LiveId" clId="{1D07D0CB-1079-0D4C-9317-DE13CB8D1641}" dt="2021-07-12T10:09:20.504" v="8533" actId="1076"/>
          <ac:spMkLst>
            <pc:docMk/>
            <pc:sldMk cId="4160817557" sldId="292"/>
            <ac:spMk id="30" creationId="{00BED022-2DB8-8040-A783-6385B0353C48}"/>
          </ac:spMkLst>
        </pc:spChg>
        <pc:spChg chg="add mod">
          <ac:chgData name="Ronald Mao" userId="35fc6b69f34090cc" providerId="LiveId" clId="{1D07D0CB-1079-0D4C-9317-DE13CB8D1641}" dt="2021-07-12T11:10:49.940" v="9437" actId="207"/>
          <ac:spMkLst>
            <pc:docMk/>
            <pc:sldMk cId="4160817557" sldId="292"/>
            <ac:spMk id="31" creationId="{CCDA0972-7FC7-804E-A3CD-29114820D26F}"/>
          </ac:spMkLst>
        </pc:spChg>
        <pc:spChg chg="add mod">
          <ac:chgData name="Ronald Mao" userId="35fc6b69f34090cc" providerId="LiveId" clId="{1D07D0CB-1079-0D4C-9317-DE13CB8D1641}" dt="2021-07-12T11:31:08.819" v="9767" actId="207"/>
          <ac:spMkLst>
            <pc:docMk/>
            <pc:sldMk cId="4160817557" sldId="292"/>
            <ac:spMk id="32" creationId="{BCD3537E-7AF4-0749-9D0B-4926AEF94AA4}"/>
          </ac:spMkLst>
        </pc:spChg>
        <pc:spChg chg="add mod">
          <ac:chgData name="Ronald Mao" userId="35fc6b69f34090cc" providerId="LiveId" clId="{1D07D0CB-1079-0D4C-9317-DE13CB8D1641}" dt="2021-07-12T11:10:44.113" v="9435" actId="207"/>
          <ac:spMkLst>
            <pc:docMk/>
            <pc:sldMk cId="4160817557" sldId="292"/>
            <ac:spMk id="33" creationId="{B19F53E9-71B7-5646-B25B-BEB428C413DE}"/>
          </ac:spMkLst>
        </pc:spChg>
        <pc:spChg chg="add mod">
          <ac:chgData name="Ronald Mao" userId="35fc6b69f34090cc" providerId="LiveId" clId="{1D07D0CB-1079-0D4C-9317-DE13CB8D1641}" dt="2021-07-12T10:13:18.080" v="8565" actId="1076"/>
          <ac:spMkLst>
            <pc:docMk/>
            <pc:sldMk cId="4160817557" sldId="292"/>
            <ac:spMk id="34" creationId="{740FC890-CF1B-064D-BFBE-1E41C274027F}"/>
          </ac:spMkLst>
        </pc:spChg>
        <pc:spChg chg="add mod">
          <ac:chgData name="Ronald Mao" userId="35fc6b69f34090cc" providerId="LiveId" clId="{1D07D0CB-1079-0D4C-9317-DE13CB8D1641}" dt="2021-07-12T10:13:04.975" v="8563" actId="1076"/>
          <ac:spMkLst>
            <pc:docMk/>
            <pc:sldMk cId="4160817557" sldId="292"/>
            <ac:spMk id="35" creationId="{00465859-F189-EE49-BBBA-B30EBF8E62C7}"/>
          </ac:spMkLst>
        </pc:spChg>
        <pc:spChg chg="add mod">
          <ac:chgData name="Ronald Mao" userId="35fc6b69f34090cc" providerId="LiveId" clId="{1D07D0CB-1079-0D4C-9317-DE13CB8D1641}" dt="2021-07-12T10:13:26.324" v="8567" actId="1076"/>
          <ac:spMkLst>
            <pc:docMk/>
            <pc:sldMk cId="4160817557" sldId="292"/>
            <ac:spMk id="36" creationId="{31872688-B3D1-9D42-BC28-796BD8F31404}"/>
          </ac:spMkLst>
        </pc:spChg>
        <pc:spChg chg="add mod">
          <ac:chgData name="Ronald Mao" userId="35fc6b69f34090cc" providerId="LiveId" clId="{1D07D0CB-1079-0D4C-9317-DE13CB8D1641}" dt="2021-07-12T10:13:33.682" v="8569" actId="1076"/>
          <ac:spMkLst>
            <pc:docMk/>
            <pc:sldMk cId="4160817557" sldId="292"/>
            <ac:spMk id="37" creationId="{7BBE5319-F877-9245-A4A4-F4B4BBD1CCE4}"/>
          </ac:spMkLst>
        </pc:spChg>
        <pc:spChg chg="add mod">
          <ac:chgData name="Ronald Mao" userId="35fc6b69f34090cc" providerId="LiveId" clId="{1D07D0CB-1079-0D4C-9317-DE13CB8D1641}" dt="2021-07-12T10:13:39.731" v="8571" actId="1076"/>
          <ac:spMkLst>
            <pc:docMk/>
            <pc:sldMk cId="4160817557" sldId="292"/>
            <ac:spMk id="38" creationId="{4B0245A8-6A61-2A4E-B1F6-0729906E08BF}"/>
          </ac:spMkLst>
        </pc:spChg>
        <pc:spChg chg="add mod">
          <ac:chgData name="Ronald Mao" userId="35fc6b69f34090cc" providerId="LiveId" clId="{1D07D0CB-1079-0D4C-9317-DE13CB8D1641}" dt="2021-07-12T10:22:01.391" v="8651" actId="1076"/>
          <ac:spMkLst>
            <pc:docMk/>
            <pc:sldMk cId="4160817557" sldId="292"/>
            <ac:spMk id="39" creationId="{3BE9F749-6DD6-F64F-8D63-447CC5474C79}"/>
          </ac:spMkLst>
        </pc:spChg>
        <pc:spChg chg="add mod">
          <ac:chgData name="Ronald Mao" userId="35fc6b69f34090cc" providerId="LiveId" clId="{1D07D0CB-1079-0D4C-9317-DE13CB8D1641}" dt="2021-07-12T10:13:59.154" v="8576" actId="1076"/>
          <ac:spMkLst>
            <pc:docMk/>
            <pc:sldMk cId="4160817557" sldId="292"/>
            <ac:spMk id="40" creationId="{F1F004D2-516A-054B-B647-1A0A301FB38C}"/>
          </ac:spMkLst>
        </pc:spChg>
        <pc:spChg chg="add mod">
          <ac:chgData name="Ronald Mao" userId="35fc6b69f34090cc" providerId="LiveId" clId="{1D07D0CB-1079-0D4C-9317-DE13CB8D1641}" dt="2021-07-12T10:14:21.445" v="8581" actId="1076"/>
          <ac:spMkLst>
            <pc:docMk/>
            <pc:sldMk cId="4160817557" sldId="292"/>
            <ac:spMk id="41" creationId="{30916B4A-C9AB-C64A-9A04-A6669ED10454}"/>
          </ac:spMkLst>
        </pc:spChg>
        <pc:spChg chg="add mod">
          <ac:chgData name="Ronald Mao" userId="35fc6b69f34090cc" providerId="LiveId" clId="{1D07D0CB-1079-0D4C-9317-DE13CB8D1641}" dt="2021-07-12T10:14:34.135" v="8584" actId="1076"/>
          <ac:spMkLst>
            <pc:docMk/>
            <pc:sldMk cId="4160817557" sldId="292"/>
            <ac:spMk id="42" creationId="{CA97ACE0-631C-164A-9D78-0255C54924D4}"/>
          </ac:spMkLst>
        </pc:spChg>
        <pc:spChg chg="add mod">
          <ac:chgData name="Ronald Mao" userId="35fc6b69f34090cc" providerId="LiveId" clId="{1D07D0CB-1079-0D4C-9317-DE13CB8D1641}" dt="2021-07-12T10:14:28.192" v="8583" actId="1076"/>
          <ac:spMkLst>
            <pc:docMk/>
            <pc:sldMk cId="4160817557" sldId="292"/>
            <ac:spMk id="43" creationId="{3BBD521C-2BFF-6641-B7BB-FF1501B07CA4}"/>
          </ac:spMkLst>
        </pc:spChg>
        <pc:spChg chg="add mod">
          <ac:chgData name="Ronald Mao" userId="35fc6b69f34090cc" providerId="LiveId" clId="{1D07D0CB-1079-0D4C-9317-DE13CB8D1641}" dt="2021-07-12T10:14:49.086" v="8589" actId="1076"/>
          <ac:spMkLst>
            <pc:docMk/>
            <pc:sldMk cId="4160817557" sldId="292"/>
            <ac:spMk id="44" creationId="{06B541F9-682B-0D46-93D7-FAE8496EE646}"/>
          </ac:spMkLst>
        </pc:spChg>
        <pc:spChg chg="add mod">
          <ac:chgData name="Ronald Mao" userId="35fc6b69f34090cc" providerId="LiveId" clId="{1D07D0CB-1079-0D4C-9317-DE13CB8D1641}" dt="2021-07-12T10:15:18.961" v="8592" actId="1076"/>
          <ac:spMkLst>
            <pc:docMk/>
            <pc:sldMk cId="4160817557" sldId="292"/>
            <ac:spMk id="45" creationId="{D32E313E-D20C-9742-B164-83E221C3982A}"/>
          </ac:spMkLst>
        </pc:spChg>
        <pc:spChg chg="add mod">
          <ac:chgData name="Ronald Mao" userId="35fc6b69f34090cc" providerId="LiveId" clId="{1D07D0CB-1079-0D4C-9317-DE13CB8D1641}" dt="2021-07-12T10:15:44.979" v="8597" actId="1076"/>
          <ac:spMkLst>
            <pc:docMk/>
            <pc:sldMk cId="4160817557" sldId="292"/>
            <ac:spMk id="46" creationId="{C8E7006C-9E1C-0547-BB29-6C430864ACC9}"/>
          </ac:spMkLst>
        </pc:spChg>
        <pc:spChg chg="add mod">
          <ac:chgData name="Ronald Mao" userId="35fc6b69f34090cc" providerId="LiveId" clId="{1D07D0CB-1079-0D4C-9317-DE13CB8D1641}" dt="2021-07-12T10:15:30.818" v="8594" actId="1076"/>
          <ac:spMkLst>
            <pc:docMk/>
            <pc:sldMk cId="4160817557" sldId="292"/>
            <ac:spMk id="47" creationId="{C30E5060-2CBE-304E-8F6D-1C41061CBEC9}"/>
          </ac:spMkLst>
        </pc:spChg>
        <pc:spChg chg="add del mod">
          <ac:chgData name="Ronald Mao" userId="35fc6b69f34090cc" providerId="LiveId" clId="{1D07D0CB-1079-0D4C-9317-DE13CB8D1641}" dt="2021-07-12T10:15:55.800" v="8599"/>
          <ac:spMkLst>
            <pc:docMk/>
            <pc:sldMk cId="4160817557" sldId="292"/>
            <ac:spMk id="48" creationId="{CFCEF382-821B-1A48-A9A4-03D70E5FE8B7}"/>
          </ac:spMkLst>
        </pc:spChg>
        <pc:spChg chg="add mod">
          <ac:chgData name="Ronald Mao" userId="35fc6b69f34090cc" providerId="LiveId" clId="{1D07D0CB-1079-0D4C-9317-DE13CB8D1641}" dt="2021-07-12T10:27:24.599" v="8722" actId="207"/>
          <ac:spMkLst>
            <pc:docMk/>
            <pc:sldMk cId="4160817557" sldId="292"/>
            <ac:spMk id="49" creationId="{70396BD7-1763-C142-89A0-461839F786C1}"/>
          </ac:spMkLst>
        </pc:spChg>
        <pc:spChg chg="add mod">
          <ac:chgData name="Ronald Mao" userId="35fc6b69f34090cc" providerId="LiveId" clId="{1D07D0CB-1079-0D4C-9317-DE13CB8D1641}" dt="2021-07-12T11:11:44.926" v="9440" actId="207"/>
          <ac:spMkLst>
            <pc:docMk/>
            <pc:sldMk cId="4160817557" sldId="292"/>
            <ac:spMk id="50" creationId="{520DA8C4-B0F0-1D44-B324-422ED58569B8}"/>
          </ac:spMkLst>
        </pc:spChg>
        <pc:spChg chg="add mod">
          <ac:chgData name="Ronald Mao" userId="35fc6b69f34090cc" providerId="LiveId" clId="{1D07D0CB-1079-0D4C-9317-DE13CB8D1641}" dt="2021-07-12T10:29:38.553" v="8758" actId="207"/>
          <ac:spMkLst>
            <pc:docMk/>
            <pc:sldMk cId="4160817557" sldId="292"/>
            <ac:spMk id="51" creationId="{11267BF4-E161-664A-B34D-01DEF269FB20}"/>
          </ac:spMkLst>
        </pc:spChg>
        <pc:spChg chg="add mod">
          <ac:chgData name="Ronald Mao" userId="35fc6b69f34090cc" providerId="LiveId" clId="{1D07D0CB-1079-0D4C-9317-DE13CB8D1641}" dt="2021-07-12T10:29:25.558" v="8754" actId="207"/>
          <ac:spMkLst>
            <pc:docMk/>
            <pc:sldMk cId="4160817557" sldId="292"/>
            <ac:spMk id="52" creationId="{9D67B193-4116-C240-822F-A13B2F6673D0}"/>
          </ac:spMkLst>
        </pc:spChg>
        <pc:spChg chg="add mod">
          <ac:chgData name="Ronald Mao" userId="35fc6b69f34090cc" providerId="LiveId" clId="{1D07D0CB-1079-0D4C-9317-DE13CB8D1641}" dt="2021-07-12T10:29:18.368" v="8753" actId="207"/>
          <ac:spMkLst>
            <pc:docMk/>
            <pc:sldMk cId="4160817557" sldId="292"/>
            <ac:spMk id="53" creationId="{2D449692-BBAB-1442-94B5-2F6A8040A2E4}"/>
          </ac:spMkLst>
        </pc:spChg>
        <pc:spChg chg="add mod">
          <ac:chgData name="Ronald Mao" userId="35fc6b69f34090cc" providerId="LiveId" clId="{1D07D0CB-1079-0D4C-9317-DE13CB8D1641}" dt="2021-07-12T10:29:08.784" v="8750" actId="207"/>
          <ac:spMkLst>
            <pc:docMk/>
            <pc:sldMk cId="4160817557" sldId="292"/>
            <ac:spMk id="54" creationId="{DED19A02-6603-704F-B21E-6E00E75C4DA8}"/>
          </ac:spMkLst>
        </pc:spChg>
        <pc:spChg chg="add mod">
          <ac:chgData name="Ronald Mao" userId="35fc6b69f34090cc" providerId="LiveId" clId="{1D07D0CB-1079-0D4C-9317-DE13CB8D1641}" dt="2021-07-12T10:29:08.306" v="8747" actId="207"/>
          <ac:spMkLst>
            <pc:docMk/>
            <pc:sldMk cId="4160817557" sldId="292"/>
            <ac:spMk id="55" creationId="{4C3FE6AD-DB8B-8A45-AC7F-357832CC3939}"/>
          </ac:spMkLst>
        </pc:spChg>
        <pc:spChg chg="add mod">
          <ac:chgData name="Ronald Mao" userId="35fc6b69f34090cc" providerId="LiveId" clId="{1D07D0CB-1079-0D4C-9317-DE13CB8D1641}" dt="2021-07-12T10:29:07.783" v="8744" actId="207"/>
          <ac:spMkLst>
            <pc:docMk/>
            <pc:sldMk cId="4160817557" sldId="292"/>
            <ac:spMk id="56" creationId="{B60D352B-23A0-0146-8884-FDB185672FF1}"/>
          </ac:spMkLst>
        </pc:spChg>
        <pc:spChg chg="add del mod">
          <ac:chgData name="Ronald Mao" userId="35fc6b69f34090cc" providerId="LiveId" clId="{1D07D0CB-1079-0D4C-9317-DE13CB8D1641}" dt="2021-07-12T10:19:20.682" v="8619" actId="478"/>
          <ac:spMkLst>
            <pc:docMk/>
            <pc:sldMk cId="4160817557" sldId="292"/>
            <ac:spMk id="57" creationId="{84D1E4B5-4658-A743-B1AE-B819B03E27D6}"/>
          </ac:spMkLst>
        </pc:spChg>
        <pc:spChg chg="add mod">
          <ac:chgData name="Ronald Mao" userId="35fc6b69f34090cc" providerId="LiveId" clId="{1D07D0CB-1079-0D4C-9317-DE13CB8D1641}" dt="2021-07-12T10:29:50.065" v="8762" actId="207"/>
          <ac:spMkLst>
            <pc:docMk/>
            <pc:sldMk cId="4160817557" sldId="292"/>
            <ac:spMk id="58" creationId="{D1AE8927-5D95-514F-AEFC-28F83EF26266}"/>
          </ac:spMkLst>
        </pc:spChg>
        <pc:spChg chg="add del mod">
          <ac:chgData name="Ronald Mao" userId="35fc6b69f34090cc" providerId="LiveId" clId="{1D07D0CB-1079-0D4C-9317-DE13CB8D1641}" dt="2021-07-12T10:19:47.391" v="8628" actId="478"/>
          <ac:spMkLst>
            <pc:docMk/>
            <pc:sldMk cId="4160817557" sldId="292"/>
            <ac:spMk id="59" creationId="{63AD2A55-5499-D541-9205-CBA8481F9B0A}"/>
          </ac:spMkLst>
        </pc:spChg>
        <pc:spChg chg="add mod">
          <ac:chgData name="Ronald Mao" userId="35fc6b69f34090cc" providerId="LiveId" clId="{1D07D0CB-1079-0D4C-9317-DE13CB8D1641}" dt="2021-07-12T10:29:41.357" v="8759" actId="207"/>
          <ac:spMkLst>
            <pc:docMk/>
            <pc:sldMk cId="4160817557" sldId="292"/>
            <ac:spMk id="60" creationId="{590C7A4F-7C33-F648-88FA-EBC160003287}"/>
          </ac:spMkLst>
        </pc:spChg>
        <pc:spChg chg="add del mod">
          <ac:chgData name="Ronald Mao" userId="35fc6b69f34090cc" providerId="LiveId" clId="{1D07D0CB-1079-0D4C-9317-DE13CB8D1641}" dt="2021-07-12T10:19:58.175" v="8631" actId="478"/>
          <ac:spMkLst>
            <pc:docMk/>
            <pc:sldMk cId="4160817557" sldId="292"/>
            <ac:spMk id="61" creationId="{7B7D093C-36C8-C440-BA19-5A031C47FA8F}"/>
          </ac:spMkLst>
        </pc:spChg>
        <pc:spChg chg="add mod">
          <ac:chgData name="Ronald Mao" userId="35fc6b69f34090cc" providerId="LiveId" clId="{1D07D0CB-1079-0D4C-9317-DE13CB8D1641}" dt="2021-07-12T10:29:32.513" v="8756" actId="207"/>
          <ac:spMkLst>
            <pc:docMk/>
            <pc:sldMk cId="4160817557" sldId="292"/>
            <ac:spMk id="62" creationId="{691F2B0B-A776-B14B-A6CF-A098CF1693DB}"/>
          </ac:spMkLst>
        </pc:spChg>
        <pc:spChg chg="add mod">
          <ac:chgData name="Ronald Mao" userId="35fc6b69f34090cc" providerId="LiveId" clId="{1D07D0CB-1079-0D4C-9317-DE13CB8D1641}" dt="2021-07-12T10:29:09.077" v="8752" actId="207"/>
          <ac:spMkLst>
            <pc:docMk/>
            <pc:sldMk cId="4160817557" sldId="292"/>
            <ac:spMk id="63" creationId="{FA39387F-EFCE-7741-B52C-917611EDF712}"/>
          </ac:spMkLst>
        </pc:spChg>
        <pc:spChg chg="add del mod">
          <ac:chgData name="Ronald Mao" userId="35fc6b69f34090cc" providerId="LiveId" clId="{1D07D0CB-1079-0D4C-9317-DE13CB8D1641}" dt="2021-07-12T10:20:44.765" v="8640" actId="478"/>
          <ac:spMkLst>
            <pc:docMk/>
            <pc:sldMk cId="4160817557" sldId="292"/>
            <ac:spMk id="64" creationId="{77AC5CD0-E944-E340-BE03-8F9DAE225E0C}"/>
          </ac:spMkLst>
        </pc:spChg>
        <pc:spChg chg="add mod">
          <ac:chgData name="Ronald Mao" userId="35fc6b69f34090cc" providerId="LiveId" clId="{1D07D0CB-1079-0D4C-9317-DE13CB8D1641}" dt="2021-07-12T10:29:08.622" v="8749" actId="207"/>
          <ac:spMkLst>
            <pc:docMk/>
            <pc:sldMk cId="4160817557" sldId="292"/>
            <ac:spMk id="65" creationId="{D9A4975B-FE1F-9543-A1C0-6CB36761F4EA}"/>
          </ac:spMkLst>
        </pc:spChg>
        <pc:spChg chg="add del mod">
          <ac:chgData name="Ronald Mao" userId="35fc6b69f34090cc" providerId="LiveId" clId="{1D07D0CB-1079-0D4C-9317-DE13CB8D1641}" dt="2021-07-12T10:20:40.588" v="8639" actId="478"/>
          <ac:spMkLst>
            <pc:docMk/>
            <pc:sldMk cId="4160817557" sldId="292"/>
            <ac:spMk id="66" creationId="{BD0F5A9E-B5AB-954D-8C0E-C8B36779D613}"/>
          </ac:spMkLst>
        </pc:spChg>
        <pc:spChg chg="add mod">
          <ac:chgData name="Ronald Mao" userId="35fc6b69f34090cc" providerId="LiveId" clId="{1D07D0CB-1079-0D4C-9317-DE13CB8D1641}" dt="2021-07-12T10:29:08.140" v="8746" actId="207"/>
          <ac:spMkLst>
            <pc:docMk/>
            <pc:sldMk cId="4160817557" sldId="292"/>
            <ac:spMk id="67" creationId="{14FBF80E-40F7-5C45-A32C-C7EBB3059B76}"/>
          </ac:spMkLst>
        </pc:spChg>
        <pc:spChg chg="add mod">
          <ac:chgData name="Ronald Mao" userId="35fc6b69f34090cc" providerId="LiveId" clId="{1D07D0CB-1079-0D4C-9317-DE13CB8D1641}" dt="2021-07-12T10:29:07.624" v="8743" actId="207"/>
          <ac:spMkLst>
            <pc:docMk/>
            <pc:sldMk cId="4160817557" sldId="292"/>
            <ac:spMk id="68" creationId="{C937566E-920D-9344-BCAB-80C17F0527C6}"/>
          </ac:spMkLst>
        </pc:spChg>
        <pc:spChg chg="add mod">
          <ac:chgData name="Ronald Mao" userId="35fc6b69f34090cc" providerId="LiveId" clId="{1D07D0CB-1079-0D4C-9317-DE13CB8D1641}" dt="2021-07-12T10:29:53.072" v="8763" actId="207"/>
          <ac:spMkLst>
            <pc:docMk/>
            <pc:sldMk cId="4160817557" sldId="292"/>
            <ac:spMk id="69" creationId="{BB5E2298-CDB8-F846-B4CE-77BAAED3FC92}"/>
          </ac:spMkLst>
        </pc:spChg>
        <pc:spChg chg="add mod">
          <ac:chgData name="Ronald Mao" userId="35fc6b69f34090cc" providerId="LiveId" clId="{1D07D0CB-1079-0D4C-9317-DE13CB8D1641}" dt="2021-07-12T10:29:35.327" v="8757" actId="207"/>
          <ac:spMkLst>
            <pc:docMk/>
            <pc:sldMk cId="4160817557" sldId="292"/>
            <ac:spMk id="70" creationId="{2896B11F-1C73-124D-BC9D-6F508997802E}"/>
          </ac:spMkLst>
        </pc:spChg>
        <pc:spChg chg="add mod">
          <ac:chgData name="Ronald Mao" userId="35fc6b69f34090cc" providerId="LiveId" clId="{1D07D0CB-1079-0D4C-9317-DE13CB8D1641}" dt="2021-07-12T10:29:44.149" v="8760" actId="207"/>
          <ac:spMkLst>
            <pc:docMk/>
            <pc:sldMk cId="4160817557" sldId="292"/>
            <ac:spMk id="71" creationId="{934DF799-5269-9C41-A3A4-F4FA9452EB34}"/>
          </ac:spMkLst>
        </pc:spChg>
        <pc:spChg chg="add del mod">
          <ac:chgData name="Ronald Mao" userId="35fc6b69f34090cc" providerId="LiveId" clId="{1D07D0CB-1079-0D4C-9317-DE13CB8D1641}" dt="2021-07-12T10:22:05.407" v="8654"/>
          <ac:spMkLst>
            <pc:docMk/>
            <pc:sldMk cId="4160817557" sldId="292"/>
            <ac:spMk id="72" creationId="{13A4F6E9-6923-0443-96B9-BA8038D5888E}"/>
          </ac:spMkLst>
        </pc:spChg>
        <pc:spChg chg="add del mod">
          <ac:chgData name="Ronald Mao" userId="35fc6b69f34090cc" providerId="LiveId" clId="{1D07D0CB-1079-0D4C-9317-DE13CB8D1641}" dt="2021-07-12T10:22:16.670" v="8656"/>
          <ac:spMkLst>
            <pc:docMk/>
            <pc:sldMk cId="4160817557" sldId="292"/>
            <ac:spMk id="73" creationId="{466D25B7-B3CA-E442-B4DC-CF586809A754}"/>
          </ac:spMkLst>
        </pc:spChg>
        <pc:spChg chg="add mod">
          <ac:chgData name="Ronald Mao" userId="35fc6b69f34090cc" providerId="LiveId" clId="{1D07D0CB-1079-0D4C-9317-DE13CB8D1641}" dt="2021-07-12T10:29:08.926" v="8751" actId="207"/>
          <ac:spMkLst>
            <pc:docMk/>
            <pc:sldMk cId="4160817557" sldId="292"/>
            <ac:spMk id="74" creationId="{457B2614-3ED6-2E49-8165-0D2F2510AD4F}"/>
          </ac:spMkLst>
        </pc:spChg>
        <pc:spChg chg="add mod">
          <ac:chgData name="Ronald Mao" userId="35fc6b69f34090cc" providerId="LiveId" clId="{1D07D0CB-1079-0D4C-9317-DE13CB8D1641}" dt="2021-07-12T10:29:28.144" v="8755" actId="207"/>
          <ac:spMkLst>
            <pc:docMk/>
            <pc:sldMk cId="4160817557" sldId="292"/>
            <ac:spMk id="75" creationId="{95A0A6BD-F4CC-174C-91E3-F302AACDF7A8}"/>
          </ac:spMkLst>
        </pc:spChg>
        <pc:spChg chg="add del mod">
          <ac:chgData name="Ronald Mao" userId="35fc6b69f34090cc" providerId="LiveId" clId="{1D07D0CB-1079-0D4C-9317-DE13CB8D1641}" dt="2021-07-12T10:22:34.144" v="8660" actId="478"/>
          <ac:spMkLst>
            <pc:docMk/>
            <pc:sldMk cId="4160817557" sldId="292"/>
            <ac:spMk id="76" creationId="{0F1CD7E9-BFAD-CB43-91BB-0ACB0C6BA49F}"/>
          </ac:spMkLst>
        </pc:spChg>
        <pc:spChg chg="add del mod">
          <ac:chgData name="Ronald Mao" userId="35fc6b69f34090cc" providerId="LiveId" clId="{1D07D0CB-1079-0D4C-9317-DE13CB8D1641}" dt="2021-07-12T10:23:18.961" v="8670"/>
          <ac:spMkLst>
            <pc:docMk/>
            <pc:sldMk cId="4160817557" sldId="292"/>
            <ac:spMk id="77" creationId="{50B0F680-DC41-EB45-BE3B-3A07651E0D68}"/>
          </ac:spMkLst>
        </pc:spChg>
        <pc:spChg chg="add del mod">
          <ac:chgData name="Ronald Mao" userId="35fc6b69f34090cc" providerId="LiveId" clId="{1D07D0CB-1079-0D4C-9317-DE13CB8D1641}" dt="2021-07-12T10:23:56.226" v="8677" actId="478"/>
          <ac:spMkLst>
            <pc:docMk/>
            <pc:sldMk cId="4160817557" sldId="292"/>
            <ac:spMk id="78" creationId="{9C1C760F-44BA-2D45-8F79-3662EF0C10BE}"/>
          </ac:spMkLst>
        </pc:spChg>
        <pc:spChg chg="add mod">
          <ac:chgData name="Ronald Mao" userId="35fc6b69f34090cc" providerId="LiveId" clId="{1D07D0CB-1079-0D4C-9317-DE13CB8D1641}" dt="2021-07-12T10:29:08.457" v="8748" actId="207"/>
          <ac:spMkLst>
            <pc:docMk/>
            <pc:sldMk cId="4160817557" sldId="292"/>
            <ac:spMk id="79" creationId="{D0B71A77-B74B-C746-A54C-840B8D2EE6AF}"/>
          </ac:spMkLst>
        </pc:spChg>
        <pc:spChg chg="add mod">
          <ac:chgData name="Ronald Mao" userId="35fc6b69f34090cc" providerId="LiveId" clId="{1D07D0CB-1079-0D4C-9317-DE13CB8D1641}" dt="2021-07-12T10:29:07.208" v="8742" actId="207"/>
          <ac:spMkLst>
            <pc:docMk/>
            <pc:sldMk cId="4160817557" sldId="292"/>
            <ac:spMk id="80" creationId="{E561CCA5-A65D-3940-A299-995FCF46E4CA}"/>
          </ac:spMkLst>
        </pc:spChg>
        <pc:spChg chg="add mod">
          <ac:chgData name="Ronald Mao" userId="35fc6b69f34090cc" providerId="LiveId" clId="{1D07D0CB-1079-0D4C-9317-DE13CB8D1641}" dt="2021-07-12T10:29:07.971" v="8745" actId="207"/>
          <ac:spMkLst>
            <pc:docMk/>
            <pc:sldMk cId="4160817557" sldId="292"/>
            <ac:spMk id="81" creationId="{9263D03B-D2B5-A840-8783-31B1AFC195C9}"/>
          </ac:spMkLst>
        </pc:spChg>
        <pc:spChg chg="add del mod">
          <ac:chgData name="Ronald Mao" userId="35fc6b69f34090cc" providerId="LiveId" clId="{1D07D0CB-1079-0D4C-9317-DE13CB8D1641}" dt="2021-07-12T10:29:06.915" v="8741"/>
          <ac:spMkLst>
            <pc:docMk/>
            <pc:sldMk cId="4160817557" sldId="292"/>
            <ac:spMk id="82" creationId="{C97546B4-E38C-6C42-B588-31387E2D84D0}"/>
          </ac:spMkLst>
        </pc:spChg>
        <pc:spChg chg="add del mod">
          <ac:chgData name="Ronald Mao" userId="35fc6b69f34090cc" providerId="LiveId" clId="{1D07D0CB-1079-0D4C-9317-DE13CB8D1641}" dt="2021-07-12T10:35:32.560" v="8815" actId="478"/>
          <ac:spMkLst>
            <pc:docMk/>
            <pc:sldMk cId="4160817557" sldId="292"/>
            <ac:spMk id="83" creationId="{8C5F91B0-93D5-4847-9333-CE69D783AC01}"/>
          </ac:spMkLst>
        </pc:spChg>
        <pc:spChg chg="add mod">
          <ac:chgData name="Ronald Mao" userId="35fc6b69f34090cc" providerId="LiveId" clId="{1D07D0CB-1079-0D4C-9317-DE13CB8D1641}" dt="2021-07-12T10:57:39.682" v="9022" actId="1076"/>
          <ac:spMkLst>
            <pc:docMk/>
            <pc:sldMk cId="4160817557" sldId="292"/>
            <ac:spMk id="84" creationId="{40224A09-974A-F341-BAB2-89CF5F94C04A}"/>
          </ac:spMkLst>
        </pc:spChg>
        <pc:spChg chg="add del mod">
          <ac:chgData name="Ronald Mao" userId="35fc6b69f34090cc" providerId="LiveId" clId="{1D07D0CB-1079-0D4C-9317-DE13CB8D1641}" dt="2021-07-12T11:08:05.579" v="9400" actId="478"/>
          <ac:spMkLst>
            <pc:docMk/>
            <pc:sldMk cId="4160817557" sldId="292"/>
            <ac:spMk id="85" creationId="{58683C81-F7E0-FB48-B049-CAA81265C870}"/>
          </ac:spMkLst>
        </pc:spChg>
        <pc:spChg chg="add del mod">
          <ac:chgData name="Ronald Mao" userId="35fc6b69f34090cc" providerId="LiveId" clId="{1D07D0CB-1079-0D4C-9317-DE13CB8D1641}" dt="2021-07-12T10:32:41.216" v="8782" actId="478"/>
          <ac:spMkLst>
            <pc:docMk/>
            <pc:sldMk cId="4160817557" sldId="292"/>
            <ac:spMk id="86" creationId="{81A91582-B5AA-D04B-A8E2-EE3716CD631C}"/>
          </ac:spMkLst>
        </pc:spChg>
        <pc:spChg chg="add mod">
          <ac:chgData name="Ronald Mao" userId="35fc6b69f34090cc" providerId="LiveId" clId="{1D07D0CB-1079-0D4C-9317-DE13CB8D1641}" dt="2021-07-12T10:57:35.181" v="9021" actId="1076"/>
          <ac:spMkLst>
            <pc:docMk/>
            <pc:sldMk cId="4160817557" sldId="292"/>
            <ac:spMk id="87" creationId="{85CE8E43-775F-4949-89FB-BA21DFBB8D6E}"/>
          </ac:spMkLst>
        </pc:spChg>
        <pc:spChg chg="add mod">
          <ac:chgData name="Ronald Mao" userId="35fc6b69f34090cc" providerId="LiveId" clId="{1D07D0CB-1079-0D4C-9317-DE13CB8D1641}" dt="2021-07-12T10:55:58.607" v="9007" actId="1076"/>
          <ac:spMkLst>
            <pc:docMk/>
            <pc:sldMk cId="4160817557" sldId="292"/>
            <ac:spMk id="88" creationId="{F12F0390-3A37-864D-86F2-21A06680BD5B}"/>
          </ac:spMkLst>
        </pc:spChg>
        <pc:spChg chg="add del mod">
          <ac:chgData name="Ronald Mao" userId="35fc6b69f34090cc" providerId="LiveId" clId="{1D07D0CB-1079-0D4C-9317-DE13CB8D1641}" dt="2021-07-12T10:37:13.026" v="8834" actId="478"/>
          <ac:spMkLst>
            <pc:docMk/>
            <pc:sldMk cId="4160817557" sldId="292"/>
            <ac:spMk id="89" creationId="{8F0E6F93-8D87-8440-86DE-EBF50C41B82D}"/>
          </ac:spMkLst>
        </pc:spChg>
        <pc:spChg chg="add mod">
          <ac:chgData name="Ronald Mao" userId="35fc6b69f34090cc" providerId="LiveId" clId="{1D07D0CB-1079-0D4C-9317-DE13CB8D1641}" dt="2021-07-12T10:38:10.350" v="8845" actId="1076"/>
          <ac:spMkLst>
            <pc:docMk/>
            <pc:sldMk cId="4160817557" sldId="292"/>
            <ac:spMk id="90" creationId="{572443B9-DA71-5B44-BF16-33DCEEA73984}"/>
          </ac:spMkLst>
        </pc:spChg>
        <pc:spChg chg="add del mod">
          <ac:chgData name="Ronald Mao" userId="35fc6b69f34090cc" providerId="LiveId" clId="{1D07D0CB-1079-0D4C-9317-DE13CB8D1641}" dt="2021-07-12T10:37:20.097" v="8836" actId="478"/>
          <ac:spMkLst>
            <pc:docMk/>
            <pc:sldMk cId="4160817557" sldId="292"/>
            <ac:spMk id="91" creationId="{EA49D8A3-59D1-E842-90F5-A317873C6759}"/>
          </ac:spMkLst>
        </pc:spChg>
        <pc:spChg chg="add mod">
          <ac:chgData name="Ronald Mao" userId="35fc6b69f34090cc" providerId="LiveId" clId="{1D07D0CB-1079-0D4C-9317-DE13CB8D1641}" dt="2021-07-12T10:38:34.531" v="8850" actId="1076"/>
          <ac:spMkLst>
            <pc:docMk/>
            <pc:sldMk cId="4160817557" sldId="292"/>
            <ac:spMk id="92" creationId="{5EB690D8-CEE6-4E40-9A28-984948FE08EA}"/>
          </ac:spMkLst>
        </pc:spChg>
        <pc:spChg chg="add mod">
          <ac:chgData name="Ronald Mao" userId="35fc6b69f34090cc" providerId="LiveId" clId="{1D07D0CB-1079-0D4C-9317-DE13CB8D1641}" dt="2021-07-12T10:37:58.628" v="8841" actId="571"/>
          <ac:spMkLst>
            <pc:docMk/>
            <pc:sldMk cId="4160817557" sldId="292"/>
            <ac:spMk id="93" creationId="{3BFDF21B-5AD7-CE47-ADD0-C28A9D496F72}"/>
          </ac:spMkLst>
        </pc:spChg>
        <pc:spChg chg="add mod">
          <ac:chgData name="Ronald Mao" userId="35fc6b69f34090cc" providerId="LiveId" clId="{1D07D0CB-1079-0D4C-9317-DE13CB8D1641}" dt="2021-07-12T10:38:24.730" v="8847" actId="571"/>
          <ac:spMkLst>
            <pc:docMk/>
            <pc:sldMk cId="4160817557" sldId="292"/>
            <ac:spMk id="94" creationId="{348D6460-3528-EC4A-B920-BCE79F4AA790}"/>
          </ac:spMkLst>
        </pc:spChg>
        <pc:spChg chg="add mod">
          <ac:chgData name="Ronald Mao" userId="35fc6b69f34090cc" providerId="LiveId" clId="{1D07D0CB-1079-0D4C-9317-DE13CB8D1641}" dt="2021-07-12T10:38:29.881" v="8849" actId="571"/>
          <ac:spMkLst>
            <pc:docMk/>
            <pc:sldMk cId="4160817557" sldId="292"/>
            <ac:spMk id="95" creationId="{D84C1334-F4FC-9E42-A266-91B7EEB68BA9}"/>
          </ac:spMkLst>
        </pc:spChg>
        <pc:spChg chg="add del mod">
          <ac:chgData name="Ronald Mao" userId="35fc6b69f34090cc" providerId="LiveId" clId="{1D07D0CB-1079-0D4C-9317-DE13CB8D1641}" dt="2021-07-12T10:42:09.323" v="8893" actId="478"/>
          <ac:spMkLst>
            <pc:docMk/>
            <pc:sldMk cId="4160817557" sldId="292"/>
            <ac:spMk id="96" creationId="{FEFE5A36-338B-DA4D-B238-DB27239E2987}"/>
          </ac:spMkLst>
        </pc:spChg>
        <pc:spChg chg="add mod">
          <ac:chgData name="Ronald Mao" userId="35fc6b69f34090cc" providerId="LiveId" clId="{1D07D0CB-1079-0D4C-9317-DE13CB8D1641}" dt="2021-07-12T10:38:57.727" v="8852" actId="571"/>
          <ac:spMkLst>
            <pc:docMk/>
            <pc:sldMk cId="4160817557" sldId="292"/>
            <ac:spMk id="97" creationId="{7932E9E9-BB60-9F47-8D0B-13BE8941FFE4}"/>
          </ac:spMkLst>
        </pc:spChg>
        <pc:spChg chg="add del mod">
          <ac:chgData name="Ronald Mao" userId="35fc6b69f34090cc" providerId="LiveId" clId="{1D07D0CB-1079-0D4C-9317-DE13CB8D1641}" dt="2021-07-12T10:39:13.156" v="8855" actId="478"/>
          <ac:spMkLst>
            <pc:docMk/>
            <pc:sldMk cId="4160817557" sldId="292"/>
            <ac:spMk id="98" creationId="{DD7F1755-AF4A-AF4E-BB1B-370AB950E21E}"/>
          </ac:spMkLst>
        </pc:spChg>
        <pc:spChg chg="add mod">
          <ac:chgData name="Ronald Mao" userId="35fc6b69f34090cc" providerId="LiveId" clId="{1D07D0CB-1079-0D4C-9317-DE13CB8D1641}" dt="2021-07-12T10:39:35.312" v="8860" actId="1076"/>
          <ac:spMkLst>
            <pc:docMk/>
            <pc:sldMk cId="4160817557" sldId="292"/>
            <ac:spMk id="99" creationId="{9859A194-8E47-214F-953F-35679206FDC6}"/>
          </ac:spMkLst>
        </pc:spChg>
        <pc:spChg chg="add mod">
          <ac:chgData name="Ronald Mao" userId="35fc6b69f34090cc" providerId="LiveId" clId="{1D07D0CB-1079-0D4C-9317-DE13CB8D1641}" dt="2021-07-12T10:39:54.365" v="8864" actId="1076"/>
          <ac:spMkLst>
            <pc:docMk/>
            <pc:sldMk cId="4160817557" sldId="292"/>
            <ac:spMk id="100" creationId="{EFCAA951-3722-F646-9A42-87AF02FFEE78}"/>
          </ac:spMkLst>
        </pc:spChg>
        <pc:spChg chg="add mod">
          <ac:chgData name="Ronald Mao" userId="35fc6b69f34090cc" providerId="LiveId" clId="{1D07D0CB-1079-0D4C-9317-DE13CB8D1641}" dt="2021-07-12T10:40:08.075" v="8867" actId="1076"/>
          <ac:spMkLst>
            <pc:docMk/>
            <pc:sldMk cId="4160817557" sldId="292"/>
            <ac:spMk id="101" creationId="{88F93A62-F2E9-5D4F-A802-93AAC979D5AC}"/>
          </ac:spMkLst>
        </pc:spChg>
        <pc:spChg chg="add del mod">
          <ac:chgData name="Ronald Mao" userId="35fc6b69f34090cc" providerId="LiveId" clId="{1D07D0CB-1079-0D4C-9317-DE13CB8D1641}" dt="2021-07-12T10:40:22.024" v="8870" actId="478"/>
          <ac:spMkLst>
            <pc:docMk/>
            <pc:sldMk cId="4160817557" sldId="292"/>
            <ac:spMk id="102" creationId="{F4BFD94E-BB7C-1E4C-AF31-6240A1FFE8C5}"/>
          </ac:spMkLst>
        </pc:spChg>
        <pc:spChg chg="add mod">
          <ac:chgData name="Ronald Mao" userId="35fc6b69f34090cc" providerId="LiveId" clId="{1D07D0CB-1079-0D4C-9317-DE13CB8D1641}" dt="2021-07-12T10:40:34.299" v="8873" actId="1076"/>
          <ac:spMkLst>
            <pc:docMk/>
            <pc:sldMk cId="4160817557" sldId="292"/>
            <ac:spMk id="103" creationId="{8AE3E6DF-4A40-D947-894D-640D936FF242}"/>
          </ac:spMkLst>
        </pc:spChg>
        <pc:spChg chg="add mod">
          <ac:chgData name="Ronald Mao" userId="35fc6b69f34090cc" providerId="LiveId" clId="{1D07D0CB-1079-0D4C-9317-DE13CB8D1641}" dt="2021-07-12T10:40:29.422" v="8872" actId="1076"/>
          <ac:spMkLst>
            <pc:docMk/>
            <pc:sldMk cId="4160817557" sldId="292"/>
            <ac:spMk id="104" creationId="{45401B14-CA4D-434F-94BD-466408B7E5D8}"/>
          </ac:spMkLst>
        </pc:spChg>
        <pc:spChg chg="add mod">
          <ac:chgData name="Ronald Mao" userId="35fc6b69f34090cc" providerId="LiveId" clId="{1D07D0CB-1079-0D4C-9317-DE13CB8D1641}" dt="2021-07-12T10:40:53.389" v="8876" actId="1076"/>
          <ac:spMkLst>
            <pc:docMk/>
            <pc:sldMk cId="4160817557" sldId="292"/>
            <ac:spMk id="105" creationId="{D3CB2469-28A9-C744-991B-C653011CC52E}"/>
          </ac:spMkLst>
        </pc:spChg>
        <pc:spChg chg="add del mod">
          <ac:chgData name="Ronald Mao" userId="35fc6b69f34090cc" providerId="LiveId" clId="{1D07D0CB-1079-0D4C-9317-DE13CB8D1641}" dt="2021-07-12T10:41:04.296" v="8879" actId="478"/>
          <ac:spMkLst>
            <pc:docMk/>
            <pc:sldMk cId="4160817557" sldId="292"/>
            <ac:spMk id="106" creationId="{77C5BEB0-8FFF-AF49-A7DB-177A1F505CE8}"/>
          </ac:spMkLst>
        </pc:spChg>
        <pc:spChg chg="add mod">
          <ac:chgData name="Ronald Mao" userId="35fc6b69f34090cc" providerId="LiveId" clId="{1D07D0CB-1079-0D4C-9317-DE13CB8D1641}" dt="2021-07-12T10:41:09.785" v="8880" actId="1076"/>
          <ac:spMkLst>
            <pc:docMk/>
            <pc:sldMk cId="4160817557" sldId="292"/>
            <ac:spMk id="107" creationId="{4BE9F1D6-B649-9640-9C56-70F882B1DB6A}"/>
          </ac:spMkLst>
        </pc:spChg>
        <pc:spChg chg="add mod">
          <ac:chgData name="Ronald Mao" userId="35fc6b69f34090cc" providerId="LiveId" clId="{1D07D0CB-1079-0D4C-9317-DE13CB8D1641}" dt="2021-07-12T10:41:18.550" v="8882" actId="1076"/>
          <ac:spMkLst>
            <pc:docMk/>
            <pc:sldMk cId="4160817557" sldId="292"/>
            <ac:spMk id="108" creationId="{FE02B54C-4FB9-DD4D-8095-78593C507B5F}"/>
          </ac:spMkLst>
        </pc:spChg>
        <pc:spChg chg="add mod">
          <ac:chgData name="Ronald Mao" userId="35fc6b69f34090cc" providerId="LiveId" clId="{1D07D0CB-1079-0D4C-9317-DE13CB8D1641}" dt="2021-07-12T10:41:27.195" v="8884" actId="1076"/>
          <ac:spMkLst>
            <pc:docMk/>
            <pc:sldMk cId="4160817557" sldId="292"/>
            <ac:spMk id="109" creationId="{A8D74858-E69D-3045-930F-D91D2E94413D}"/>
          </ac:spMkLst>
        </pc:spChg>
        <pc:spChg chg="add mod">
          <ac:chgData name="Ronald Mao" userId="35fc6b69f34090cc" providerId="LiveId" clId="{1D07D0CB-1079-0D4C-9317-DE13CB8D1641}" dt="2021-07-12T10:41:36.001" v="8886" actId="1076"/>
          <ac:spMkLst>
            <pc:docMk/>
            <pc:sldMk cId="4160817557" sldId="292"/>
            <ac:spMk id="110" creationId="{64013E3B-E757-724E-9D60-E97ABA72BE70}"/>
          </ac:spMkLst>
        </pc:spChg>
        <pc:spChg chg="add mod">
          <ac:chgData name="Ronald Mao" userId="35fc6b69f34090cc" providerId="LiveId" clId="{1D07D0CB-1079-0D4C-9317-DE13CB8D1641}" dt="2021-07-12T10:42:01.323" v="8892" actId="1076"/>
          <ac:spMkLst>
            <pc:docMk/>
            <pc:sldMk cId="4160817557" sldId="292"/>
            <ac:spMk id="111" creationId="{03643DC8-2C20-4340-BE31-8C9BBF5F5A51}"/>
          </ac:spMkLst>
        </pc:spChg>
        <pc:spChg chg="add mod">
          <ac:chgData name="Ronald Mao" userId="35fc6b69f34090cc" providerId="LiveId" clId="{1D07D0CB-1079-0D4C-9317-DE13CB8D1641}" dt="2021-07-12T10:45:35.787" v="8911" actId="1076"/>
          <ac:spMkLst>
            <pc:docMk/>
            <pc:sldMk cId="4160817557" sldId="292"/>
            <ac:spMk id="112" creationId="{FCDEDDE1-FCDE-EA4B-8B78-789D7FB6136A}"/>
          </ac:spMkLst>
        </pc:spChg>
        <pc:spChg chg="add mod">
          <ac:chgData name="Ronald Mao" userId="35fc6b69f34090cc" providerId="LiveId" clId="{1D07D0CB-1079-0D4C-9317-DE13CB8D1641}" dt="2021-07-12T10:45:26.664" v="8910" actId="1076"/>
          <ac:spMkLst>
            <pc:docMk/>
            <pc:sldMk cId="4160817557" sldId="292"/>
            <ac:spMk id="113" creationId="{8A7EEBF8-E07D-B540-9B09-97DBC8AEBA22}"/>
          </ac:spMkLst>
        </pc:spChg>
        <pc:spChg chg="add mod">
          <ac:chgData name="Ronald Mao" userId="35fc6b69f34090cc" providerId="LiveId" clId="{1D07D0CB-1079-0D4C-9317-DE13CB8D1641}" dt="2021-07-12T10:46:08.166" v="8913" actId="1076"/>
          <ac:spMkLst>
            <pc:docMk/>
            <pc:sldMk cId="4160817557" sldId="292"/>
            <ac:spMk id="114" creationId="{5229B6B7-06AA-A646-93A2-16829DAE3B8E}"/>
          </ac:spMkLst>
        </pc:spChg>
        <pc:spChg chg="add mod">
          <ac:chgData name="Ronald Mao" userId="35fc6b69f34090cc" providerId="LiveId" clId="{1D07D0CB-1079-0D4C-9317-DE13CB8D1641}" dt="2021-07-12T10:46:24.169" v="8915" actId="1076"/>
          <ac:spMkLst>
            <pc:docMk/>
            <pc:sldMk cId="4160817557" sldId="292"/>
            <ac:spMk id="115" creationId="{7FBB5E55-4EFC-094C-813B-EF1F39F8B062}"/>
          </ac:spMkLst>
        </pc:spChg>
        <pc:spChg chg="add mod">
          <ac:chgData name="Ronald Mao" userId="35fc6b69f34090cc" providerId="LiveId" clId="{1D07D0CB-1079-0D4C-9317-DE13CB8D1641}" dt="2021-07-12T10:46:50.197" v="8917" actId="1076"/>
          <ac:spMkLst>
            <pc:docMk/>
            <pc:sldMk cId="4160817557" sldId="292"/>
            <ac:spMk id="116" creationId="{F903C898-F643-A444-88A5-2A0560A8FED3}"/>
          </ac:spMkLst>
        </pc:spChg>
        <pc:spChg chg="add mod">
          <ac:chgData name="Ronald Mao" userId="35fc6b69f34090cc" providerId="LiveId" clId="{1D07D0CB-1079-0D4C-9317-DE13CB8D1641}" dt="2021-07-12T10:53:59.007" v="8981" actId="1076"/>
          <ac:spMkLst>
            <pc:docMk/>
            <pc:sldMk cId="4160817557" sldId="292"/>
            <ac:spMk id="117" creationId="{3957C706-B7B8-2048-8813-983348B144E5}"/>
          </ac:spMkLst>
        </pc:spChg>
        <pc:spChg chg="add mod">
          <ac:chgData name="Ronald Mao" userId="35fc6b69f34090cc" providerId="LiveId" clId="{1D07D0CB-1079-0D4C-9317-DE13CB8D1641}" dt="2021-07-12T10:47:41.378" v="8925" actId="1076"/>
          <ac:spMkLst>
            <pc:docMk/>
            <pc:sldMk cId="4160817557" sldId="292"/>
            <ac:spMk id="118" creationId="{5F776761-577D-964F-AE24-3A21D5A7F5EC}"/>
          </ac:spMkLst>
        </pc:spChg>
        <pc:spChg chg="add mod">
          <ac:chgData name="Ronald Mao" userId="35fc6b69f34090cc" providerId="LiveId" clId="{1D07D0CB-1079-0D4C-9317-DE13CB8D1641}" dt="2021-07-12T10:48:21.306" v="8927" actId="1076"/>
          <ac:spMkLst>
            <pc:docMk/>
            <pc:sldMk cId="4160817557" sldId="292"/>
            <ac:spMk id="119" creationId="{34AFFFE4-073D-D545-8EBD-EAC7F8D7AB9A}"/>
          </ac:spMkLst>
        </pc:spChg>
        <pc:spChg chg="add mod">
          <ac:chgData name="Ronald Mao" userId="35fc6b69f34090cc" providerId="LiveId" clId="{1D07D0CB-1079-0D4C-9317-DE13CB8D1641}" dt="2021-07-12T10:48:36.843" v="8929" actId="1076"/>
          <ac:spMkLst>
            <pc:docMk/>
            <pc:sldMk cId="4160817557" sldId="292"/>
            <ac:spMk id="120" creationId="{81261080-951A-D74A-9FCD-F4EB90751B78}"/>
          </ac:spMkLst>
        </pc:spChg>
        <pc:spChg chg="add mod">
          <ac:chgData name="Ronald Mao" userId="35fc6b69f34090cc" providerId="LiveId" clId="{1D07D0CB-1079-0D4C-9317-DE13CB8D1641}" dt="2021-07-12T10:48:44.895" v="8931" actId="1076"/>
          <ac:spMkLst>
            <pc:docMk/>
            <pc:sldMk cId="4160817557" sldId="292"/>
            <ac:spMk id="121" creationId="{1A638777-CC42-5F4D-8D3D-CBB6F3EF3DE1}"/>
          </ac:spMkLst>
        </pc:spChg>
        <pc:spChg chg="add mod">
          <ac:chgData name="Ronald Mao" userId="35fc6b69f34090cc" providerId="LiveId" clId="{1D07D0CB-1079-0D4C-9317-DE13CB8D1641}" dt="2021-07-12T10:48:56.453" v="8933" actId="1076"/>
          <ac:spMkLst>
            <pc:docMk/>
            <pc:sldMk cId="4160817557" sldId="292"/>
            <ac:spMk id="122" creationId="{5026DCCA-B922-BF45-AE4C-83C89E704D44}"/>
          </ac:spMkLst>
        </pc:spChg>
        <pc:spChg chg="add mod">
          <ac:chgData name="Ronald Mao" userId="35fc6b69f34090cc" providerId="LiveId" clId="{1D07D0CB-1079-0D4C-9317-DE13CB8D1641}" dt="2021-07-12T10:49:27.839" v="8940" actId="1076"/>
          <ac:spMkLst>
            <pc:docMk/>
            <pc:sldMk cId="4160817557" sldId="292"/>
            <ac:spMk id="123" creationId="{DCEE95F9-7FD9-EE4C-A3C0-DA8AE279EFDF}"/>
          </ac:spMkLst>
        </pc:spChg>
        <pc:spChg chg="add mod">
          <ac:chgData name="Ronald Mao" userId="35fc6b69f34090cc" providerId="LiveId" clId="{1D07D0CB-1079-0D4C-9317-DE13CB8D1641}" dt="2021-07-12T10:49:36.986" v="8942" actId="1076"/>
          <ac:spMkLst>
            <pc:docMk/>
            <pc:sldMk cId="4160817557" sldId="292"/>
            <ac:spMk id="124" creationId="{71F95994-3009-BC45-8C0A-FA220E1738D5}"/>
          </ac:spMkLst>
        </pc:spChg>
        <pc:spChg chg="add mod">
          <ac:chgData name="Ronald Mao" userId="35fc6b69f34090cc" providerId="LiveId" clId="{1D07D0CB-1079-0D4C-9317-DE13CB8D1641}" dt="2021-07-12T10:55:19.210" v="8998" actId="1076"/>
          <ac:spMkLst>
            <pc:docMk/>
            <pc:sldMk cId="4160817557" sldId="292"/>
            <ac:spMk id="125" creationId="{4771E020-AE12-6244-B7EE-6B2BF2AEA52D}"/>
          </ac:spMkLst>
        </pc:spChg>
        <pc:spChg chg="add mod">
          <ac:chgData name="Ronald Mao" userId="35fc6b69f34090cc" providerId="LiveId" clId="{1D07D0CB-1079-0D4C-9317-DE13CB8D1641}" dt="2021-07-12T10:50:06.354" v="8947" actId="1076"/>
          <ac:spMkLst>
            <pc:docMk/>
            <pc:sldMk cId="4160817557" sldId="292"/>
            <ac:spMk id="126" creationId="{475B084D-9EA5-9549-8BD8-E50DBF14813E}"/>
          </ac:spMkLst>
        </pc:spChg>
        <pc:spChg chg="add mod">
          <ac:chgData name="Ronald Mao" userId="35fc6b69f34090cc" providerId="LiveId" clId="{1D07D0CB-1079-0D4C-9317-DE13CB8D1641}" dt="2021-07-12T10:53:09.302" v="8977" actId="1076"/>
          <ac:spMkLst>
            <pc:docMk/>
            <pc:sldMk cId="4160817557" sldId="292"/>
            <ac:spMk id="127" creationId="{723860D4-E658-E54C-B357-1E3C08E0EA73}"/>
          </ac:spMkLst>
        </pc:spChg>
        <pc:spChg chg="add mod">
          <ac:chgData name="Ronald Mao" userId="35fc6b69f34090cc" providerId="LiveId" clId="{1D07D0CB-1079-0D4C-9317-DE13CB8D1641}" dt="2021-07-12T10:50:48.123" v="8953" actId="1076"/>
          <ac:spMkLst>
            <pc:docMk/>
            <pc:sldMk cId="4160817557" sldId="292"/>
            <ac:spMk id="128" creationId="{8D65DF4D-82D6-6148-818E-650F3D3E3011}"/>
          </ac:spMkLst>
        </pc:spChg>
        <pc:spChg chg="add del mod">
          <ac:chgData name="Ronald Mao" userId="35fc6b69f34090cc" providerId="LiveId" clId="{1D07D0CB-1079-0D4C-9317-DE13CB8D1641}" dt="2021-07-12T10:50:52.761" v="8955" actId="478"/>
          <ac:spMkLst>
            <pc:docMk/>
            <pc:sldMk cId="4160817557" sldId="292"/>
            <ac:spMk id="129" creationId="{6C04B899-5984-EA44-B15D-8B5B037DCF54}"/>
          </ac:spMkLst>
        </pc:spChg>
        <pc:spChg chg="add mod">
          <ac:chgData name="Ronald Mao" userId="35fc6b69f34090cc" providerId="LiveId" clId="{1D07D0CB-1079-0D4C-9317-DE13CB8D1641}" dt="2021-07-12T10:51:30.767" v="8960" actId="1076"/>
          <ac:spMkLst>
            <pc:docMk/>
            <pc:sldMk cId="4160817557" sldId="292"/>
            <ac:spMk id="130" creationId="{A647391D-95C5-014A-9CCE-BD2B42CA7383}"/>
          </ac:spMkLst>
        </pc:spChg>
        <pc:spChg chg="add mod">
          <ac:chgData name="Ronald Mao" userId="35fc6b69f34090cc" providerId="LiveId" clId="{1D07D0CB-1079-0D4C-9317-DE13CB8D1641}" dt="2021-07-12T10:51:17.599" v="8958" actId="571"/>
          <ac:spMkLst>
            <pc:docMk/>
            <pc:sldMk cId="4160817557" sldId="292"/>
            <ac:spMk id="131" creationId="{984EEB7F-223F-FF47-B320-78EE35BCAB46}"/>
          </ac:spMkLst>
        </pc:spChg>
        <pc:spChg chg="add mod">
          <ac:chgData name="Ronald Mao" userId="35fc6b69f34090cc" providerId="LiveId" clId="{1D07D0CB-1079-0D4C-9317-DE13CB8D1641}" dt="2021-07-12T10:52:02.555" v="8963" actId="1076"/>
          <ac:spMkLst>
            <pc:docMk/>
            <pc:sldMk cId="4160817557" sldId="292"/>
            <ac:spMk id="132" creationId="{AFEC8B89-4CF2-764C-AD8F-457A34FFD73C}"/>
          </ac:spMkLst>
        </pc:spChg>
        <pc:spChg chg="add mod">
          <ac:chgData name="Ronald Mao" userId="35fc6b69f34090cc" providerId="LiveId" clId="{1D07D0CB-1079-0D4C-9317-DE13CB8D1641}" dt="2021-07-12T10:52:11.711" v="8965" actId="1076"/>
          <ac:spMkLst>
            <pc:docMk/>
            <pc:sldMk cId="4160817557" sldId="292"/>
            <ac:spMk id="133" creationId="{FFA3E4DA-4AFC-D546-9CC2-82BE944947B4}"/>
          </ac:spMkLst>
        </pc:spChg>
        <pc:spChg chg="add mod">
          <ac:chgData name="Ronald Mao" userId="35fc6b69f34090cc" providerId="LiveId" clId="{1D07D0CB-1079-0D4C-9317-DE13CB8D1641}" dt="2021-07-12T10:52:34.826" v="8969" actId="1076"/>
          <ac:spMkLst>
            <pc:docMk/>
            <pc:sldMk cId="4160817557" sldId="292"/>
            <ac:spMk id="134" creationId="{991A6734-2486-9B43-85F4-0DC790AC1EE7}"/>
          </ac:spMkLst>
        </pc:spChg>
        <pc:spChg chg="add mod">
          <ac:chgData name="Ronald Mao" userId="35fc6b69f34090cc" providerId="LiveId" clId="{1D07D0CB-1079-0D4C-9317-DE13CB8D1641}" dt="2021-07-12T10:53:26.670" v="8980" actId="1076"/>
          <ac:spMkLst>
            <pc:docMk/>
            <pc:sldMk cId="4160817557" sldId="292"/>
            <ac:spMk id="135" creationId="{FE0F96BB-0979-6949-B3A0-21CE8F068005}"/>
          </ac:spMkLst>
        </pc:spChg>
        <pc:spChg chg="add mod">
          <ac:chgData name="Ronald Mao" userId="35fc6b69f34090cc" providerId="LiveId" clId="{1D07D0CB-1079-0D4C-9317-DE13CB8D1641}" dt="2021-07-12T10:54:16.315" v="8984" actId="1076"/>
          <ac:spMkLst>
            <pc:docMk/>
            <pc:sldMk cId="4160817557" sldId="292"/>
            <ac:spMk id="136" creationId="{DF459AFF-9DA6-B747-8886-8B923840A442}"/>
          </ac:spMkLst>
        </pc:spChg>
        <pc:spChg chg="add mod">
          <ac:chgData name="Ronald Mao" userId="35fc6b69f34090cc" providerId="LiveId" clId="{1D07D0CB-1079-0D4C-9317-DE13CB8D1641}" dt="2021-07-12T10:54:29.596" v="8986" actId="1076"/>
          <ac:spMkLst>
            <pc:docMk/>
            <pc:sldMk cId="4160817557" sldId="292"/>
            <ac:spMk id="137" creationId="{DDEECC85-37B8-0649-94C8-7C0B2331FA0A}"/>
          </ac:spMkLst>
        </pc:spChg>
        <pc:spChg chg="add mod">
          <ac:chgData name="Ronald Mao" userId="35fc6b69f34090cc" providerId="LiveId" clId="{1D07D0CB-1079-0D4C-9317-DE13CB8D1641}" dt="2021-07-12T10:54:50.323" v="8991" actId="1076"/>
          <ac:spMkLst>
            <pc:docMk/>
            <pc:sldMk cId="4160817557" sldId="292"/>
            <ac:spMk id="138" creationId="{5DBAAA1C-4C54-CA42-B091-A3C40487C50C}"/>
          </ac:spMkLst>
        </pc:spChg>
        <pc:spChg chg="add mod">
          <ac:chgData name="Ronald Mao" userId="35fc6b69f34090cc" providerId="LiveId" clId="{1D07D0CB-1079-0D4C-9317-DE13CB8D1641}" dt="2021-07-12T10:55:28.459" v="9000" actId="1076"/>
          <ac:spMkLst>
            <pc:docMk/>
            <pc:sldMk cId="4160817557" sldId="292"/>
            <ac:spMk id="139" creationId="{A9D09C8D-273C-BE45-BED4-357135A6DF37}"/>
          </ac:spMkLst>
        </pc:spChg>
        <pc:spChg chg="add mod">
          <ac:chgData name="Ronald Mao" userId="35fc6b69f34090cc" providerId="LiveId" clId="{1D07D0CB-1079-0D4C-9317-DE13CB8D1641}" dt="2021-07-12T10:55:50.032" v="9004" actId="1076"/>
          <ac:spMkLst>
            <pc:docMk/>
            <pc:sldMk cId="4160817557" sldId="292"/>
            <ac:spMk id="140" creationId="{EF863A07-D5C3-B54A-B537-A2F4D2CDB123}"/>
          </ac:spMkLst>
        </pc:spChg>
        <pc:spChg chg="add mod">
          <ac:chgData name="Ronald Mao" userId="35fc6b69f34090cc" providerId="LiveId" clId="{1D07D0CB-1079-0D4C-9317-DE13CB8D1641}" dt="2021-07-12T10:56:15.679" v="9010" actId="1076"/>
          <ac:spMkLst>
            <pc:docMk/>
            <pc:sldMk cId="4160817557" sldId="292"/>
            <ac:spMk id="141" creationId="{19DDB4D4-4B29-054F-972D-13965B0FA973}"/>
          </ac:spMkLst>
        </pc:spChg>
        <pc:spChg chg="add mod">
          <ac:chgData name="Ronald Mao" userId="35fc6b69f34090cc" providerId="LiveId" clId="{1D07D0CB-1079-0D4C-9317-DE13CB8D1641}" dt="2021-07-12T10:56:27.172" v="9012" actId="1076"/>
          <ac:spMkLst>
            <pc:docMk/>
            <pc:sldMk cId="4160817557" sldId="292"/>
            <ac:spMk id="142" creationId="{2FD165D7-A578-064A-8B12-77501CD861FE}"/>
          </ac:spMkLst>
        </pc:spChg>
        <pc:spChg chg="add mod">
          <ac:chgData name="Ronald Mao" userId="35fc6b69f34090cc" providerId="LiveId" clId="{1D07D0CB-1079-0D4C-9317-DE13CB8D1641}" dt="2021-07-12T10:56:58.558" v="9016" actId="1076"/>
          <ac:spMkLst>
            <pc:docMk/>
            <pc:sldMk cId="4160817557" sldId="292"/>
            <ac:spMk id="143" creationId="{6F504F53-230D-4147-A3B0-CD51C569DB76}"/>
          </ac:spMkLst>
        </pc:spChg>
        <pc:spChg chg="add mod">
          <ac:chgData name="Ronald Mao" userId="35fc6b69f34090cc" providerId="LiveId" clId="{1D07D0CB-1079-0D4C-9317-DE13CB8D1641}" dt="2021-07-12T10:56:43.016" v="9014" actId="571"/>
          <ac:spMkLst>
            <pc:docMk/>
            <pc:sldMk cId="4160817557" sldId="292"/>
            <ac:spMk id="144" creationId="{691FA5EE-CA26-8C40-8F12-0297D1C43A4A}"/>
          </ac:spMkLst>
        </pc:spChg>
        <pc:spChg chg="add mod">
          <ac:chgData name="Ronald Mao" userId="35fc6b69f34090cc" providerId="LiveId" clId="{1D07D0CB-1079-0D4C-9317-DE13CB8D1641}" dt="2021-07-12T10:57:10.432" v="9018" actId="1076"/>
          <ac:spMkLst>
            <pc:docMk/>
            <pc:sldMk cId="4160817557" sldId="292"/>
            <ac:spMk id="145" creationId="{E438812C-9472-CB4A-98C3-4B6463814A59}"/>
          </ac:spMkLst>
        </pc:spChg>
        <pc:spChg chg="add mod">
          <ac:chgData name="Ronald Mao" userId="35fc6b69f34090cc" providerId="LiveId" clId="{1D07D0CB-1079-0D4C-9317-DE13CB8D1641}" dt="2021-07-12T10:57:20.398" v="9020" actId="1076"/>
          <ac:spMkLst>
            <pc:docMk/>
            <pc:sldMk cId="4160817557" sldId="292"/>
            <ac:spMk id="146" creationId="{728195F3-5DE9-454A-AB50-784899550973}"/>
          </ac:spMkLst>
        </pc:spChg>
        <pc:spChg chg="add mod">
          <ac:chgData name="Ronald Mao" userId="35fc6b69f34090cc" providerId="LiveId" clId="{1D07D0CB-1079-0D4C-9317-DE13CB8D1641}" dt="2021-07-12T11:13:35.971" v="9454" actId="207"/>
          <ac:spMkLst>
            <pc:docMk/>
            <pc:sldMk cId="4160817557" sldId="292"/>
            <ac:spMk id="147" creationId="{0A318E70-FA2D-7D4E-BCDC-5C9974346B29}"/>
          </ac:spMkLst>
        </pc:spChg>
        <pc:spChg chg="add del mod">
          <ac:chgData name="Ronald Mao" userId="35fc6b69f34090cc" providerId="LiveId" clId="{1D07D0CB-1079-0D4C-9317-DE13CB8D1641}" dt="2021-07-12T11:01:24.299" v="9211" actId="478"/>
          <ac:spMkLst>
            <pc:docMk/>
            <pc:sldMk cId="4160817557" sldId="292"/>
            <ac:spMk id="148" creationId="{F6B2EDCE-DF02-3342-9831-E14D23AAFAF0}"/>
          </ac:spMkLst>
        </pc:spChg>
        <pc:spChg chg="add mod">
          <ac:chgData name="Ronald Mao" userId="35fc6b69f34090cc" providerId="LiveId" clId="{1D07D0CB-1079-0D4C-9317-DE13CB8D1641}" dt="2021-07-12T11:13:39.996" v="9455" actId="207"/>
          <ac:spMkLst>
            <pc:docMk/>
            <pc:sldMk cId="4160817557" sldId="292"/>
            <ac:spMk id="149" creationId="{A09F04F2-7718-264F-A566-001A96305664}"/>
          </ac:spMkLst>
        </pc:spChg>
        <pc:spChg chg="add mod">
          <ac:chgData name="Ronald Mao" userId="35fc6b69f34090cc" providerId="LiveId" clId="{1D07D0CB-1079-0D4C-9317-DE13CB8D1641}" dt="2021-07-12T11:13:30.105" v="9453" actId="207"/>
          <ac:spMkLst>
            <pc:docMk/>
            <pc:sldMk cId="4160817557" sldId="292"/>
            <ac:spMk id="150" creationId="{3FAB4B98-5773-0A49-A3A9-36C46AB43E34}"/>
          </ac:spMkLst>
        </pc:spChg>
        <pc:spChg chg="add mod">
          <ac:chgData name="Ronald Mao" userId="35fc6b69f34090cc" providerId="LiveId" clId="{1D07D0CB-1079-0D4C-9317-DE13CB8D1641}" dt="2021-07-12T11:10:55.276" v="9438" actId="207"/>
          <ac:spMkLst>
            <pc:docMk/>
            <pc:sldMk cId="4160817557" sldId="292"/>
            <ac:spMk id="151" creationId="{1020461D-54E1-1F46-B2B7-423F5E63FFBF}"/>
          </ac:spMkLst>
        </pc:spChg>
        <pc:spChg chg="add mod">
          <ac:chgData name="Ronald Mao" userId="35fc6b69f34090cc" providerId="LiveId" clId="{1D07D0CB-1079-0D4C-9317-DE13CB8D1641}" dt="2021-07-12T11:07:56.033" v="9398" actId="571"/>
          <ac:spMkLst>
            <pc:docMk/>
            <pc:sldMk cId="4160817557" sldId="292"/>
            <ac:spMk id="152" creationId="{5E3165DC-65C2-3548-BC26-4054BB7C4627}"/>
          </ac:spMkLst>
        </pc:spChg>
        <pc:spChg chg="add mod">
          <ac:chgData name="Ronald Mao" userId="35fc6b69f34090cc" providerId="LiveId" clId="{1D07D0CB-1079-0D4C-9317-DE13CB8D1641}" dt="2021-07-12T11:11:55.224" v="9441" actId="207"/>
          <ac:spMkLst>
            <pc:docMk/>
            <pc:sldMk cId="4160817557" sldId="292"/>
            <ac:spMk id="153" creationId="{9A638C20-CFBB-FB4F-8421-005554A9F46C}"/>
          </ac:spMkLst>
        </pc:spChg>
        <pc:spChg chg="add del mod">
          <ac:chgData name="Ronald Mao" userId="35fc6b69f34090cc" providerId="LiveId" clId="{1D07D0CB-1079-0D4C-9317-DE13CB8D1641}" dt="2021-07-12T11:08:43.273" v="9407" actId="478"/>
          <ac:spMkLst>
            <pc:docMk/>
            <pc:sldMk cId="4160817557" sldId="292"/>
            <ac:spMk id="154" creationId="{DE17A748-2E8C-014F-B607-570D6C1C5A9A}"/>
          </ac:spMkLst>
        </pc:spChg>
        <pc:spChg chg="add mod">
          <ac:chgData name="Ronald Mao" userId="35fc6b69f34090cc" providerId="LiveId" clId="{1D07D0CB-1079-0D4C-9317-DE13CB8D1641}" dt="2021-07-12T11:10:22.886" v="9430" actId="207"/>
          <ac:spMkLst>
            <pc:docMk/>
            <pc:sldMk cId="4160817557" sldId="292"/>
            <ac:spMk id="155" creationId="{E75520F4-319B-E344-8EEE-F4215DC2BF85}"/>
          </ac:spMkLst>
        </pc:spChg>
        <pc:spChg chg="add mod">
          <ac:chgData name="Ronald Mao" userId="35fc6b69f34090cc" providerId="LiveId" clId="{1D07D0CB-1079-0D4C-9317-DE13CB8D1641}" dt="2021-07-12T11:10:26.680" v="9431" actId="207"/>
          <ac:spMkLst>
            <pc:docMk/>
            <pc:sldMk cId="4160817557" sldId="292"/>
            <ac:spMk id="156" creationId="{47B2BFD4-4FB8-3A42-8703-420C706E02D3}"/>
          </ac:spMkLst>
        </pc:spChg>
        <pc:spChg chg="add mod">
          <ac:chgData name="Ronald Mao" userId="35fc6b69f34090cc" providerId="LiveId" clId="{1D07D0CB-1079-0D4C-9317-DE13CB8D1641}" dt="2021-07-12T11:12:28.958" v="9446" actId="571"/>
          <ac:spMkLst>
            <pc:docMk/>
            <pc:sldMk cId="4160817557" sldId="292"/>
            <ac:spMk id="157" creationId="{5ABC289C-0F77-6C42-93B5-12B544E3E2EB}"/>
          </ac:spMkLst>
        </pc:spChg>
        <pc:spChg chg="add mod">
          <ac:chgData name="Ronald Mao" userId="35fc6b69f34090cc" providerId="LiveId" clId="{1D07D0CB-1079-0D4C-9317-DE13CB8D1641}" dt="2021-07-12T11:35:14.382" v="9934" actId="1076"/>
          <ac:spMkLst>
            <pc:docMk/>
            <pc:sldMk cId="4160817557" sldId="292"/>
            <ac:spMk id="158" creationId="{22A14F18-B282-9A44-B85C-F31A2AFA746C}"/>
          </ac:spMkLst>
        </pc:spChg>
      </pc:sldChg>
      <pc:sldChg chg="addSp delSp modSp add mod">
        <pc:chgData name="Ronald Mao" userId="35fc6b69f34090cc" providerId="LiveId" clId="{1D07D0CB-1079-0D4C-9317-DE13CB8D1641}" dt="2021-07-12T11:57:19.352" v="10300" actId="207"/>
        <pc:sldMkLst>
          <pc:docMk/>
          <pc:sldMk cId="672621852" sldId="293"/>
        </pc:sldMkLst>
        <pc:spChg chg="del">
          <ac:chgData name="Ronald Mao" userId="35fc6b69f34090cc" providerId="LiveId" clId="{1D07D0CB-1079-0D4C-9317-DE13CB8D1641}" dt="2021-07-12T07:43:41.640" v="8029" actId="478"/>
          <ac:spMkLst>
            <pc:docMk/>
            <pc:sldMk cId="672621852" sldId="293"/>
            <ac:spMk id="2" creationId="{A072A090-AAF9-D446-843C-0738D17F6B2B}"/>
          </ac:spMkLst>
        </pc:spChg>
        <pc:spChg chg="add del mod">
          <ac:chgData name="Ronald Mao" userId="35fc6b69f34090cc" providerId="LiveId" clId="{1D07D0CB-1079-0D4C-9317-DE13CB8D1641}" dt="2021-07-12T09:46:47.387" v="8113" actId="478"/>
          <ac:spMkLst>
            <pc:docMk/>
            <pc:sldMk cId="672621852" sldId="293"/>
            <ac:spMk id="4" creationId="{3EDB1257-F5DB-5544-984F-155376C1A7A4}"/>
          </ac:spMkLst>
        </pc:spChg>
        <pc:spChg chg="add del mod">
          <ac:chgData name="Ronald Mao" userId="35fc6b69f34090cc" providerId="LiveId" clId="{1D07D0CB-1079-0D4C-9317-DE13CB8D1641}" dt="2021-07-12T09:47:22.946" v="8118" actId="478"/>
          <ac:spMkLst>
            <pc:docMk/>
            <pc:sldMk cId="672621852" sldId="293"/>
            <ac:spMk id="5" creationId="{C5BE053D-D08A-8D4B-9447-987B478DA8A1}"/>
          </ac:spMkLst>
        </pc:spChg>
        <pc:spChg chg="add mod">
          <ac:chgData name="Ronald Mao" userId="35fc6b69f34090cc" providerId="LiveId" clId="{1D07D0CB-1079-0D4C-9317-DE13CB8D1641}" dt="2021-07-12T10:03:30.798" v="8364" actId="1076"/>
          <ac:spMkLst>
            <pc:docMk/>
            <pc:sldMk cId="672621852" sldId="293"/>
            <ac:spMk id="6" creationId="{7DB88E94-FEF5-AE48-8232-3F3ADF11875F}"/>
          </ac:spMkLst>
        </pc:spChg>
        <pc:spChg chg="add del mod">
          <ac:chgData name="Ronald Mao" userId="35fc6b69f34090cc" providerId="LiveId" clId="{1D07D0CB-1079-0D4C-9317-DE13CB8D1641}" dt="2021-07-12T07:46:32.760" v="8073" actId="478"/>
          <ac:spMkLst>
            <pc:docMk/>
            <pc:sldMk cId="672621852" sldId="293"/>
            <ac:spMk id="7" creationId="{125A9A1C-C0C6-1A47-BC59-438B57CA0FFB}"/>
          </ac:spMkLst>
        </pc:spChg>
        <pc:spChg chg="add mod">
          <ac:chgData name="Ronald Mao" userId="35fc6b69f34090cc" providerId="LiveId" clId="{1D07D0CB-1079-0D4C-9317-DE13CB8D1641}" dt="2021-07-12T10:01:54.421" v="8342" actId="1076"/>
          <ac:spMkLst>
            <pc:docMk/>
            <pc:sldMk cId="672621852" sldId="293"/>
            <ac:spMk id="8" creationId="{343675BD-CF0F-4048-B514-8876CD4EB48B}"/>
          </ac:spMkLst>
        </pc:spChg>
        <pc:spChg chg="add mod">
          <ac:chgData name="Ronald Mao" userId="35fc6b69f34090cc" providerId="LiveId" clId="{1D07D0CB-1079-0D4C-9317-DE13CB8D1641}" dt="2021-07-12T11:57:14.030" v="10299" actId="207"/>
          <ac:spMkLst>
            <pc:docMk/>
            <pc:sldMk cId="672621852" sldId="293"/>
            <ac:spMk id="9" creationId="{1CA56EAC-398F-AE46-BF62-BF74DD4256A0}"/>
          </ac:spMkLst>
        </pc:spChg>
        <pc:spChg chg="add mod">
          <ac:chgData name="Ronald Mao" userId="35fc6b69f34090cc" providerId="LiveId" clId="{1D07D0CB-1079-0D4C-9317-DE13CB8D1641}" dt="2021-07-12T11:57:19.352" v="10300" actId="207"/>
          <ac:spMkLst>
            <pc:docMk/>
            <pc:sldMk cId="672621852" sldId="293"/>
            <ac:spMk id="10" creationId="{82CDB667-02F8-0743-B7A8-74CBB505CF08}"/>
          </ac:spMkLst>
        </pc:spChg>
        <pc:spChg chg="add mod">
          <ac:chgData name="Ronald Mao" userId="35fc6b69f34090cc" providerId="LiveId" clId="{1D07D0CB-1079-0D4C-9317-DE13CB8D1641}" dt="2021-07-12T09:49:00.331" v="8135" actId="1076"/>
          <ac:spMkLst>
            <pc:docMk/>
            <pc:sldMk cId="672621852" sldId="293"/>
            <ac:spMk id="11" creationId="{5CAFAE55-AF4E-2F4D-8A7F-51E6F26A00FD}"/>
          </ac:spMkLst>
        </pc:spChg>
        <pc:spChg chg="add del mod">
          <ac:chgData name="Ronald Mao" userId="35fc6b69f34090cc" providerId="LiveId" clId="{1D07D0CB-1079-0D4C-9317-DE13CB8D1641}" dt="2021-07-12T07:46:43.319" v="8075" actId="478"/>
          <ac:spMkLst>
            <pc:docMk/>
            <pc:sldMk cId="672621852" sldId="293"/>
            <ac:spMk id="12" creationId="{23E3CB86-A85D-004A-86E4-75010D6CE6B6}"/>
          </ac:spMkLst>
        </pc:spChg>
        <pc:spChg chg="add del mod">
          <ac:chgData name="Ronald Mao" userId="35fc6b69f34090cc" providerId="LiveId" clId="{1D07D0CB-1079-0D4C-9317-DE13CB8D1641}" dt="2021-07-12T07:43:43.624" v="8030" actId="478"/>
          <ac:spMkLst>
            <pc:docMk/>
            <pc:sldMk cId="672621852" sldId="293"/>
            <ac:spMk id="13" creationId="{4FF607F6-46E1-ED48-81BF-162E74FA4123}"/>
          </ac:spMkLst>
        </pc:spChg>
        <pc:spChg chg="add del mod">
          <ac:chgData name="Ronald Mao" userId="35fc6b69f34090cc" providerId="LiveId" clId="{1D07D0CB-1079-0D4C-9317-DE13CB8D1641}" dt="2021-07-12T07:44:50.528" v="8048"/>
          <ac:spMkLst>
            <pc:docMk/>
            <pc:sldMk cId="672621852" sldId="293"/>
            <ac:spMk id="14" creationId="{ABC341E1-6C07-5049-A9A0-E3E0C6E9CBF6}"/>
          </ac:spMkLst>
        </pc:spChg>
        <pc:spChg chg="del">
          <ac:chgData name="Ronald Mao" userId="35fc6b69f34090cc" providerId="LiveId" clId="{1D07D0CB-1079-0D4C-9317-DE13CB8D1641}" dt="2021-07-12T07:43:45.366" v="8031" actId="478"/>
          <ac:spMkLst>
            <pc:docMk/>
            <pc:sldMk cId="672621852" sldId="293"/>
            <ac:spMk id="15" creationId="{27D2B846-4044-E148-8DFD-7E36AE42C9DE}"/>
          </ac:spMkLst>
        </pc:spChg>
        <pc:spChg chg="add del mod">
          <ac:chgData name="Ronald Mao" userId="35fc6b69f34090cc" providerId="LiveId" clId="{1D07D0CB-1079-0D4C-9317-DE13CB8D1641}" dt="2021-07-12T07:46:32.329" v="8072"/>
          <ac:spMkLst>
            <pc:docMk/>
            <pc:sldMk cId="672621852" sldId="293"/>
            <ac:spMk id="16" creationId="{7AA90BC5-72D2-6B4E-BCDC-9B7D26AFBF8D}"/>
          </ac:spMkLst>
        </pc:spChg>
        <pc:spChg chg="add mod">
          <ac:chgData name="Ronald Mao" userId="35fc6b69f34090cc" providerId="LiveId" clId="{1D07D0CB-1079-0D4C-9317-DE13CB8D1641}" dt="2021-07-12T09:54:12.830" v="8188" actId="2711"/>
          <ac:spMkLst>
            <pc:docMk/>
            <pc:sldMk cId="672621852" sldId="293"/>
            <ac:spMk id="17" creationId="{193D9AAA-6584-B24A-A2EB-E10691C0B0DC}"/>
          </ac:spMkLst>
        </pc:spChg>
        <pc:spChg chg="add mod">
          <ac:chgData name="Ronald Mao" userId="35fc6b69f34090cc" providerId="LiveId" clId="{1D07D0CB-1079-0D4C-9317-DE13CB8D1641}" dt="2021-07-12T10:02:06.614" v="8343" actId="1076"/>
          <ac:spMkLst>
            <pc:docMk/>
            <pc:sldMk cId="672621852" sldId="293"/>
            <ac:spMk id="18" creationId="{370410F9-1EE5-9948-9CA3-65E60E5C590E}"/>
          </ac:spMkLst>
        </pc:spChg>
        <pc:spChg chg="add del mod">
          <ac:chgData name="Ronald Mao" userId="35fc6b69f34090cc" providerId="LiveId" clId="{1D07D0CB-1079-0D4C-9317-DE13CB8D1641}" dt="2021-07-12T09:51:23.143" v="8137" actId="478"/>
          <ac:spMkLst>
            <pc:docMk/>
            <pc:sldMk cId="672621852" sldId="293"/>
            <ac:spMk id="19" creationId="{8015D259-252B-CC44-A162-7EB55FDDA5E6}"/>
          </ac:spMkLst>
        </pc:spChg>
        <pc:spChg chg="add del mod">
          <ac:chgData name="Ronald Mao" userId="35fc6b69f34090cc" providerId="LiveId" clId="{1D07D0CB-1079-0D4C-9317-DE13CB8D1641}" dt="2021-07-12T09:45:01.729" v="8103" actId="478"/>
          <ac:spMkLst>
            <pc:docMk/>
            <pc:sldMk cId="672621852" sldId="293"/>
            <ac:spMk id="20" creationId="{03EF78B0-FFA3-6042-91E2-1E2EFE1F2459}"/>
          </ac:spMkLst>
        </pc:spChg>
        <pc:spChg chg="add del">
          <ac:chgData name="Ronald Mao" userId="35fc6b69f34090cc" providerId="LiveId" clId="{1D07D0CB-1079-0D4C-9317-DE13CB8D1641}" dt="2021-07-12T09:45:12.328" v="8105" actId="478"/>
          <ac:spMkLst>
            <pc:docMk/>
            <pc:sldMk cId="672621852" sldId="293"/>
            <ac:spMk id="21" creationId="{7CF9AE5E-8F14-8E40-BAB1-A680959EC280}"/>
          </ac:spMkLst>
        </pc:spChg>
        <pc:spChg chg="add del mod">
          <ac:chgData name="Ronald Mao" userId="35fc6b69f34090cc" providerId="LiveId" clId="{1D07D0CB-1079-0D4C-9317-DE13CB8D1641}" dt="2021-07-12T09:46:25.558" v="8111" actId="478"/>
          <ac:spMkLst>
            <pc:docMk/>
            <pc:sldMk cId="672621852" sldId="293"/>
            <ac:spMk id="22" creationId="{BE9A0AB0-24AB-384D-8055-356AEAEED0E8}"/>
          </ac:spMkLst>
        </pc:spChg>
        <pc:spChg chg="add del mod">
          <ac:chgData name="Ronald Mao" userId="35fc6b69f34090cc" providerId="LiveId" clId="{1D07D0CB-1079-0D4C-9317-DE13CB8D1641}" dt="2021-07-12T10:03:12.398" v="8360" actId="478"/>
          <ac:spMkLst>
            <pc:docMk/>
            <pc:sldMk cId="672621852" sldId="293"/>
            <ac:spMk id="23" creationId="{A12CDDB9-3434-DE48-96C8-11E8E8852203}"/>
          </ac:spMkLst>
        </pc:spChg>
        <pc:spChg chg="add del mod">
          <ac:chgData name="Ronald Mao" userId="35fc6b69f34090cc" providerId="LiveId" clId="{1D07D0CB-1079-0D4C-9317-DE13CB8D1641}" dt="2021-07-12T09:47:32.569" v="8120" actId="478"/>
          <ac:spMkLst>
            <pc:docMk/>
            <pc:sldMk cId="672621852" sldId="293"/>
            <ac:spMk id="24" creationId="{D4CD783D-0B89-1343-AFCF-7B813DE4FAA3}"/>
          </ac:spMkLst>
        </pc:spChg>
        <pc:spChg chg="add del mod">
          <ac:chgData name="Ronald Mao" userId="35fc6b69f34090cc" providerId="LiveId" clId="{1D07D0CB-1079-0D4C-9317-DE13CB8D1641}" dt="2021-07-12T09:47:19.642" v="8117" actId="478"/>
          <ac:spMkLst>
            <pc:docMk/>
            <pc:sldMk cId="672621852" sldId="293"/>
            <ac:spMk id="25" creationId="{148ABEFC-3B7B-5A42-A28D-6388A2790A67}"/>
          </ac:spMkLst>
        </pc:spChg>
        <pc:spChg chg="add mod">
          <ac:chgData name="Ronald Mao" userId="35fc6b69f34090cc" providerId="LiveId" clId="{1D07D0CB-1079-0D4C-9317-DE13CB8D1641}" dt="2021-07-12T10:03:39.236" v="8365" actId="1076"/>
          <ac:spMkLst>
            <pc:docMk/>
            <pc:sldMk cId="672621852" sldId="293"/>
            <ac:spMk id="26" creationId="{FC2A18E2-1B89-B240-A096-0754C4BE96D2}"/>
          </ac:spMkLst>
        </pc:spChg>
        <pc:spChg chg="add mod">
          <ac:chgData name="Ronald Mao" userId="35fc6b69f34090cc" providerId="LiveId" clId="{1D07D0CB-1079-0D4C-9317-DE13CB8D1641}" dt="2021-07-12T09:48:32.359" v="8129" actId="571"/>
          <ac:spMkLst>
            <pc:docMk/>
            <pc:sldMk cId="672621852" sldId="293"/>
            <ac:spMk id="27" creationId="{C84801C5-6F13-D040-A34A-0516E427C7D5}"/>
          </ac:spMkLst>
        </pc:spChg>
        <pc:spChg chg="add del mod">
          <ac:chgData name="Ronald Mao" userId="35fc6b69f34090cc" providerId="LiveId" clId="{1D07D0CB-1079-0D4C-9317-DE13CB8D1641}" dt="2021-07-12T09:51:57.473" v="8164" actId="478"/>
          <ac:spMkLst>
            <pc:docMk/>
            <pc:sldMk cId="672621852" sldId="293"/>
            <ac:spMk id="28" creationId="{60F0A164-9400-D342-ADEE-1B579206F8FE}"/>
          </ac:spMkLst>
        </pc:spChg>
        <pc:spChg chg="add mod">
          <ac:chgData name="Ronald Mao" userId="35fc6b69f34090cc" providerId="LiveId" clId="{1D07D0CB-1079-0D4C-9317-DE13CB8D1641}" dt="2021-07-12T10:04:20.070" v="8366" actId="255"/>
          <ac:spMkLst>
            <pc:docMk/>
            <pc:sldMk cId="672621852" sldId="293"/>
            <ac:spMk id="29" creationId="{E3279467-5001-6D47-94DD-640533292842}"/>
          </ac:spMkLst>
        </pc:spChg>
        <pc:spChg chg="add del mod">
          <ac:chgData name="Ronald Mao" userId="35fc6b69f34090cc" providerId="LiveId" clId="{1D07D0CB-1079-0D4C-9317-DE13CB8D1641}" dt="2021-07-12T09:51:59.653" v="8165" actId="478"/>
          <ac:spMkLst>
            <pc:docMk/>
            <pc:sldMk cId="672621852" sldId="293"/>
            <ac:spMk id="31" creationId="{A45AE847-3E03-E94F-9E3E-4B3297B5E585}"/>
          </ac:spMkLst>
        </pc:spChg>
        <pc:spChg chg="add del mod">
          <ac:chgData name="Ronald Mao" userId="35fc6b69f34090cc" providerId="LiveId" clId="{1D07D0CB-1079-0D4C-9317-DE13CB8D1641}" dt="2021-07-12T09:54:13.480" v="8190"/>
          <ac:spMkLst>
            <pc:docMk/>
            <pc:sldMk cId="672621852" sldId="293"/>
            <ac:spMk id="32" creationId="{9629CB26-0AD8-7042-AEA0-ED5C5ADD238F}"/>
          </ac:spMkLst>
        </pc:spChg>
        <pc:spChg chg="add del mod">
          <ac:chgData name="Ronald Mao" userId="35fc6b69f34090cc" providerId="LiveId" clId="{1D07D0CB-1079-0D4C-9317-DE13CB8D1641}" dt="2021-07-12T10:02:14.800" v="8344" actId="1076"/>
          <ac:spMkLst>
            <pc:docMk/>
            <pc:sldMk cId="672621852" sldId="293"/>
            <ac:spMk id="33" creationId="{87DF9B67-EEF2-8049-AC86-88776664D545}"/>
          </ac:spMkLst>
        </pc:spChg>
        <pc:spChg chg="add del mod">
          <ac:chgData name="Ronald Mao" userId="35fc6b69f34090cc" providerId="LiveId" clId="{1D07D0CB-1079-0D4C-9317-DE13CB8D1641}" dt="2021-07-12T10:29:04.536" v="8737" actId="478"/>
          <ac:spMkLst>
            <pc:docMk/>
            <pc:sldMk cId="672621852" sldId="293"/>
            <ac:spMk id="34" creationId="{DB9F0638-17E0-E940-B32B-7EA00627CA5B}"/>
          </ac:spMkLst>
        </pc:spChg>
        <pc:spChg chg="add del mod">
          <ac:chgData name="Ronald Mao" userId="35fc6b69f34090cc" providerId="LiveId" clId="{1D07D0CB-1079-0D4C-9317-DE13CB8D1641}" dt="2021-07-12T10:01:45.612" v="8341" actId="478"/>
          <ac:spMkLst>
            <pc:docMk/>
            <pc:sldMk cId="672621852" sldId="293"/>
            <ac:spMk id="35" creationId="{E521E967-D3A4-C342-9333-3CAA0AB1D80D}"/>
          </ac:spMkLst>
        </pc:spChg>
        <pc:spChg chg="add mod">
          <ac:chgData name="Ronald Mao" userId="35fc6b69f34090cc" providerId="LiveId" clId="{1D07D0CB-1079-0D4C-9317-DE13CB8D1641}" dt="2021-07-12T10:03:19.313" v="8362" actId="1076"/>
          <ac:spMkLst>
            <pc:docMk/>
            <pc:sldMk cId="672621852" sldId="293"/>
            <ac:spMk id="36" creationId="{1C0A3769-C0F7-1B41-B90B-8EB2CCE109DC}"/>
          </ac:spMkLst>
        </pc:spChg>
        <pc:spChg chg="add mod">
          <ac:chgData name="Ronald Mao" userId="35fc6b69f34090cc" providerId="LiveId" clId="{1D07D0CB-1079-0D4C-9317-DE13CB8D1641}" dt="2021-07-12T10:29:04.825" v="8738" actId="571"/>
          <ac:spMkLst>
            <pc:docMk/>
            <pc:sldMk cId="672621852" sldId="293"/>
            <ac:spMk id="37" creationId="{58DA16C9-F213-5144-8DA7-1954049A57D4}"/>
          </ac:spMkLst>
        </pc:spChg>
        <pc:spChg chg="add del mod">
          <ac:chgData name="Ronald Mao" userId="35fc6b69f34090cc" providerId="LiveId" clId="{1D07D0CB-1079-0D4C-9317-DE13CB8D1641}" dt="2021-07-12T11:41:54.065" v="10141" actId="478"/>
          <ac:spMkLst>
            <pc:docMk/>
            <pc:sldMk cId="672621852" sldId="293"/>
            <ac:spMk id="38" creationId="{9D7805A8-0B93-364D-8C98-1A6BFD3CE752}"/>
          </ac:spMkLst>
        </pc:spChg>
        <pc:spChg chg="add del mod">
          <ac:chgData name="Ronald Mao" userId="35fc6b69f34090cc" providerId="LiveId" clId="{1D07D0CB-1079-0D4C-9317-DE13CB8D1641}" dt="2021-07-12T11:46:31.611" v="10167" actId="478"/>
          <ac:spMkLst>
            <pc:docMk/>
            <pc:sldMk cId="672621852" sldId="293"/>
            <ac:spMk id="48" creationId="{0D223CDE-6D79-9349-AD9F-88F93495F5B1}"/>
          </ac:spMkLst>
        </pc:spChg>
        <pc:spChg chg="add del mod">
          <ac:chgData name="Ronald Mao" userId="35fc6b69f34090cc" providerId="LiveId" clId="{1D07D0CB-1079-0D4C-9317-DE13CB8D1641}" dt="2021-07-12T11:47:04.409" v="10171" actId="478"/>
          <ac:spMkLst>
            <pc:docMk/>
            <pc:sldMk cId="672621852" sldId="293"/>
            <ac:spMk id="49" creationId="{F82D2E88-B6FF-BC4D-99D8-39E79F910AEE}"/>
          </ac:spMkLst>
        </pc:spChg>
        <pc:spChg chg="add del mod">
          <ac:chgData name="Ronald Mao" userId="35fc6b69f34090cc" providerId="LiveId" clId="{1D07D0CB-1079-0D4C-9317-DE13CB8D1641}" dt="2021-07-12T11:47:34.374" v="10180" actId="478"/>
          <ac:spMkLst>
            <pc:docMk/>
            <pc:sldMk cId="672621852" sldId="293"/>
            <ac:spMk id="50" creationId="{29D0818E-5EB6-F14F-A63D-1EE97F31AE9A}"/>
          </ac:spMkLst>
        </pc:spChg>
        <pc:spChg chg="add mod">
          <ac:chgData name="Ronald Mao" userId="35fc6b69f34090cc" providerId="LiveId" clId="{1D07D0CB-1079-0D4C-9317-DE13CB8D1641}" dt="2021-07-12T11:50:55.386" v="10235" actId="1076"/>
          <ac:spMkLst>
            <pc:docMk/>
            <pc:sldMk cId="672621852" sldId="293"/>
            <ac:spMk id="51" creationId="{45526364-6C1E-9C4C-BCF8-DDE7025361B8}"/>
          </ac:spMkLst>
        </pc:spChg>
        <pc:spChg chg="add mod">
          <ac:chgData name="Ronald Mao" userId="35fc6b69f34090cc" providerId="LiveId" clId="{1D07D0CB-1079-0D4C-9317-DE13CB8D1641}" dt="2021-07-12T11:51:00.938" v="10236" actId="1076"/>
          <ac:spMkLst>
            <pc:docMk/>
            <pc:sldMk cId="672621852" sldId="293"/>
            <ac:spMk id="52" creationId="{D0033A35-801B-C346-ABA2-7F6452B577FF}"/>
          </ac:spMkLst>
        </pc:spChg>
        <pc:spChg chg="add mod">
          <ac:chgData name="Ronald Mao" userId="35fc6b69f34090cc" providerId="LiveId" clId="{1D07D0CB-1079-0D4C-9317-DE13CB8D1641}" dt="2021-07-12T11:50:34.624" v="10230" actId="207"/>
          <ac:spMkLst>
            <pc:docMk/>
            <pc:sldMk cId="672621852" sldId="293"/>
            <ac:spMk id="53" creationId="{0B53241D-3C42-BF4E-AE9D-2DA2D12E3DEC}"/>
          </ac:spMkLst>
        </pc:spChg>
        <pc:spChg chg="add del mod">
          <ac:chgData name="Ronald Mao" userId="35fc6b69f34090cc" providerId="LiveId" clId="{1D07D0CB-1079-0D4C-9317-DE13CB8D1641}" dt="2021-07-12T11:48:46.548" v="10207" actId="478"/>
          <ac:spMkLst>
            <pc:docMk/>
            <pc:sldMk cId="672621852" sldId="293"/>
            <ac:spMk id="54" creationId="{5AEE3B22-62FC-3543-804A-A303A8CC78E9}"/>
          </ac:spMkLst>
        </pc:spChg>
        <pc:spChg chg="add del mod">
          <ac:chgData name="Ronald Mao" userId="35fc6b69f34090cc" providerId="LiveId" clId="{1D07D0CB-1079-0D4C-9317-DE13CB8D1641}" dt="2021-07-12T11:49:29.608" v="10213" actId="478"/>
          <ac:spMkLst>
            <pc:docMk/>
            <pc:sldMk cId="672621852" sldId="293"/>
            <ac:spMk id="55" creationId="{553553D0-5EB6-7F4B-8386-60866A3D9C71}"/>
          </ac:spMkLst>
        </pc:spChg>
        <pc:spChg chg="add mod">
          <ac:chgData name="Ronald Mao" userId="35fc6b69f34090cc" providerId="LiveId" clId="{1D07D0CB-1079-0D4C-9317-DE13CB8D1641}" dt="2021-07-12T11:50:37.535" v="10231" actId="207"/>
          <ac:spMkLst>
            <pc:docMk/>
            <pc:sldMk cId="672621852" sldId="293"/>
            <ac:spMk id="56" creationId="{11C1A176-440D-6A4E-9D59-E676E4F03196}"/>
          </ac:spMkLst>
        </pc:spChg>
        <pc:cxnChg chg="add del mod">
          <ac:chgData name="Ronald Mao" userId="35fc6b69f34090cc" providerId="LiveId" clId="{1D07D0CB-1079-0D4C-9317-DE13CB8D1641}" dt="2021-07-12T11:42:22.210" v="10144" actId="478"/>
          <ac:cxnSpMkLst>
            <pc:docMk/>
            <pc:sldMk cId="672621852" sldId="293"/>
            <ac:cxnSpMk id="40" creationId="{4F2C89F5-B80D-7349-997A-A388EFA2D0B0}"/>
          </ac:cxnSpMkLst>
        </pc:cxnChg>
        <pc:cxnChg chg="add del mod">
          <ac:chgData name="Ronald Mao" userId="35fc6b69f34090cc" providerId="LiveId" clId="{1D07D0CB-1079-0D4C-9317-DE13CB8D1641}" dt="2021-07-12T11:44:24.889" v="10154" actId="478"/>
          <ac:cxnSpMkLst>
            <pc:docMk/>
            <pc:sldMk cId="672621852" sldId="293"/>
            <ac:cxnSpMk id="43" creationId="{467C07B3-7E58-3D42-870D-2773DBE9C087}"/>
          </ac:cxnSpMkLst>
        </pc:cxnChg>
      </pc:sldChg>
      <pc:sldChg chg="addSp delSp modSp add del mod">
        <pc:chgData name="Ronald Mao" userId="35fc6b69f34090cc" providerId="LiveId" clId="{1D07D0CB-1079-0D4C-9317-DE13CB8D1641}" dt="2021-07-12T11:14:10.021" v="9458" actId="2696"/>
        <pc:sldMkLst>
          <pc:docMk/>
          <pc:sldMk cId="444793353" sldId="294"/>
        </pc:sldMkLst>
        <pc:spChg chg="add del mod">
          <ac:chgData name="Ronald Mao" userId="35fc6b69f34090cc" providerId="LiveId" clId="{1D07D0CB-1079-0D4C-9317-DE13CB8D1641}" dt="2021-07-12T10:11:18.741" v="8559"/>
          <ac:spMkLst>
            <pc:docMk/>
            <pc:sldMk cId="444793353" sldId="294"/>
            <ac:spMk id="2" creationId="{66C001D5-2973-9246-913E-4FF3A5BCF0A0}"/>
          </ac:spMkLst>
        </pc:spChg>
        <pc:spChg chg="del mod">
          <ac:chgData name="Ronald Mao" userId="35fc6b69f34090cc" providerId="LiveId" clId="{1D07D0CB-1079-0D4C-9317-DE13CB8D1641}" dt="2021-07-12T10:11:15.198" v="8554"/>
          <ac:spMkLst>
            <pc:docMk/>
            <pc:sldMk cId="444793353" sldId="294"/>
            <ac:spMk id="16" creationId="{D0B08480-F9B6-0742-A701-7D6339CE5643}"/>
          </ac:spMkLst>
        </pc:spChg>
        <pc:spChg chg="del">
          <ac:chgData name="Ronald Mao" userId="35fc6b69f34090cc" providerId="LiveId" clId="{1D07D0CB-1079-0D4C-9317-DE13CB8D1641}" dt="2021-07-12T10:11:11.012" v="8551" actId="478"/>
          <ac:spMkLst>
            <pc:docMk/>
            <pc:sldMk cId="444793353" sldId="294"/>
            <ac:spMk id="17" creationId="{0887904C-2DC2-BA49-AB87-ED3780357ED7}"/>
          </ac:spMkLst>
        </pc:spChg>
        <pc:spChg chg="del mod">
          <ac:chgData name="Ronald Mao" userId="35fc6b69f34090cc" providerId="LiveId" clId="{1D07D0CB-1079-0D4C-9317-DE13CB8D1641}" dt="2021-07-12T10:11:17.821" v="8557"/>
          <ac:spMkLst>
            <pc:docMk/>
            <pc:sldMk cId="444793353" sldId="294"/>
            <ac:spMk id="22" creationId="{56BCE021-3F66-5D42-8E66-6ED68E01C45B}"/>
          </ac:spMkLst>
        </pc:spChg>
        <pc:spChg chg="del">
          <ac:chgData name="Ronald Mao" userId="35fc6b69f34090cc" providerId="LiveId" clId="{1D07D0CB-1079-0D4C-9317-DE13CB8D1641}" dt="2021-07-12T10:11:07.509" v="8547" actId="478"/>
          <ac:spMkLst>
            <pc:docMk/>
            <pc:sldMk cId="444793353" sldId="294"/>
            <ac:spMk id="23" creationId="{314B659C-C62A-6E45-97D9-9707916E03F5}"/>
          </ac:spMkLst>
        </pc:spChg>
        <pc:spChg chg="del">
          <ac:chgData name="Ronald Mao" userId="35fc6b69f34090cc" providerId="LiveId" clId="{1D07D0CB-1079-0D4C-9317-DE13CB8D1641}" dt="2021-07-12T10:11:06.349" v="8546" actId="478"/>
          <ac:spMkLst>
            <pc:docMk/>
            <pc:sldMk cId="444793353" sldId="294"/>
            <ac:spMk id="24" creationId="{34713772-FC7E-9346-95C3-5BBB5F90DC39}"/>
          </ac:spMkLst>
        </pc:spChg>
        <pc:spChg chg="del">
          <ac:chgData name="Ronald Mao" userId="35fc6b69f34090cc" providerId="LiveId" clId="{1D07D0CB-1079-0D4C-9317-DE13CB8D1641}" dt="2021-07-12T10:11:03.733" v="8545" actId="478"/>
          <ac:spMkLst>
            <pc:docMk/>
            <pc:sldMk cId="444793353" sldId="294"/>
            <ac:spMk id="25" creationId="{02D9F889-0ECC-C042-9D2D-DA6426091A37}"/>
          </ac:spMkLst>
        </pc:spChg>
        <pc:spChg chg="del mod">
          <ac:chgData name="Ronald Mao" userId="35fc6b69f34090cc" providerId="LiveId" clId="{1D07D0CB-1079-0D4C-9317-DE13CB8D1641}" dt="2021-07-12T10:11:07.608" v="8549"/>
          <ac:spMkLst>
            <pc:docMk/>
            <pc:sldMk cId="444793353" sldId="294"/>
            <ac:spMk id="26" creationId="{A0EAB0DF-3061-0049-BDD3-3FBBAD07C66B}"/>
          </ac:spMkLst>
        </pc:spChg>
        <pc:spChg chg="del">
          <ac:chgData name="Ronald Mao" userId="35fc6b69f34090cc" providerId="LiveId" clId="{1D07D0CB-1079-0D4C-9317-DE13CB8D1641}" dt="2021-07-12T10:11:00.429" v="8543" actId="478"/>
          <ac:spMkLst>
            <pc:docMk/>
            <pc:sldMk cId="444793353" sldId="294"/>
            <ac:spMk id="30" creationId="{00BED022-2DB8-8040-A783-6385B0353C48}"/>
          </ac:spMkLst>
        </pc:spChg>
      </pc:sldChg>
      <pc:sldChg chg="addSp delSp modSp add mod">
        <pc:chgData name="Ronald Mao" userId="35fc6b69f34090cc" providerId="LiveId" clId="{1D07D0CB-1079-0D4C-9317-DE13CB8D1641}" dt="2021-07-13T13:07:16.616" v="16173" actId="20577"/>
        <pc:sldMkLst>
          <pc:docMk/>
          <pc:sldMk cId="1813782648" sldId="294"/>
        </pc:sldMkLst>
        <pc:spChg chg="del">
          <ac:chgData name="Ronald Mao" userId="35fc6b69f34090cc" providerId="LiveId" clId="{1D07D0CB-1079-0D4C-9317-DE13CB8D1641}" dt="2021-07-12T11:19:28.898" v="9556" actId="478"/>
          <ac:spMkLst>
            <pc:docMk/>
            <pc:sldMk cId="1813782648" sldId="294"/>
            <ac:spMk id="2" creationId="{A072A090-AAF9-D446-843C-0738D17F6B2B}"/>
          </ac:spMkLst>
        </pc:spChg>
        <pc:spChg chg="add del mod">
          <ac:chgData name="Ronald Mao" userId="35fc6b69f34090cc" providerId="LiveId" clId="{1D07D0CB-1079-0D4C-9317-DE13CB8D1641}" dt="2021-07-12T11:19:32.702" v="9557" actId="478"/>
          <ac:spMkLst>
            <pc:docMk/>
            <pc:sldMk cId="1813782648" sldId="294"/>
            <ac:spMk id="4" creationId="{749EDA9D-CC92-DC4A-9009-6C5F9E34E3E2}"/>
          </ac:spMkLst>
        </pc:spChg>
        <pc:spChg chg="add del mod">
          <ac:chgData name="Ronald Mao" userId="35fc6b69f34090cc" providerId="LiveId" clId="{1D07D0CB-1079-0D4C-9317-DE13CB8D1641}" dt="2021-07-12T11:26:25.041" v="9646"/>
          <ac:spMkLst>
            <pc:docMk/>
            <pc:sldMk cId="1813782648" sldId="294"/>
            <ac:spMk id="5" creationId="{9197774F-BC93-0C40-93A0-F69498CC7281}"/>
          </ac:spMkLst>
        </pc:spChg>
        <pc:spChg chg="add del mod">
          <ac:chgData name="Ronald Mao" userId="35fc6b69f34090cc" providerId="LiveId" clId="{1D07D0CB-1079-0D4C-9317-DE13CB8D1641}" dt="2021-07-12T11:26:25.743" v="9648"/>
          <ac:spMkLst>
            <pc:docMk/>
            <pc:sldMk cId="1813782648" sldId="294"/>
            <ac:spMk id="6" creationId="{D3376B23-A97E-2A44-BFC9-EE87299F03BC}"/>
          </ac:spMkLst>
        </pc:spChg>
        <pc:spChg chg="del">
          <ac:chgData name="Ronald Mao" userId="35fc6b69f34090cc" providerId="LiveId" clId="{1D07D0CB-1079-0D4C-9317-DE13CB8D1641}" dt="2021-07-12T11:19:35.088" v="9558" actId="478"/>
          <ac:spMkLst>
            <pc:docMk/>
            <pc:sldMk cId="1813782648" sldId="294"/>
            <ac:spMk id="9" creationId="{85BCA605-48E5-2747-905C-540C49B6FC8C}"/>
          </ac:spMkLst>
        </pc:spChg>
        <pc:spChg chg="del">
          <ac:chgData name="Ronald Mao" userId="35fc6b69f34090cc" providerId="LiveId" clId="{1D07D0CB-1079-0D4C-9317-DE13CB8D1641}" dt="2021-07-12T11:19:36.167" v="9559" actId="478"/>
          <ac:spMkLst>
            <pc:docMk/>
            <pc:sldMk cId="1813782648" sldId="294"/>
            <ac:spMk id="11" creationId="{7A076856-0463-9048-8116-EAD805CF511F}"/>
          </ac:spMkLst>
        </pc:spChg>
        <pc:spChg chg="add mod">
          <ac:chgData name="Ronald Mao" userId="35fc6b69f34090cc" providerId="LiveId" clId="{1D07D0CB-1079-0D4C-9317-DE13CB8D1641}" dt="2021-07-13T13:07:16.616" v="16173" actId="20577"/>
          <ac:spMkLst>
            <pc:docMk/>
            <pc:sldMk cId="1813782648" sldId="294"/>
            <ac:spMk id="12" creationId="{C30E165F-E59B-F947-814E-6E6F2CBB31D5}"/>
          </ac:spMkLst>
        </pc:spChg>
        <pc:spChg chg="mod">
          <ac:chgData name="Ronald Mao" userId="35fc6b69f34090cc" providerId="LiveId" clId="{1D07D0CB-1079-0D4C-9317-DE13CB8D1641}" dt="2021-07-12T11:27:45.061" v="9663" actId="207"/>
          <ac:spMkLst>
            <pc:docMk/>
            <pc:sldMk cId="1813782648" sldId="294"/>
            <ac:spMk id="13" creationId="{69B15EAE-8F86-4E4F-B8A6-F140B293C429}"/>
          </ac:spMkLst>
        </pc:spChg>
        <pc:spChg chg="del">
          <ac:chgData name="Ronald Mao" userId="35fc6b69f34090cc" providerId="LiveId" clId="{1D07D0CB-1079-0D4C-9317-DE13CB8D1641}" dt="2021-07-12T11:19:44.381" v="9560" actId="478"/>
          <ac:spMkLst>
            <pc:docMk/>
            <pc:sldMk cId="1813782648" sldId="294"/>
            <ac:spMk id="15" creationId="{27D2B846-4044-E148-8DFD-7E36AE42C9DE}"/>
          </ac:spMkLst>
        </pc:spChg>
        <pc:spChg chg="mod">
          <ac:chgData name="Ronald Mao" userId="35fc6b69f34090cc" providerId="LiveId" clId="{1D07D0CB-1079-0D4C-9317-DE13CB8D1641}" dt="2021-07-12T11:27:41.465" v="9662" actId="207"/>
          <ac:spMkLst>
            <pc:docMk/>
            <pc:sldMk cId="1813782648" sldId="294"/>
            <ac:spMk id="18" creationId="{1F9E383C-68A2-6E49-BD75-3BB3D537A611}"/>
          </ac:spMkLst>
        </pc:spChg>
        <pc:spChg chg="mod">
          <ac:chgData name="Ronald Mao" userId="35fc6b69f34090cc" providerId="LiveId" clId="{1D07D0CB-1079-0D4C-9317-DE13CB8D1641}" dt="2021-07-12T11:27:37.639" v="9661" actId="207"/>
          <ac:spMkLst>
            <pc:docMk/>
            <pc:sldMk cId="1813782648" sldId="294"/>
            <ac:spMk id="21" creationId="{60F4F69F-689D-2E4F-B208-472662FAD845}"/>
          </ac:spMkLst>
        </pc:spChg>
      </pc:sldChg>
      <pc:sldChg chg="addSp delSp modSp add mod">
        <pc:chgData name="Ronald Mao" userId="35fc6b69f34090cc" providerId="LiveId" clId="{1D07D0CB-1079-0D4C-9317-DE13CB8D1641}" dt="2021-07-12T11:57:48.050" v="10306" actId="207"/>
        <pc:sldMkLst>
          <pc:docMk/>
          <pc:sldMk cId="3577672940" sldId="295"/>
        </pc:sldMkLst>
        <pc:spChg chg="add mod">
          <ac:chgData name="Ronald Mao" userId="35fc6b69f34090cc" providerId="LiveId" clId="{1D07D0CB-1079-0D4C-9317-DE13CB8D1641}" dt="2021-07-12T11:57:42.620" v="10304" actId="207"/>
          <ac:spMkLst>
            <pc:docMk/>
            <pc:sldMk cId="3577672940" sldId="295"/>
            <ac:spMk id="3" creationId="{3D7EA01A-420F-DF47-A553-A142CB5281BE}"/>
          </ac:spMkLst>
        </pc:spChg>
        <pc:spChg chg="add mod">
          <ac:chgData name="Ronald Mao" userId="35fc6b69f34090cc" providerId="LiveId" clId="{1D07D0CB-1079-0D4C-9317-DE13CB8D1641}" dt="2021-07-12T11:57:38.524" v="10303" actId="207"/>
          <ac:spMkLst>
            <pc:docMk/>
            <pc:sldMk cId="3577672940" sldId="295"/>
            <ac:spMk id="4" creationId="{6C9E9AE0-EEEF-E544-A8FA-672AC039C3CE}"/>
          </ac:spMkLst>
        </pc:spChg>
        <pc:spChg chg="del">
          <ac:chgData name="Ronald Mao" userId="35fc6b69f34090cc" providerId="LiveId" clId="{1D07D0CB-1079-0D4C-9317-DE13CB8D1641}" dt="2021-07-12T11:28:49.617" v="9668" actId="478"/>
          <ac:spMkLst>
            <pc:docMk/>
            <pc:sldMk cId="3577672940" sldId="295"/>
            <ac:spMk id="6" creationId="{7DB88E94-FEF5-AE48-8232-3F3ADF11875F}"/>
          </ac:spMkLst>
        </pc:spChg>
        <pc:spChg chg="del">
          <ac:chgData name="Ronald Mao" userId="35fc6b69f34090cc" providerId="LiveId" clId="{1D07D0CB-1079-0D4C-9317-DE13CB8D1641}" dt="2021-07-12T11:28:46.377" v="9666" actId="478"/>
          <ac:spMkLst>
            <pc:docMk/>
            <pc:sldMk cId="3577672940" sldId="295"/>
            <ac:spMk id="8" creationId="{343675BD-CF0F-4048-B514-8876CD4EB48B}"/>
          </ac:spMkLst>
        </pc:spChg>
        <pc:spChg chg="mod">
          <ac:chgData name="Ronald Mao" userId="35fc6b69f34090cc" providerId="LiveId" clId="{1D07D0CB-1079-0D4C-9317-DE13CB8D1641}" dt="2021-07-12T11:57:28.117" v="10301" actId="207"/>
          <ac:spMkLst>
            <pc:docMk/>
            <pc:sldMk cId="3577672940" sldId="295"/>
            <ac:spMk id="9" creationId="{1CA56EAC-398F-AE46-BF62-BF74DD4256A0}"/>
          </ac:spMkLst>
        </pc:spChg>
        <pc:spChg chg="del">
          <ac:chgData name="Ronald Mao" userId="35fc6b69f34090cc" providerId="LiveId" clId="{1D07D0CB-1079-0D4C-9317-DE13CB8D1641}" dt="2021-07-12T11:28:48.050" v="9667" actId="478"/>
          <ac:spMkLst>
            <pc:docMk/>
            <pc:sldMk cId="3577672940" sldId="295"/>
            <ac:spMk id="10" creationId="{82CDB667-02F8-0743-B7A8-74CBB505CF08}"/>
          </ac:spMkLst>
        </pc:spChg>
        <pc:spChg chg="del">
          <ac:chgData name="Ronald Mao" userId="35fc6b69f34090cc" providerId="LiveId" clId="{1D07D0CB-1079-0D4C-9317-DE13CB8D1641}" dt="2021-07-12T11:28:57.449" v="9679" actId="478"/>
          <ac:spMkLst>
            <pc:docMk/>
            <pc:sldMk cId="3577672940" sldId="295"/>
            <ac:spMk id="11" creationId="{5CAFAE55-AF4E-2F4D-8A7F-51E6F26A00FD}"/>
          </ac:spMkLst>
        </pc:spChg>
        <pc:spChg chg="add mod">
          <ac:chgData name="Ronald Mao" userId="35fc6b69f34090cc" providerId="LiveId" clId="{1D07D0CB-1079-0D4C-9317-DE13CB8D1641}" dt="2021-07-12T11:57:34.886" v="10302" actId="207"/>
          <ac:spMkLst>
            <pc:docMk/>
            <pc:sldMk cId="3577672940" sldId="295"/>
            <ac:spMk id="14" creationId="{E25C4A5A-CACF-FC44-AE8D-8062849E45C6}"/>
          </ac:spMkLst>
        </pc:spChg>
        <pc:spChg chg="add mod">
          <ac:chgData name="Ronald Mao" userId="35fc6b69f34090cc" providerId="LiveId" clId="{1D07D0CB-1079-0D4C-9317-DE13CB8D1641}" dt="2021-07-12T11:57:45.916" v="10305" actId="207"/>
          <ac:spMkLst>
            <pc:docMk/>
            <pc:sldMk cId="3577672940" sldId="295"/>
            <ac:spMk id="15" creationId="{EA40EC7B-F04F-EE41-9182-374E367709C8}"/>
          </ac:spMkLst>
        </pc:spChg>
        <pc:spChg chg="del">
          <ac:chgData name="Ronald Mao" userId="35fc6b69f34090cc" providerId="LiveId" clId="{1D07D0CB-1079-0D4C-9317-DE13CB8D1641}" dt="2021-07-12T11:28:56.105" v="9678" actId="478"/>
          <ac:spMkLst>
            <pc:docMk/>
            <pc:sldMk cId="3577672940" sldId="295"/>
            <ac:spMk id="17" creationId="{193D9AAA-6584-B24A-A2EB-E10691C0B0DC}"/>
          </ac:spMkLst>
        </pc:spChg>
        <pc:spChg chg="del">
          <ac:chgData name="Ronald Mao" userId="35fc6b69f34090cc" providerId="LiveId" clId="{1D07D0CB-1079-0D4C-9317-DE13CB8D1641}" dt="2021-07-12T11:29:02.241" v="9681" actId="478"/>
          <ac:spMkLst>
            <pc:docMk/>
            <pc:sldMk cId="3577672940" sldId="295"/>
            <ac:spMk id="18" creationId="{370410F9-1EE5-9948-9CA3-65E60E5C590E}"/>
          </ac:spMkLst>
        </pc:spChg>
        <pc:spChg chg="add mod">
          <ac:chgData name="Ronald Mao" userId="35fc6b69f34090cc" providerId="LiveId" clId="{1D07D0CB-1079-0D4C-9317-DE13CB8D1641}" dt="2021-07-12T11:57:48.050" v="10306" actId="207"/>
          <ac:spMkLst>
            <pc:docMk/>
            <pc:sldMk cId="3577672940" sldId="295"/>
            <ac:spMk id="19" creationId="{0736037F-2413-7D4B-B206-58AD59DFAD6F}"/>
          </ac:spMkLst>
        </pc:spChg>
        <pc:spChg chg="mod">
          <ac:chgData name="Ronald Mao" userId="35fc6b69f34090cc" providerId="LiveId" clId="{1D07D0CB-1079-0D4C-9317-DE13CB8D1641}" dt="2021-07-12T11:29:14.363" v="9684" actId="1076"/>
          <ac:spMkLst>
            <pc:docMk/>
            <pc:sldMk cId="3577672940" sldId="295"/>
            <ac:spMk id="26" creationId="{FC2A18E2-1B89-B240-A096-0754C4BE96D2}"/>
          </ac:spMkLst>
        </pc:spChg>
        <pc:spChg chg="mod">
          <ac:chgData name="Ronald Mao" userId="35fc6b69f34090cc" providerId="LiveId" clId="{1D07D0CB-1079-0D4C-9317-DE13CB8D1641}" dt="2021-07-12T11:28:54.730" v="9677" actId="20577"/>
          <ac:spMkLst>
            <pc:docMk/>
            <pc:sldMk cId="3577672940" sldId="295"/>
            <ac:spMk id="29" creationId="{E3279467-5001-6D47-94DD-640533292842}"/>
          </ac:spMkLst>
        </pc:spChg>
        <pc:spChg chg="del">
          <ac:chgData name="Ronald Mao" userId="35fc6b69f34090cc" providerId="LiveId" clId="{1D07D0CB-1079-0D4C-9317-DE13CB8D1641}" dt="2021-07-12T11:28:44.939" v="9665" actId="478"/>
          <ac:spMkLst>
            <pc:docMk/>
            <pc:sldMk cId="3577672940" sldId="295"/>
            <ac:spMk id="33" creationId="{87DF9B67-EEF2-8049-AC86-88776664D545}"/>
          </ac:spMkLst>
        </pc:spChg>
        <pc:spChg chg="del">
          <ac:chgData name="Ronald Mao" userId="35fc6b69f34090cc" providerId="LiveId" clId="{1D07D0CB-1079-0D4C-9317-DE13CB8D1641}" dt="2021-07-12T11:29:00.130" v="9680" actId="478"/>
          <ac:spMkLst>
            <pc:docMk/>
            <pc:sldMk cId="3577672940" sldId="295"/>
            <ac:spMk id="34" creationId="{DB9F0638-17E0-E940-B32B-7EA00627CA5B}"/>
          </ac:spMkLst>
        </pc:spChg>
        <pc:spChg chg="mod">
          <ac:chgData name="Ronald Mao" userId="35fc6b69f34090cc" providerId="LiveId" clId="{1D07D0CB-1079-0D4C-9317-DE13CB8D1641}" dt="2021-07-12T11:29:11.924" v="9683" actId="1076"/>
          <ac:spMkLst>
            <pc:docMk/>
            <pc:sldMk cId="3577672940" sldId="295"/>
            <ac:spMk id="36" creationId="{1C0A3769-C0F7-1B41-B90B-8EB2CCE109DC}"/>
          </ac:spMkLst>
        </pc:spChg>
        <pc:picChg chg="add mod">
          <ac:chgData name="Ronald Mao" userId="35fc6b69f34090cc" providerId="LiveId" clId="{1D07D0CB-1079-0D4C-9317-DE13CB8D1641}" dt="2021-07-12T11:37:17.837" v="10063" actId="1076"/>
          <ac:picMkLst>
            <pc:docMk/>
            <pc:sldMk cId="3577672940" sldId="295"/>
            <ac:picMk id="2" creationId="{AD6B6704-FC58-3F46-B11C-671173DEE5AF}"/>
          </ac:picMkLst>
        </pc:picChg>
      </pc:sldChg>
      <pc:sldChg chg="addSp delSp modSp add mod">
        <pc:chgData name="Ronald Mao" userId="35fc6b69f34090cc" providerId="LiveId" clId="{1D07D0CB-1079-0D4C-9317-DE13CB8D1641}" dt="2021-07-12T12:14:54.331" v="10707" actId="207"/>
        <pc:sldMkLst>
          <pc:docMk/>
          <pc:sldMk cId="1436798294" sldId="296"/>
        </pc:sldMkLst>
        <pc:spChg chg="del">
          <ac:chgData name="Ronald Mao" userId="35fc6b69f34090cc" providerId="LiveId" clId="{1D07D0CB-1079-0D4C-9317-DE13CB8D1641}" dt="2021-07-12T12:08:07.828" v="10578" actId="478"/>
          <ac:spMkLst>
            <pc:docMk/>
            <pc:sldMk cId="1436798294" sldId="296"/>
            <ac:spMk id="3" creationId="{3D7EA01A-420F-DF47-A553-A142CB5281BE}"/>
          </ac:spMkLst>
        </pc:spChg>
        <pc:spChg chg="mod">
          <ac:chgData name="Ronald Mao" userId="35fc6b69f34090cc" providerId="LiveId" clId="{1D07D0CB-1079-0D4C-9317-DE13CB8D1641}" dt="2021-07-12T12:13:11.665" v="10689" actId="1076"/>
          <ac:spMkLst>
            <pc:docMk/>
            <pc:sldMk cId="1436798294" sldId="296"/>
            <ac:spMk id="4" creationId="{6C9E9AE0-EEEF-E544-A8FA-672AC039C3CE}"/>
          </ac:spMkLst>
        </pc:spChg>
        <pc:spChg chg="mod">
          <ac:chgData name="Ronald Mao" userId="35fc6b69f34090cc" providerId="LiveId" clId="{1D07D0CB-1079-0D4C-9317-DE13CB8D1641}" dt="2021-07-12T12:14:54.331" v="10707" actId="207"/>
          <ac:spMkLst>
            <pc:docMk/>
            <pc:sldMk cId="1436798294" sldId="296"/>
            <ac:spMk id="9" creationId="{1CA56EAC-398F-AE46-BF62-BF74DD4256A0}"/>
          </ac:spMkLst>
        </pc:spChg>
        <pc:spChg chg="add mod">
          <ac:chgData name="Ronald Mao" userId="35fc6b69f34090cc" providerId="LiveId" clId="{1D07D0CB-1079-0D4C-9317-DE13CB8D1641}" dt="2021-07-12T12:12:37.269" v="10678" actId="1076"/>
          <ac:spMkLst>
            <pc:docMk/>
            <pc:sldMk cId="1436798294" sldId="296"/>
            <ac:spMk id="12" creationId="{7FB8912B-2201-F543-9ACE-06FB14A8CEEB}"/>
          </ac:spMkLst>
        </pc:spChg>
        <pc:spChg chg="add mod">
          <ac:chgData name="Ronald Mao" userId="35fc6b69f34090cc" providerId="LiveId" clId="{1D07D0CB-1079-0D4C-9317-DE13CB8D1641}" dt="2021-07-12T12:13:06.594" v="10688" actId="1076"/>
          <ac:spMkLst>
            <pc:docMk/>
            <pc:sldMk cId="1436798294" sldId="296"/>
            <ac:spMk id="13" creationId="{4F15883D-C090-D94B-A256-D8CA6D54363E}"/>
          </ac:spMkLst>
        </pc:spChg>
        <pc:spChg chg="mod">
          <ac:chgData name="Ronald Mao" userId="35fc6b69f34090cc" providerId="LiveId" clId="{1D07D0CB-1079-0D4C-9317-DE13CB8D1641}" dt="2021-07-12T12:12:54.685" v="10684" actId="1076"/>
          <ac:spMkLst>
            <pc:docMk/>
            <pc:sldMk cId="1436798294" sldId="296"/>
            <ac:spMk id="14" creationId="{E25C4A5A-CACF-FC44-AE8D-8062849E45C6}"/>
          </ac:spMkLst>
        </pc:spChg>
        <pc:spChg chg="add del mod">
          <ac:chgData name="Ronald Mao" userId="35fc6b69f34090cc" providerId="LiveId" clId="{1D07D0CB-1079-0D4C-9317-DE13CB8D1641}" dt="2021-07-12T12:10:52.805" v="10661" actId="478"/>
          <ac:spMkLst>
            <pc:docMk/>
            <pc:sldMk cId="1436798294" sldId="296"/>
            <ac:spMk id="15" creationId="{EA40EC7B-F04F-EE41-9182-374E367709C8}"/>
          </ac:spMkLst>
        </pc:spChg>
        <pc:spChg chg="add del mod">
          <ac:chgData name="Ronald Mao" userId="35fc6b69f34090cc" providerId="LiveId" clId="{1D07D0CB-1079-0D4C-9317-DE13CB8D1641}" dt="2021-07-12T12:02:42.458" v="10441" actId="478"/>
          <ac:spMkLst>
            <pc:docMk/>
            <pc:sldMk cId="1436798294" sldId="296"/>
            <ac:spMk id="16" creationId="{33DF0B54-BCB2-0F4E-9821-501FBE6C930D}"/>
          </ac:spMkLst>
        </pc:spChg>
        <pc:spChg chg="add mod">
          <ac:chgData name="Ronald Mao" userId="35fc6b69f34090cc" providerId="LiveId" clId="{1D07D0CB-1079-0D4C-9317-DE13CB8D1641}" dt="2021-07-12T12:12:11.460" v="10674" actId="1076"/>
          <ac:spMkLst>
            <pc:docMk/>
            <pc:sldMk cId="1436798294" sldId="296"/>
            <ac:spMk id="17" creationId="{147363B7-2BF8-7140-B2B0-9B590701AC94}"/>
          </ac:spMkLst>
        </pc:spChg>
        <pc:spChg chg="add del mod">
          <ac:chgData name="Ronald Mao" userId="35fc6b69f34090cc" providerId="LiveId" clId="{1D07D0CB-1079-0D4C-9317-DE13CB8D1641}" dt="2021-07-12T12:03:46.519" v="10471" actId="478"/>
          <ac:spMkLst>
            <pc:docMk/>
            <pc:sldMk cId="1436798294" sldId="296"/>
            <ac:spMk id="18" creationId="{99C63625-49F2-724D-9E0A-D8F22C328624}"/>
          </ac:spMkLst>
        </pc:spChg>
        <pc:spChg chg="del">
          <ac:chgData name="Ronald Mao" userId="35fc6b69f34090cc" providerId="LiveId" clId="{1D07D0CB-1079-0D4C-9317-DE13CB8D1641}" dt="2021-07-12T12:06:25.927" v="10531" actId="478"/>
          <ac:spMkLst>
            <pc:docMk/>
            <pc:sldMk cId="1436798294" sldId="296"/>
            <ac:spMk id="19" creationId="{0736037F-2413-7D4B-B206-58AD59DFAD6F}"/>
          </ac:spMkLst>
        </pc:spChg>
        <pc:spChg chg="add del mod">
          <ac:chgData name="Ronald Mao" userId="35fc6b69f34090cc" providerId="LiveId" clId="{1D07D0CB-1079-0D4C-9317-DE13CB8D1641}" dt="2021-07-12T12:04:16.805" v="10474" actId="478"/>
          <ac:spMkLst>
            <pc:docMk/>
            <pc:sldMk cId="1436798294" sldId="296"/>
            <ac:spMk id="20" creationId="{B03EF14D-912E-9946-8ADD-902E9A5A3D8B}"/>
          </ac:spMkLst>
        </pc:spChg>
        <pc:spChg chg="add del mod">
          <ac:chgData name="Ronald Mao" userId="35fc6b69f34090cc" providerId="LiveId" clId="{1D07D0CB-1079-0D4C-9317-DE13CB8D1641}" dt="2021-07-12T12:04:26.772" v="10477" actId="478"/>
          <ac:spMkLst>
            <pc:docMk/>
            <pc:sldMk cId="1436798294" sldId="296"/>
            <ac:spMk id="21" creationId="{97FD282B-5BC6-9E48-8374-EDA8143FC63C}"/>
          </ac:spMkLst>
        </pc:spChg>
        <pc:spChg chg="add mod">
          <ac:chgData name="Ronald Mao" userId="35fc6b69f34090cc" providerId="LiveId" clId="{1D07D0CB-1079-0D4C-9317-DE13CB8D1641}" dt="2021-07-12T12:14:51.363" v="10706" actId="207"/>
          <ac:spMkLst>
            <pc:docMk/>
            <pc:sldMk cId="1436798294" sldId="296"/>
            <ac:spMk id="22" creationId="{A1174F96-FA35-1C4F-8A2A-32598C3545EF}"/>
          </ac:spMkLst>
        </pc:spChg>
        <pc:spChg chg="add mod">
          <ac:chgData name="Ronald Mao" userId="35fc6b69f34090cc" providerId="LiveId" clId="{1D07D0CB-1079-0D4C-9317-DE13CB8D1641}" dt="2021-07-12T12:12:50.809" v="10683" actId="1076"/>
          <ac:spMkLst>
            <pc:docMk/>
            <pc:sldMk cId="1436798294" sldId="296"/>
            <ac:spMk id="23" creationId="{DA5B33B5-F861-DC45-8BA3-49A97E962179}"/>
          </ac:spMkLst>
        </pc:spChg>
        <pc:spChg chg="add del mod">
          <ac:chgData name="Ronald Mao" userId="35fc6b69f34090cc" providerId="LiveId" clId="{1D07D0CB-1079-0D4C-9317-DE13CB8D1641}" dt="2021-07-12T12:05:44.153" v="10511" actId="478"/>
          <ac:spMkLst>
            <pc:docMk/>
            <pc:sldMk cId="1436798294" sldId="296"/>
            <ac:spMk id="24" creationId="{29249AAB-9BCA-1F49-91F4-DC6AF7D5DEAB}"/>
          </ac:spMkLst>
        </pc:spChg>
        <pc:spChg chg="add mod">
          <ac:chgData name="Ronald Mao" userId="35fc6b69f34090cc" providerId="LiveId" clId="{1D07D0CB-1079-0D4C-9317-DE13CB8D1641}" dt="2021-07-12T12:12:40.177" v="10679" actId="1076"/>
          <ac:spMkLst>
            <pc:docMk/>
            <pc:sldMk cId="1436798294" sldId="296"/>
            <ac:spMk id="25" creationId="{63C719AA-2BB8-724F-B38E-2CBCDDE31E80}"/>
          </ac:spMkLst>
        </pc:spChg>
        <pc:spChg chg="mod">
          <ac:chgData name="Ronald Mao" userId="35fc6b69f34090cc" providerId="LiveId" clId="{1D07D0CB-1079-0D4C-9317-DE13CB8D1641}" dt="2021-07-12T12:12:43.741" v="10680" actId="1076"/>
          <ac:spMkLst>
            <pc:docMk/>
            <pc:sldMk cId="1436798294" sldId="296"/>
            <ac:spMk id="26" creationId="{FC2A18E2-1B89-B240-A096-0754C4BE96D2}"/>
          </ac:spMkLst>
        </pc:spChg>
        <pc:spChg chg="add del mod">
          <ac:chgData name="Ronald Mao" userId="35fc6b69f34090cc" providerId="LiveId" clId="{1D07D0CB-1079-0D4C-9317-DE13CB8D1641}" dt="2021-07-12T12:08:13.140" v="10579" actId="478"/>
          <ac:spMkLst>
            <pc:docMk/>
            <pc:sldMk cId="1436798294" sldId="296"/>
            <ac:spMk id="27" creationId="{FD3D953C-A18B-204A-B242-0754B0567065}"/>
          </ac:spMkLst>
        </pc:spChg>
        <pc:spChg chg="add mod">
          <ac:chgData name="Ronald Mao" userId="35fc6b69f34090cc" providerId="LiveId" clId="{1D07D0CB-1079-0D4C-9317-DE13CB8D1641}" dt="2021-07-12T12:12:58.626" v="10685" actId="1076"/>
          <ac:spMkLst>
            <pc:docMk/>
            <pc:sldMk cId="1436798294" sldId="296"/>
            <ac:spMk id="28" creationId="{5A9C8D9B-1348-0C46-A072-5637144460AD}"/>
          </ac:spMkLst>
        </pc:spChg>
        <pc:spChg chg="mod">
          <ac:chgData name="Ronald Mao" userId="35fc6b69f34090cc" providerId="LiveId" clId="{1D07D0CB-1079-0D4C-9317-DE13CB8D1641}" dt="2021-07-12T11:54:24.714" v="10291" actId="20577"/>
          <ac:spMkLst>
            <pc:docMk/>
            <pc:sldMk cId="1436798294" sldId="296"/>
            <ac:spMk id="29" creationId="{E3279467-5001-6D47-94DD-640533292842}"/>
          </ac:spMkLst>
        </pc:spChg>
        <pc:spChg chg="add mod">
          <ac:chgData name="Ronald Mao" userId="35fc6b69f34090cc" providerId="LiveId" clId="{1D07D0CB-1079-0D4C-9317-DE13CB8D1641}" dt="2021-07-12T12:13:00.984" v="10686" actId="1076"/>
          <ac:spMkLst>
            <pc:docMk/>
            <pc:sldMk cId="1436798294" sldId="296"/>
            <ac:spMk id="30" creationId="{49BD5B01-979A-1749-BD05-7C6A1696AC3B}"/>
          </ac:spMkLst>
        </pc:spChg>
        <pc:spChg chg="add mod">
          <ac:chgData name="Ronald Mao" userId="35fc6b69f34090cc" providerId="LiveId" clId="{1D07D0CB-1079-0D4C-9317-DE13CB8D1641}" dt="2021-07-12T12:13:03.719" v="10687" actId="1076"/>
          <ac:spMkLst>
            <pc:docMk/>
            <pc:sldMk cId="1436798294" sldId="296"/>
            <ac:spMk id="31" creationId="{C299B2A1-6848-E542-85D0-3A2CFDBA1ED8}"/>
          </ac:spMkLst>
        </pc:spChg>
        <pc:spChg chg="add del mod">
          <ac:chgData name="Ronald Mao" userId="35fc6b69f34090cc" providerId="LiveId" clId="{1D07D0CB-1079-0D4C-9317-DE13CB8D1641}" dt="2021-07-12T12:08:20.827" v="10581" actId="478"/>
          <ac:spMkLst>
            <pc:docMk/>
            <pc:sldMk cId="1436798294" sldId="296"/>
            <ac:spMk id="32" creationId="{5FF8F8AC-23F4-FF4F-BBED-19025BADA1BB}"/>
          </ac:spMkLst>
        </pc:spChg>
        <pc:spChg chg="del">
          <ac:chgData name="Ronald Mao" userId="35fc6b69f34090cc" providerId="LiveId" clId="{1D07D0CB-1079-0D4C-9317-DE13CB8D1641}" dt="2021-07-12T11:56:11.750" v="10295" actId="478"/>
          <ac:spMkLst>
            <pc:docMk/>
            <pc:sldMk cId="1436798294" sldId="296"/>
            <ac:spMk id="36" creationId="{1C0A3769-C0F7-1B41-B90B-8EB2CCE109DC}"/>
          </ac:spMkLst>
        </pc:spChg>
        <pc:picChg chg="del">
          <ac:chgData name="Ronald Mao" userId="35fc6b69f34090cc" providerId="LiveId" clId="{1D07D0CB-1079-0D4C-9317-DE13CB8D1641}" dt="2021-07-12T12:06:22.391" v="10530" actId="478"/>
          <ac:picMkLst>
            <pc:docMk/>
            <pc:sldMk cId="1436798294" sldId="296"/>
            <ac:picMk id="2" creationId="{AD6B6704-FC58-3F46-B11C-671173DEE5AF}"/>
          </ac:picMkLst>
        </pc:picChg>
      </pc:sldChg>
      <pc:sldChg chg="addSp delSp modSp add mod ord">
        <pc:chgData name="Ronald Mao" userId="35fc6b69f34090cc" providerId="LiveId" clId="{1D07D0CB-1079-0D4C-9317-DE13CB8D1641}" dt="2021-07-12T20:15:42.458" v="13587" actId="1076"/>
        <pc:sldMkLst>
          <pc:docMk/>
          <pc:sldMk cId="960754730" sldId="297"/>
        </pc:sldMkLst>
        <pc:spChg chg="del">
          <ac:chgData name="Ronald Mao" userId="35fc6b69f34090cc" providerId="LiveId" clId="{1D07D0CB-1079-0D4C-9317-DE13CB8D1641}" dt="2021-07-12T12:14:36.930" v="10705" actId="478"/>
          <ac:spMkLst>
            <pc:docMk/>
            <pc:sldMk cId="960754730" sldId="297"/>
            <ac:spMk id="3" creationId="{3D7EA01A-420F-DF47-A553-A142CB5281BE}"/>
          </ac:spMkLst>
        </pc:spChg>
        <pc:spChg chg="del mod">
          <ac:chgData name="Ronald Mao" userId="35fc6b69f34090cc" providerId="LiveId" clId="{1D07D0CB-1079-0D4C-9317-DE13CB8D1641}" dt="2021-07-12T12:24:58.719" v="10840" actId="478"/>
          <ac:spMkLst>
            <pc:docMk/>
            <pc:sldMk cId="960754730" sldId="297"/>
            <ac:spMk id="4" creationId="{6C9E9AE0-EEEF-E544-A8FA-672AC039C3CE}"/>
          </ac:spMkLst>
        </pc:spChg>
        <pc:spChg chg="del mod">
          <ac:chgData name="Ronald Mao" userId="35fc6b69f34090cc" providerId="LiveId" clId="{1D07D0CB-1079-0D4C-9317-DE13CB8D1641}" dt="2021-07-12T12:17:39.467" v="10759" actId="478"/>
          <ac:spMkLst>
            <pc:docMk/>
            <pc:sldMk cId="960754730" sldId="297"/>
            <ac:spMk id="9" creationId="{1CA56EAC-398F-AE46-BF62-BF74DD4256A0}"/>
          </ac:spMkLst>
        </pc:spChg>
        <pc:spChg chg="add mod">
          <ac:chgData name="Ronald Mao" userId="35fc6b69f34090cc" providerId="LiveId" clId="{1D07D0CB-1079-0D4C-9317-DE13CB8D1641}" dt="2021-07-12T12:42:30.794" v="11028" actId="1076"/>
          <ac:spMkLst>
            <pc:docMk/>
            <pc:sldMk cId="960754730" sldId="297"/>
            <ac:spMk id="12" creationId="{CD1B26C7-DA5E-A44E-A0E2-6A8317E556C8}"/>
          </ac:spMkLst>
        </pc:spChg>
        <pc:spChg chg="add del mod">
          <ac:chgData name="Ronald Mao" userId="35fc6b69f34090cc" providerId="LiveId" clId="{1D07D0CB-1079-0D4C-9317-DE13CB8D1641}" dt="2021-07-12T13:03:16.486" v="11569" actId="14100"/>
          <ac:spMkLst>
            <pc:docMk/>
            <pc:sldMk cId="960754730" sldId="297"/>
            <ac:spMk id="13" creationId="{195D2CF0-35F1-A848-80C2-292FCDBC8B28}"/>
          </ac:spMkLst>
        </pc:spChg>
        <pc:spChg chg="mod">
          <ac:chgData name="Ronald Mao" userId="35fc6b69f34090cc" providerId="LiveId" clId="{1D07D0CB-1079-0D4C-9317-DE13CB8D1641}" dt="2021-07-12T13:00:21.808" v="11470" actId="207"/>
          <ac:spMkLst>
            <pc:docMk/>
            <pc:sldMk cId="960754730" sldId="297"/>
            <ac:spMk id="14" creationId="{E25C4A5A-CACF-FC44-AE8D-8062849E45C6}"/>
          </ac:spMkLst>
        </pc:spChg>
        <pc:spChg chg="del mod">
          <ac:chgData name="Ronald Mao" userId="35fc6b69f34090cc" providerId="LiveId" clId="{1D07D0CB-1079-0D4C-9317-DE13CB8D1641}" dt="2021-07-12T12:53:00.294" v="11252" actId="478"/>
          <ac:spMkLst>
            <pc:docMk/>
            <pc:sldMk cId="960754730" sldId="297"/>
            <ac:spMk id="15" creationId="{EA40EC7B-F04F-EE41-9182-374E367709C8}"/>
          </ac:spMkLst>
        </pc:spChg>
        <pc:spChg chg="add mod">
          <ac:chgData name="Ronald Mao" userId="35fc6b69f34090cc" providerId="LiveId" clId="{1D07D0CB-1079-0D4C-9317-DE13CB8D1641}" dt="2021-07-12T12:42:45.680" v="11031" actId="1076"/>
          <ac:spMkLst>
            <pc:docMk/>
            <pc:sldMk cId="960754730" sldId="297"/>
            <ac:spMk id="16" creationId="{96A80A12-A6C6-944A-8A6B-53F560A8015C}"/>
          </ac:spMkLst>
        </pc:spChg>
        <pc:spChg chg="add mod">
          <ac:chgData name="Ronald Mao" userId="35fc6b69f34090cc" providerId="LiveId" clId="{1D07D0CB-1079-0D4C-9317-DE13CB8D1641}" dt="2021-07-12T12:59:39.075" v="11438" actId="207"/>
          <ac:spMkLst>
            <pc:docMk/>
            <pc:sldMk cId="960754730" sldId="297"/>
            <ac:spMk id="17" creationId="{CA589E15-247B-5841-8032-B9DC6CE1EB79}"/>
          </ac:spMkLst>
        </pc:spChg>
        <pc:spChg chg="add mod">
          <ac:chgData name="Ronald Mao" userId="35fc6b69f34090cc" providerId="LiveId" clId="{1D07D0CB-1079-0D4C-9317-DE13CB8D1641}" dt="2021-07-12T12:59:41.412" v="11439" actId="207"/>
          <ac:spMkLst>
            <pc:docMk/>
            <pc:sldMk cId="960754730" sldId="297"/>
            <ac:spMk id="18" creationId="{0D366374-7CE9-E14F-B3EA-328396D752F6}"/>
          </ac:spMkLst>
        </pc:spChg>
        <pc:spChg chg="del mod">
          <ac:chgData name="Ronald Mao" userId="35fc6b69f34090cc" providerId="LiveId" clId="{1D07D0CB-1079-0D4C-9317-DE13CB8D1641}" dt="2021-07-12T12:50:33.404" v="11182" actId="478"/>
          <ac:spMkLst>
            <pc:docMk/>
            <pc:sldMk cId="960754730" sldId="297"/>
            <ac:spMk id="19" creationId="{0736037F-2413-7D4B-B206-58AD59DFAD6F}"/>
          </ac:spMkLst>
        </pc:spChg>
        <pc:spChg chg="add del mod">
          <ac:chgData name="Ronald Mao" userId="35fc6b69f34090cc" providerId="LiveId" clId="{1D07D0CB-1079-0D4C-9317-DE13CB8D1641}" dt="2021-07-12T12:43:04.007" v="11036" actId="1076"/>
          <ac:spMkLst>
            <pc:docMk/>
            <pc:sldMk cId="960754730" sldId="297"/>
            <ac:spMk id="20" creationId="{486BC096-1D2F-E544-B323-EF55A9D5A332}"/>
          </ac:spMkLst>
        </pc:spChg>
        <pc:spChg chg="add del mod">
          <ac:chgData name="Ronald Mao" userId="35fc6b69f34090cc" providerId="LiveId" clId="{1D07D0CB-1079-0D4C-9317-DE13CB8D1641}" dt="2021-07-12T12:23:53.706" v="10821" actId="478"/>
          <ac:spMkLst>
            <pc:docMk/>
            <pc:sldMk cId="960754730" sldId="297"/>
            <ac:spMk id="21" creationId="{B1F3ED20-3EBF-874A-AA44-910F756C0F24}"/>
          </ac:spMkLst>
        </pc:spChg>
        <pc:spChg chg="add del mod">
          <ac:chgData name="Ronald Mao" userId="35fc6b69f34090cc" providerId="LiveId" clId="{1D07D0CB-1079-0D4C-9317-DE13CB8D1641}" dt="2021-07-12T12:26:22.851" v="10862" actId="478"/>
          <ac:spMkLst>
            <pc:docMk/>
            <pc:sldMk cId="960754730" sldId="297"/>
            <ac:spMk id="22" creationId="{5AB0CADE-9011-1740-AFC2-906F0CE22972}"/>
          </ac:spMkLst>
        </pc:spChg>
        <pc:spChg chg="add del mod">
          <ac:chgData name="Ronald Mao" userId="35fc6b69f34090cc" providerId="LiveId" clId="{1D07D0CB-1079-0D4C-9317-DE13CB8D1641}" dt="2021-07-12T12:23:29.507" v="10816" actId="478"/>
          <ac:spMkLst>
            <pc:docMk/>
            <pc:sldMk cId="960754730" sldId="297"/>
            <ac:spMk id="23" creationId="{D56DB334-2640-0C4E-854E-DD15DFA4B9CE}"/>
          </ac:spMkLst>
        </pc:spChg>
        <pc:spChg chg="add mod">
          <ac:chgData name="Ronald Mao" userId="35fc6b69f34090cc" providerId="LiveId" clId="{1D07D0CB-1079-0D4C-9317-DE13CB8D1641}" dt="2021-07-12T12:59:54.853" v="11443" actId="207"/>
          <ac:spMkLst>
            <pc:docMk/>
            <pc:sldMk cId="960754730" sldId="297"/>
            <ac:spMk id="24" creationId="{64CAB882-1911-EF42-B71A-7F86AAB93B1C}"/>
          </ac:spMkLst>
        </pc:spChg>
        <pc:spChg chg="add mod">
          <ac:chgData name="Ronald Mao" userId="35fc6b69f34090cc" providerId="LiveId" clId="{1D07D0CB-1079-0D4C-9317-DE13CB8D1641}" dt="2021-07-12T12:59:56.981" v="11444" actId="207"/>
          <ac:spMkLst>
            <pc:docMk/>
            <pc:sldMk cId="960754730" sldId="297"/>
            <ac:spMk id="25" creationId="{6E13A76B-92C2-D34E-A148-A1678D9237B2}"/>
          </ac:spMkLst>
        </pc:spChg>
        <pc:spChg chg="del">
          <ac:chgData name="Ronald Mao" userId="35fc6b69f34090cc" providerId="LiveId" clId="{1D07D0CB-1079-0D4C-9317-DE13CB8D1641}" dt="2021-07-12T12:14:35.474" v="10704" actId="478"/>
          <ac:spMkLst>
            <pc:docMk/>
            <pc:sldMk cId="960754730" sldId="297"/>
            <ac:spMk id="26" creationId="{FC2A18E2-1B89-B240-A096-0754C4BE96D2}"/>
          </ac:spMkLst>
        </pc:spChg>
        <pc:spChg chg="add del mod">
          <ac:chgData name="Ronald Mao" userId="35fc6b69f34090cc" providerId="LiveId" clId="{1D07D0CB-1079-0D4C-9317-DE13CB8D1641}" dt="2021-07-12T12:24:36.200" v="10827" actId="478"/>
          <ac:spMkLst>
            <pc:docMk/>
            <pc:sldMk cId="960754730" sldId="297"/>
            <ac:spMk id="27" creationId="{5B616D21-E68E-C44E-AE53-B520C124C19A}"/>
          </ac:spMkLst>
        </pc:spChg>
        <pc:spChg chg="add mod">
          <ac:chgData name="Ronald Mao" userId="35fc6b69f34090cc" providerId="LiveId" clId="{1D07D0CB-1079-0D4C-9317-DE13CB8D1641}" dt="2021-07-12T12:59:51.514" v="11442" actId="207"/>
          <ac:spMkLst>
            <pc:docMk/>
            <pc:sldMk cId="960754730" sldId="297"/>
            <ac:spMk id="28" creationId="{2C724226-A4A1-C346-A425-15A5949C124D}"/>
          </ac:spMkLst>
        </pc:spChg>
        <pc:spChg chg="mod">
          <ac:chgData name="Ronald Mao" userId="35fc6b69f34090cc" providerId="LiveId" clId="{1D07D0CB-1079-0D4C-9317-DE13CB8D1641}" dt="2021-07-12T12:14:24.979" v="10702" actId="20577"/>
          <ac:spMkLst>
            <pc:docMk/>
            <pc:sldMk cId="960754730" sldId="297"/>
            <ac:spMk id="29" creationId="{E3279467-5001-6D47-94DD-640533292842}"/>
          </ac:spMkLst>
        </pc:spChg>
        <pc:spChg chg="add del mod">
          <ac:chgData name="Ronald Mao" userId="35fc6b69f34090cc" providerId="LiveId" clId="{1D07D0CB-1079-0D4C-9317-DE13CB8D1641}" dt="2021-07-12T12:26:09.140" v="10857" actId="478"/>
          <ac:spMkLst>
            <pc:docMk/>
            <pc:sldMk cId="960754730" sldId="297"/>
            <ac:spMk id="30" creationId="{FD151BC4-0E8D-014F-B289-EF5D82EAB679}"/>
          </ac:spMkLst>
        </pc:spChg>
        <pc:spChg chg="add del mod">
          <ac:chgData name="Ronald Mao" userId="35fc6b69f34090cc" providerId="LiveId" clId="{1D07D0CB-1079-0D4C-9317-DE13CB8D1641}" dt="2021-07-12T12:26:13.252" v="10858" actId="478"/>
          <ac:spMkLst>
            <pc:docMk/>
            <pc:sldMk cId="960754730" sldId="297"/>
            <ac:spMk id="31" creationId="{9F915857-6BFE-3747-8A40-CD215ADA38DA}"/>
          </ac:spMkLst>
        </pc:spChg>
        <pc:spChg chg="add mod">
          <ac:chgData name="Ronald Mao" userId="35fc6b69f34090cc" providerId="LiveId" clId="{1D07D0CB-1079-0D4C-9317-DE13CB8D1641}" dt="2021-07-12T12:59:48.463" v="11441" actId="207"/>
          <ac:spMkLst>
            <pc:docMk/>
            <pc:sldMk cId="960754730" sldId="297"/>
            <ac:spMk id="32" creationId="{75C24855-C393-4541-A7BB-33FE58DEE1C5}"/>
          </ac:spMkLst>
        </pc:spChg>
        <pc:spChg chg="add del mod">
          <ac:chgData name="Ronald Mao" userId="35fc6b69f34090cc" providerId="LiveId" clId="{1D07D0CB-1079-0D4C-9317-DE13CB8D1641}" dt="2021-07-12T12:26:37.035" v="10866" actId="478"/>
          <ac:spMkLst>
            <pc:docMk/>
            <pc:sldMk cId="960754730" sldId="297"/>
            <ac:spMk id="33" creationId="{4B5F065E-293F-FB47-8A7E-A309FD29A48A}"/>
          </ac:spMkLst>
        </pc:spChg>
        <pc:spChg chg="add mod">
          <ac:chgData name="Ronald Mao" userId="35fc6b69f34090cc" providerId="LiveId" clId="{1D07D0CB-1079-0D4C-9317-DE13CB8D1641}" dt="2021-07-12T12:59:45.942" v="11440" actId="207"/>
          <ac:spMkLst>
            <pc:docMk/>
            <pc:sldMk cId="960754730" sldId="297"/>
            <ac:spMk id="34" creationId="{88340E65-EE07-C149-B298-DB01ED13986E}"/>
          </ac:spMkLst>
        </pc:spChg>
        <pc:spChg chg="add del mod">
          <ac:chgData name="Ronald Mao" userId="35fc6b69f34090cc" providerId="LiveId" clId="{1D07D0CB-1079-0D4C-9317-DE13CB8D1641}" dt="2021-07-12T12:27:48.847" v="10876" actId="478"/>
          <ac:spMkLst>
            <pc:docMk/>
            <pc:sldMk cId="960754730" sldId="297"/>
            <ac:spMk id="35" creationId="{B1CF4A2D-FDBB-E34C-B6B9-F1858FB514C2}"/>
          </ac:spMkLst>
        </pc:spChg>
        <pc:spChg chg="del">
          <ac:chgData name="Ronald Mao" userId="35fc6b69f34090cc" providerId="LiveId" clId="{1D07D0CB-1079-0D4C-9317-DE13CB8D1641}" dt="2021-07-12T12:14:33.201" v="10703" actId="478"/>
          <ac:spMkLst>
            <pc:docMk/>
            <pc:sldMk cId="960754730" sldId="297"/>
            <ac:spMk id="36" creationId="{1C0A3769-C0F7-1B41-B90B-8EB2CCE109DC}"/>
          </ac:spMkLst>
        </pc:spChg>
        <pc:spChg chg="add del mod">
          <ac:chgData name="Ronald Mao" userId="35fc6b69f34090cc" providerId="LiveId" clId="{1D07D0CB-1079-0D4C-9317-DE13CB8D1641}" dt="2021-07-12T12:43:45.558" v="11048" actId="478"/>
          <ac:spMkLst>
            <pc:docMk/>
            <pc:sldMk cId="960754730" sldId="297"/>
            <ac:spMk id="37" creationId="{73183E29-BCD3-1B4B-A2C0-B82F5EFC3FAC}"/>
          </ac:spMkLst>
        </pc:spChg>
        <pc:spChg chg="add del mod">
          <ac:chgData name="Ronald Mao" userId="35fc6b69f34090cc" providerId="LiveId" clId="{1D07D0CB-1079-0D4C-9317-DE13CB8D1641}" dt="2021-07-12T12:28:07.454" v="10880" actId="478"/>
          <ac:spMkLst>
            <pc:docMk/>
            <pc:sldMk cId="960754730" sldId="297"/>
            <ac:spMk id="38" creationId="{FFB750E0-0D2D-AD43-86F4-B58660EBEA00}"/>
          </ac:spMkLst>
        </pc:spChg>
        <pc:spChg chg="add mod">
          <ac:chgData name="Ronald Mao" userId="35fc6b69f34090cc" providerId="LiveId" clId="{1D07D0CB-1079-0D4C-9317-DE13CB8D1641}" dt="2021-07-12T12:59:59.309" v="11445" actId="207"/>
          <ac:spMkLst>
            <pc:docMk/>
            <pc:sldMk cId="960754730" sldId="297"/>
            <ac:spMk id="39" creationId="{C87049F0-7DAB-704B-A47C-2644EC572AAA}"/>
          </ac:spMkLst>
        </pc:spChg>
        <pc:spChg chg="add mod">
          <ac:chgData name="Ronald Mao" userId="35fc6b69f34090cc" providerId="LiveId" clId="{1D07D0CB-1079-0D4C-9317-DE13CB8D1641}" dt="2021-07-12T12:45:00.490" v="11070" actId="1076"/>
          <ac:spMkLst>
            <pc:docMk/>
            <pc:sldMk cId="960754730" sldId="297"/>
            <ac:spMk id="40" creationId="{FFC7D8C3-1322-7343-BBE4-A0D50E217C7A}"/>
          </ac:spMkLst>
        </pc:spChg>
        <pc:spChg chg="add del mod">
          <ac:chgData name="Ronald Mao" userId="35fc6b69f34090cc" providerId="LiveId" clId="{1D07D0CB-1079-0D4C-9317-DE13CB8D1641}" dt="2021-07-12T12:31:10.750" v="10897" actId="478"/>
          <ac:spMkLst>
            <pc:docMk/>
            <pc:sldMk cId="960754730" sldId="297"/>
            <ac:spMk id="41" creationId="{7D1DA2E5-D95A-9F47-A2C4-211D06C83467}"/>
          </ac:spMkLst>
        </pc:spChg>
        <pc:spChg chg="add mod">
          <ac:chgData name="Ronald Mao" userId="35fc6b69f34090cc" providerId="LiveId" clId="{1D07D0CB-1079-0D4C-9317-DE13CB8D1641}" dt="2021-07-12T13:00:01.511" v="11446" actId="207"/>
          <ac:spMkLst>
            <pc:docMk/>
            <pc:sldMk cId="960754730" sldId="297"/>
            <ac:spMk id="42" creationId="{41B5D30A-8089-3945-9DCD-C6D1A9029C9B}"/>
          </ac:spMkLst>
        </pc:spChg>
        <pc:spChg chg="add mod">
          <ac:chgData name="Ronald Mao" userId="35fc6b69f34090cc" providerId="LiveId" clId="{1D07D0CB-1079-0D4C-9317-DE13CB8D1641}" dt="2021-07-12T12:44:06.726" v="11054" actId="1076"/>
          <ac:spMkLst>
            <pc:docMk/>
            <pc:sldMk cId="960754730" sldId="297"/>
            <ac:spMk id="43" creationId="{52C502FD-ADD5-D746-B58E-283738B45357}"/>
          </ac:spMkLst>
        </pc:spChg>
        <pc:spChg chg="add del mod">
          <ac:chgData name="Ronald Mao" userId="35fc6b69f34090cc" providerId="LiveId" clId="{1D07D0CB-1079-0D4C-9317-DE13CB8D1641}" dt="2021-07-12T12:32:30.563" v="10935" actId="478"/>
          <ac:spMkLst>
            <pc:docMk/>
            <pc:sldMk cId="960754730" sldId="297"/>
            <ac:spMk id="44" creationId="{79A7828D-8EDD-1749-A75D-D54DC0BCF8F6}"/>
          </ac:spMkLst>
        </pc:spChg>
        <pc:spChg chg="add del mod">
          <ac:chgData name="Ronald Mao" userId="35fc6b69f34090cc" providerId="LiveId" clId="{1D07D0CB-1079-0D4C-9317-DE13CB8D1641}" dt="2021-07-12T12:32:30.563" v="10935" actId="478"/>
          <ac:spMkLst>
            <pc:docMk/>
            <pc:sldMk cId="960754730" sldId="297"/>
            <ac:spMk id="45" creationId="{1CD71984-5C4E-5645-B420-D06D4552ECE9}"/>
          </ac:spMkLst>
        </pc:spChg>
        <pc:spChg chg="add mod">
          <ac:chgData name="Ronald Mao" userId="35fc6b69f34090cc" providerId="LiveId" clId="{1D07D0CB-1079-0D4C-9317-DE13CB8D1641}" dt="2021-07-12T12:44:12.054" v="11056" actId="1076"/>
          <ac:spMkLst>
            <pc:docMk/>
            <pc:sldMk cId="960754730" sldId="297"/>
            <ac:spMk id="46" creationId="{B2BED43C-F65B-AA4C-9CF1-E4FCFAA9DB55}"/>
          </ac:spMkLst>
        </pc:spChg>
        <pc:spChg chg="add mod">
          <ac:chgData name="Ronald Mao" userId="35fc6b69f34090cc" providerId="LiveId" clId="{1D07D0CB-1079-0D4C-9317-DE13CB8D1641}" dt="2021-07-12T13:00:03.761" v="11447" actId="207"/>
          <ac:spMkLst>
            <pc:docMk/>
            <pc:sldMk cId="960754730" sldId="297"/>
            <ac:spMk id="47" creationId="{FFA190E6-9421-2A4E-9714-10F4302BA29F}"/>
          </ac:spMkLst>
        </pc:spChg>
        <pc:spChg chg="add mod">
          <ac:chgData name="Ronald Mao" userId="35fc6b69f34090cc" providerId="LiveId" clId="{1D07D0CB-1079-0D4C-9317-DE13CB8D1641}" dt="2021-07-12T13:00:05.764" v="11448" actId="207"/>
          <ac:spMkLst>
            <pc:docMk/>
            <pc:sldMk cId="960754730" sldId="297"/>
            <ac:spMk id="48" creationId="{19699E94-9F89-574F-B2F9-04204B554D4D}"/>
          </ac:spMkLst>
        </pc:spChg>
        <pc:spChg chg="add mod">
          <ac:chgData name="Ronald Mao" userId="35fc6b69f34090cc" providerId="LiveId" clId="{1D07D0CB-1079-0D4C-9317-DE13CB8D1641}" dt="2021-07-12T13:00:27.747" v="11472" actId="207"/>
          <ac:spMkLst>
            <pc:docMk/>
            <pc:sldMk cId="960754730" sldId="297"/>
            <ac:spMk id="49" creationId="{1A84B8E5-34CE-7A43-87D0-8A62D7E99B06}"/>
          </ac:spMkLst>
        </pc:spChg>
        <pc:spChg chg="add del mod">
          <ac:chgData name="Ronald Mao" userId="35fc6b69f34090cc" providerId="LiveId" clId="{1D07D0CB-1079-0D4C-9317-DE13CB8D1641}" dt="2021-07-12T12:34:56.795" v="10979" actId="478"/>
          <ac:spMkLst>
            <pc:docMk/>
            <pc:sldMk cId="960754730" sldId="297"/>
            <ac:spMk id="50" creationId="{20CF21CB-C81F-6F40-AE9F-EF25C300E842}"/>
          </ac:spMkLst>
        </pc:spChg>
        <pc:spChg chg="add mod">
          <ac:chgData name="Ronald Mao" userId="35fc6b69f34090cc" providerId="LiveId" clId="{1D07D0CB-1079-0D4C-9317-DE13CB8D1641}" dt="2021-07-12T12:45:07.059" v="11072" actId="1076"/>
          <ac:spMkLst>
            <pc:docMk/>
            <pc:sldMk cId="960754730" sldId="297"/>
            <ac:spMk id="51" creationId="{4DF8BDCA-3193-B447-8E91-531B0F4CE7D5}"/>
          </ac:spMkLst>
        </pc:spChg>
        <pc:spChg chg="add del mod">
          <ac:chgData name="Ronald Mao" userId="35fc6b69f34090cc" providerId="LiveId" clId="{1D07D0CB-1079-0D4C-9317-DE13CB8D1641}" dt="2021-07-12T12:41:16.128" v="10982" actId="478"/>
          <ac:spMkLst>
            <pc:docMk/>
            <pc:sldMk cId="960754730" sldId="297"/>
            <ac:spMk id="52" creationId="{212EA382-D6A2-714B-A623-EEE57A36C4B3}"/>
          </ac:spMkLst>
        </pc:spChg>
        <pc:spChg chg="add del mod">
          <ac:chgData name="Ronald Mao" userId="35fc6b69f34090cc" providerId="LiveId" clId="{1D07D0CB-1079-0D4C-9317-DE13CB8D1641}" dt="2021-07-12T12:41:22.197" v="10984" actId="478"/>
          <ac:spMkLst>
            <pc:docMk/>
            <pc:sldMk cId="960754730" sldId="297"/>
            <ac:spMk id="53" creationId="{AB48F635-09D2-A649-9427-DF5A984F4E9E}"/>
          </ac:spMkLst>
        </pc:spChg>
        <pc:spChg chg="add del mod">
          <ac:chgData name="Ronald Mao" userId="35fc6b69f34090cc" providerId="LiveId" clId="{1D07D0CB-1079-0D4C-9317-DE13CB8D1641}" dt="2021-07-12T12:41:46.013" v="10992" actId="478"/>
          <ac:spMkLst>
            <pc:docMk/>
            <pc:sldMk cId="960754730" sldId="297"/>
            <ac:spMk id="54" creationId="{A0F449D1-BCD5-324A-B274-705FD077FE77}"/>
          </ac:spMkLst>
        </pc:spChg>
        <pc:spChg chg="add del mod">
          <ac:chgData name="Ronald Mao" userId="35fc6b69f34090cc" providerId="LiveId" clId="{1D07D0CB-1079-0D4C-9317-DE13CB8D1641}" dt="2021-07-12T12:41:27.611" v="10986" actId="478"/>
          <ac:spMkLst>
            <pc:docMk/>
            <pc:sldMk cId="960754730" sldId="297"/>
            <ac:spMk id="55" creationId="{BF202ECC-A053-034A-8159-ACB0FE99D676}"/>
          </ac:spMkLst>
        </pc:spChg>
        <pc:spChg chg="add del mod">
          <ac:chgData name="Ronald Mao" userId="35fc6b69f34090cc" providerId="LiveId" clId="{1D07D0CB-1079-0D4C-9317-DE13CB8D1641}" dt="2021-07-12T12:41:27.611" v="10986" actId="478"/>
          <ac:spMkLst>
            <pc:docMk/>
            <pc:sldMk cId="960754730" sldId="297"/>
            <ac:spMk id="56" creationId="{CD0E0F38-CFB8-624B-B919-FB8DF37CB1CC}"/>
          </ac:spMkLst>
        </pc:spChg>
        <pc:spChg chg="add del mod">
          <ac:chgData name="Ronald Mao" userId="35fc6b69f34090cc" providerId="LiveId" clId="{1D07D0CB-1079-0D4C-9317-DE13CB8D1641}" dt="2021-07-12T12:41:42.198" v="10990" actId="478"/>
          <ac:spMkLst>
            <pc:docMk/>
            <pc:sldMk cId="960754730" sldId="297"/>
            <ac:spMk id="57" creationId="{6A23C269-B530-CE42-B57E-B4ADB721D029}"/>
          </ac:spMkLst>
        </pc:spChg>
        <pc:spChg chg="add mod">
          <ac:chgData name="Ronald Mao" userId="35fc6b69f34090cc" providerId="LiveId" clId="{1D07D0CB-1079-0D4C-9317-DE13CB8D1641}" dt="2021-07-12T12:45:12.411" v="11074" actId="1076"/>
          <ac:spMkLst>
            <pc:docMk/>
            <pc:sldMk cId="960754730" sldId="297"/>
            <ac:spMk id="58" creationId="{60CA01D9-5B5A-7449-A14B-9E9E9C54B731}"/>
          </ac:spMkLst>
        </pc:spChg>
        <pc:spChg chg="add mod">
          <ac:chgData name="Ronald Mao" userId="35fc6b69f34090cc" providerId="LiveId" clId="{1D07D0CB-1079-0D4C-9317-DE13CB8D1641}" dt="2021-07-12T13:00:29.669" v="11473" actId="207"/>
          <ac:spMkLst>
            <pc:docMk/>
            <pc:sldMk cId="960754730" sldId="297"/>
            <ac:spMk id="59" creationId="{BCEAD425-919C-414C-94F4-1681E86664B8}"/>
          </ac:spMkLst>
        </pc:spChg>
        <pc:spChg chg="add mod">
          <ac:chgData name="Ronald Mao" userId="35fc6b69f34090cc" providerId="LiveId" clId="{1D07D0CB-1079-0D4C-9317-DE13CB8D1641}" dt="2021-07-12T12:43:42.931" v="11047" actId="571"/>
          <ac:spMkLst>
            <pc:docMk/>
            <pc:sldMk cId="960754730" sldId="297"/>
            <ac:spMk id="60" creationId="{7A890DBD-B379-F64E-9A32-2B94170902CE}"/>
          </ac:spMkLst>
        </pc:spChg>
        <pc:spChg chg="add mod">
          <ac:chgData name="Ronald Mao" userId="35fc6b69f34090cc" providerId="LiveId" clId="{1D07D0CB-1079-0D4C-9317-DE13CB8D1641}" dt="2021-07-12T13:00:31.895" v="11474" actId="207"/>
          <ac:spMkLst>
            <pc:docMk/>
            <pc:sldMk cId="960754730" sldId="297"/>
            <ac:spMk id="61" creationId="{F5BE0B89-3F17-C144-9472-E8BEA0E7979D}"/>
          </ac:spMkLst>
        </pc:spChg>
        <pc:spChg chg="add del mod">
          <ac:chgData name="Ronald Mao" userId="35fc6b69f34090cc" providerId="LiveId" clId="{1D07D0CB-1079-0D4C-9317-DE13CB8D1641}" dt="2021-07-12T12:48:43.592" v="11121" actId="478"/>
          <ac:spMkLst>
            <pc:docMk/>
            <pc:sldMk cId="960754730" sldId="297"/>
            <ac:spMk id="62" creationId="{0E66F7BA-8D43-754A-A835-A1027C4BD402}"/>
          </ac:spMkLst>
        </pc:spChg>
        <pc:spChg chg="add del mod">
          <ac:chgData name="Ronald Mao" userId="35fc6b69f34090cc" providerId="LiveId" clId="{1D07D0CB-1079-0D4C-9317-DE13CB8D1641}" dt="2021-07-12T12:48:23.506" v="11115" actId="478"/>
          <ac:spMkLst>
            <pc:docMk/>
            <pc:sldMk cId="960754730" sldId="297"/>
            <ac:spMk id="63" creationId="{6B07380D-741A-5944-B633-A5047BC156C2}"/>
          </ac:spMkLst>
        </pc:spChg>
        <pc:spChg chg="add del mod">
          <ac:chgData name="Ronald Mao" userId="35fc6b69f34090cc" providerId="LiveId" clId="{1D07D0CB-1079-0D4C-9317-DE13CB8D1641}" dt="2021-07-12T12:48:41.856" v="11120" actId="478"/>
          <ac:spMkLst>
            <pc:docMk/>
            <pc:sldMk cId="960754730" sldId="297"/>
            <ac:spMk id="64" creationId="{F6A9D583-9272-414A-B0D8-CC48F1C46B7E}"/>
          </ac:spMkLst>
        </pc:spChg>
        <pc:spChg chg="add mod">
          <ac:chgData name="Ronald Mao" userId="35fc6b69f34090cc" providerId="LiveId" clId="{1D07D0CB-1079-0D4C-9317-DE13CB8D1641}" dt="2021-07-12T12:48:21.259" v="11114" actId="1076"/>
          <ac:spMkLst>
            <pc:docMk/>
            <pc:sldMk cId="960754730" sldId="297"/>
            <ac:spMk id="65" creationId="{0D65C16C-E012-F14E-93A0-BC522A52E54A}"/>
          </ac:spMkLst>
        </pc:spChg>
        <pc:spChg chg="add del mod">
          <ac:chgData name="Ronald Mao" userId="35fc6b69f34090cc" providerId="LiveId" clId="{1D07D0CB-1079-0D4C-9317-DE13CB8D1641}" dt="2021-07-12T12:48:37.457" v="11119" actId="478"/>
          <ac:spMkLst>
            <pc:docMk/>
            <pc:sldMk cId="960754730" sldId="297"/>
            <ac:spMk id="66" creationId="{F9815836-797A-6243-BDF9-F283CF541167}"/>
          </ac:spMkLst>
        </pc:spChg>
        <pc:spChg chg="add mod">
          <ac:chgData name="Ronald Mao" userId="35fc6b69f34090cc" providerId="LiveId" clId="{1D07D0CB-1079-0D4C-9317-DE13CB8D1641}" dt="2021-07-12T12:59:20.011" v="11434" actId="207"/>
          <ac:spMkLst>
            <pc:docMk/>
            <pc:sldMk cId="960754730" sldId="297"/>
            <ac:spMk id="67" creationId="{9D2E0C4B-CF1D-FB42-B4A5-4C3E8A0713B0}"/>
          </ac:spMkLst>
        </pc:spChg>
        <pc:spChg chg="add del mod">
          <ac:chgData name="Ronald Mao" userId="35fc6b69f34090cc" providerId="LiveId" clId="{1D07D0CB-1079-0D4C-9317-DE13CB8D1641}" dt="2021-07-12T12:55:29.790" v="11291" actId="478"/>
          <ac:spMkLst>
            <pc:docMk/>
            <pc:sldMk cId="960754730" sldId="297"/>
            <ac:spMk id="68" creationId="{B88613CF-5C7C-1748-A3B1-A6F58A14E21E}"/>
          </ac:spMkLst>
        </pc:spChg>
        <pc:spChg chg="add mod">
          <ac:chgData name="Ronald Mao" userId="35fc6b69f34090cc" providerId="LiveId" clId="{1D07D0CB-1079-0D4C-9317-DE13CB8D1641}" dt="2021-07-12T12:59:23.530" v="11435" actId="207"/>
          <ac:spMkLst>
            <pc:docMk/>
            <pc:sldMk cId="960754730" sldId="297"/>
            <ac:spMk id="69" creationId="{5B32E60B-C7D8-7A4C-A676-29FB7CFF0AA3}"/>
          </ac:spMkLst>
        </pc:spChg>
        <pc:spChg chg="add mod">
          <ac:chgData name="Ronald Mao" userId="35fc6b69f34090cc" providerId="LiveId" clId="{1D07D0CB-1079-0D4C-9317-DE13CB8D1641}" dt="2021-07-12T13:00:15.930" v="11468" actId="20577"/>
          <ac:spMkLst>
            <pc:docMk/>
            <pc:sldMk cId="960754730" sldId="297"/>
            <ac:spMk id="70" creationId="{56080AE2-F735-6847-A541-FD7B42B76090}"/>
          </ac:spMkLst>
        </pc:spChg>
        <pc:spChg chg="add del mod">
          <ac:chgData name="Ronald Mao" userId="35fc6b69f34090cc" providerId="LiveId" clId="{1D07D0CB-1079-0D4C-9317-DE13CB8D1641}" dt="2021-07-12T13:00:19.858" v="11469" actId="207"/>
          <ac:spMkLst>
            <pc:docMk/>
            <pc:sldMk cId="960754730" sldId="297"/>
            <ac:spMk id="71" creationId="{E706BA11-E909-4B48-B9E1-0FC3170C9AFA}"/>
          </ac:spMkLst>
        </pc:spChg>
        <pc:spChg chg="add del mod">
          <ac:chgData name="Ronald Mao" userId="35fc6b69f34090cc" providerId="LiveId" clId="{1D07D0CB-1079-0D4C-9317-DE13CB8D1641}" dt="2021-07-12T12:55:19.512" v="11289" actId="478"/>
          <ac:spMkLst>
            <pc:docMk/>
            <pc:sldMk cId="960754730" sldId="297"/>
            <ac:spMk id="72" creationId="{DFC69835-7335-AF4A-8FA2-1E395E676AA8}"/>
          </ac:spMkLst>
        </pc:spChg>
        <pc:spChg chg="add del mod">
          <ac:chgData name="Ronald Mao" userId="35fc6b69f34090cc" providerId="LiveId" clId="{1D07D0CB-1079-0D4C-9317-DE13CB8D1641}" dt="2021-07-12T12:55:18.287" v="11288" actId="478"/>
          <ac:spMkLst>
            <pc:docMk/>
            <pc:sldMk cId="960754730" sldId="297"/>
            <ac:spMk id="73" creationId="{25D8CC38-64BA-C845-BE79-FBAC41E42E24}"/>
          </ac:spMkLst>
        </pc:spChg>
        <pc:spChg chg="add mod">
          <ac:chgData name="Ronald Mao" userId="35fc6b69f34090cc" providerId="LiveId" clId="{1D07D0CB-1079-0D4C-9317-DE13CB8D1641}" dt="2021-07-12T13:00:25.662" v="11471" actId="207"/>
          <ac:spMkLst>
            <pc:docMk/>
            <pc:sldMk cId="960754730" sldId="297"/>
            <ac:spMk id="74" creationId="{AA12283F-FA6E-1947-87FF-ED20F0C10548}"/>
          </ac:spMkLst>
        </pc:spChg>
        <pc:spChg chg="add mod">
          <ac:chgData name="Ronald Mao" userId="35fc6b69f34090cc" providerId="LiveId" clId="{1D07D0CB-1079-0D4C-9317-DE13CB8D1641}" dt="2021-07-12T13:02:27.290" v="11558" actId="207"/>
          <ac:spMkLst>
            <pc:docMk/>
            <pc:sldMk cId="960754730" sldId="297"/>
            <ac:spMk id="75" creationId="{581E2757-3481-CD45-B13F-330DF007905B}"/>
          </ac:spMkLst>
        </pc:spChg>
        <pc:spChg chg="add del mod">
          <ac:chgData name="Ronald Mao" userId="35fc6b69f34090cc" providerId="LiveId" clId="{1D07D0CB-1079-0D4C-9317-DE13CB8D1641}" dt="2021-07-12T12:58:13.973" v="11406" actId="478"/>
          <ac:spMkLst>
            <pc:docMk/>
            <pc:sldMk cId="960754730" sldId="297"/>
            <ac:spMk id="76" creationId="{C966827D-1043-884B-BF97-DDDB3A846C1A}"/>
          </ac:spMkLst>
        </pc:spChg>
        <pc:spChg chg="add del mod">
          <ac:chgData name="Ronald Mao" userId="35fc6b69f34090cc" providerId="LiveId" clId="{1D07D0CB-1079-0D4C-9317-DE13CB8D1641}" dt="2021-07-12T12:58:11.783" v="11405" actId="478"/>
          <ac:spMkLst>
            <pc:docMk/>
            <pc:sldMk cId="960754730" sldId="297"/>
            <ac:spMk id="77" creationId="{4B805835-E8AF-5F41-8F10-932B2E913BAC}"/>
          </ac:spMkLst>
        </pc:spChg>
        <pc:spChg chg="add mod">
          <ac:chgData name="Ronald Mao" userId="35fc6b69f34090cc" providerId="LiveId" clId="{1D07D0CB-1079-0D4C-9317-DE13CB8D1641}" dt="2021-07-12T13:00:33.973" v="11475" actId="207"/>
          <ac:spMkLst>
            <pc:docMk/>
            <pc:sldMk cId="960754730" sldId="297"/>
            <ac:spMk id="78" creationId="{129C5EDD-809E-B94E-B3BD-6F957A4485BA}"/>
          </ac:spMkLst>
        </pc:spChg>
        <pc:spChg chg="add mod">
          <ac:chgData name="Ronald Mao" userId="35fc6b69f34090cc" providerId="LiveId" clId="{1D07D0CB-1079-0D4C-9317-DE13CB8D1641}" dt="2021-07-12T13:02:29.364" v="11559" actId="207"/>
          <ac:spMkLst>
            <pc:docMk/>
            <pc:sldMk cId="960754730" sldId="297"/>
            <ac:spMk id="79" creationId="{D77E7286-DF96-354B-BD7B-F8CEA244698C}"/>
          </ac:spMkLst>
        </pc:spChg>
        <pc:spChg chg="add mod">
          <ac:chgData name="Ronald Mao" userId="35fc6b69f34090cc" providerId="LiveId" clId="{1D07D0CB-1079-0D4C-9317-DE13CB8D1641}" dt="2021-07-12T13:00:53.787" v="11478" actId="1076"/>
          <ac:spMkLst>
            <pc:docMk/>
            <pc:sldMk cId="960754730" sldId="297"/>
            <ac:spMk id="80" creationId="{232D5DB3-B38D-A846-8E46-7B683C462B74}"/>
          </ac:spMkLst>
        </pc:spChg>
        <pc:spChg chg="add mod">
          <ac:chgData name="Ronald Mao" userId="35fc6b69f34090cc" providerId="LiveId" clId="{1D07D0CB-1079-0D4C-9317-DE13CB8D1641}" dt="2021-07-12T13:01:28.709" v="11522" actId="1076"/>
          <ac:spMkLst>
            <pc:docMk/>
            <pc:sldMk cId="960754730" sldId="297"/>
            <ac:spMk id="81" creationId="{B1B78050-D990-984E-91BB-E5AB479517D4}"/>
          </ac:spMkLst>
        </pc:spChg>
        <pc:spChg chg="add mod">
          <ac:chgData name="Ronald Mao" userId="35fc6b69f34090cc" providerId="LiveId" clId="{1D07D0CB-1079-0D4C-9317-DE13CB8D1641}" dt="2021-07-12T13:02:12.293" v="11555" actId="1076"/>
          <ac:spMkLst>
            <pc:docMk/>
            <pc:sldMk cId="960754730" sldId="297"/>
            <ac:spMk id="82" creationId="{4C73523A-BE1F-9A43-BFF6-89AE85F872BA}"/>
          </ac:spMkLst>
        </pc:spChg>
        <pc:spChg chg="add mod">
          <ac:chgData name="Ronald Mao" userId="35fc6b69f34090cc" providerId="LiveId" clId="{1D07D0CB-1079-0D4C-9317-DE13CB8D1641}" dt="2021-07-12T13:02:25.279" v="11557" actId="1076"/>
          <ac:spMkLst>
            <pc:docMk/>
            <pc:sldMk cId="960754730" sldId="297"/>
            <ac:spMk id="83" creationId="{DF750FD5-EBD8-224D-952C-D31299D443C1}"/>
          </ac:spMkLst>
        </pc:spChg>
        <pc:spChg chg="add del mod">
          <ac:chgData name="Ronald Mao" userId="35fc6b69f34090cc" providerId="LiveId" clId="{1D07D0CB-1079-0D4C-9317-DE13CB8D1641}" dt="2021-07-12T13:02:50.265" v="11568" actId="478"/>
          <ac:spMkLst>
            <pc:docMk/>
            <pc:sldMk cId="960754730" sldId="297"/>
            <ac:spMk id="84" creationId="{B7A447EF-66AC-524C-B2D7-7AA1BFF086D5}"/>
          </ac:spMkLst>
        </pc:spChg>
        <pc:spChg chg="add mod">
          <ac:chgData name="Ronald Mao" userId="35fc6b69f34090cc" providerId="LiveId" clId="{1D07D0CB-1079-0D4C-9317-DE13CB8D1641}" dt="2021-07-12T20:15:42.458" v="13587" actId="1076"/>
          <ac:spMkLst>
            <pc:docMk/>
            <pc:sldMk cId="960754730" sldId="297"/>
            <ac:spMk id="85" creationId="{75D7D646-4CE4-0E41-957F-104BD167ACAA}"/>
          </ac:spMkLst>
        </pc:spChg>
        <pc:picChg chg="del">
          <ac:chgData name="Ronald Mao" userId="35fc6b69f34090cc" providerId="LiveId" clId="{1D07D0CB-1079-0D4C-9317-DE13CB8D1641}" dt="2021-07-12T12:17:10.675" v="10750" actId="478"/>
          <ac:picMkLst>
            <pc:docMk/>
            <pc:sldMk cId="960754730" sldId="297"/>
            <ac:picMk id="2" creationId="{AD6B6704-FC58-3F46-B11C-671173DEE5AF}"/>
          </ac:picMkLst>
        </pc:picChg>
      </pc:sldChg>
      <pc:sldChg chg="addSp delSp modSp add mod ord">
        <pc:chgData name="Ronald Mao" userId="35fc6b69f34090cc" providerId="LiveId" clId="{1D07D0CB-1079-0D4C-9317-DE13CB8D1641}" dt="2021-07-12T13:19:46.525" v="11969" actId="20578"/>
        <pc:sldMkLst>
          <pc:docMk/>
          <pc:sldMk cId="1301615433" sldId="298"/>
        </pc:sldMkLst>
        <pc:spChg chg="add del mod">
          <ac:chgData name="Ronald Mao" userId="35fc6b69f34090cc" providerId="LiveId" clId="{1D07D0CB-1079-0D4C-9317-DE13CB8D1641}" dt="2021-07-12T13:13:10.738" v="11746"/>
          <ac:spMkLst>
            <pc:docMk/>
            <pc:sldMk cId="1301615433" sldId="298"/>
            <ac:spMk id="2" creationId="{0BF52B7C-C1FE-564E-81C7-994287D6C4E6}"/>
          </ac:spMkLst>
        </pc:spChg>
        <pc:spChg chg="del">
          <ac:chgData name="Ronald Mao" userId="35fc6b69f34090cc" providerId="LiveId" clId="{1D07D0CB-1079-0D4C-9317-DE13CB8D1641}" dt="2021-07-12T13:13:24.117" v="11747" actId="478"/>
          <ac:spMkLst>
            <pc:docMk/>
            <pc:sldMk cId="1301615433" sldId="298"/>
            <ac:spMk id="8" creationId="{74F6F14D-5CD4-4E4C-9685-44E155FF705C}"/>
          </ac:spMkLst>
        </pc:spChg>
        <pc:spChg chg="mod">
          <ac:chgData name="Ronald Mao" userId="35fc6b69f34090cc" providerId="LiveId" clId="{1D07D0CB-1079-0D4C-9317-DE13CB8D1641}" dt="2021-07-12T13:16:00.870" v="11812" actId="207"/>
          <ac:spMkLst>
            <pc:docMk/>
            <pc:sldMk cId="1301615433" sldId="298"/>
            <ac:spMk id="9" creationId="{85BCA605-48E5-2747-905C-540C49B6FC8C}"/>
          </ac:spMkLst>
        </pc:spChg>
        <pc:spChg chg="del">
          <ac:chgData name="Ronald Mao" userId="35fc6b69f34090cc" providerId="LiveId" clId="{1D07D0CB-1079-0D4C-9317-DE13CB8D1641}" dt="2021-07-12T13:13:25.325" v="11748" actId="478"/>
          <ac:spMkLst>
            <pc:docMk/>
            <pc:sldMk cId="1301615433" sldId="298"/>
            <ac:spMk id="10" creationId="{F5776E33-AE08-3141-A039-7D8DB986B75A}"/>
          </ac:spMkLst>
        </pc:spChg>
        <pc:spChg chg="del">
          <ac:chgData name="Ronald Mao" userId="35fc6b69f34090cc" providerId="LiveId" clId="{1D07D0CB-1079-0D4C-9317-DE13CB8D1641}" dt="2021-07-12T13:13:26.422" v="11749" actId="478"/>
          <ac:spMkLst>
            <pc:docMk/>
            <pc:sldMk cId="1301615433" sldId="298"/>
            <ac:spMk id="12" creationId="{F9DB5650-5F10-A24C-8A7D-9256B5C4516E}"/>
          </ac:spMkLst>
        </pc:spChg>
        <pc:spChg chg="mod">
          <ac:chgData name="Ronald Mao" userId="35fc6b69f34090cc" providerId="LiveId" clId="{1D07D0CB-1079-0D4C-9317-DE13CB8D1641}" dt="2021-07-12T13:16:08.801" v="11814" actId="207"/>
          <ac:spMkLst>
            <pc:docMk/>
            <pc:sldMk cId="1301615433" sldId="298"/>
            <ac:spMk id="14" creationId="{75C6F22D-B3BB-2F4C-A538-B5649933B8AF}"/>
          </ac:spMkLst>
        </pc:spChg>
        <pc:spChg chg="del">
          <ac:chgData name="Ronald Mao" userId="35fc6b69f34090cc" providerId="LiveId" clId="{1D07D0CB-1079-0D4C-9317-DE13CB8D1641}" dt="2021-07-12T13:13:28.662" v="11751" actId="478"/>
          <ac:spMkLst>
            <pc:docMk/>
            <pc:sldMk cId="1301615433" sldId="298"/>
            <ac:spMk id="15" creationId="{99638FFB-F2D5-4E40-A87F-9C6D70C69DC4}"/>
          </ac:spMkLst>
        </pc:spChg>
        <pc:spChg chg="del">
          <ac:chgData name="Ronald Mao" userId="35fc6b69f34090cc" providerId="LiveId" clId="{1D07D0CB-1079-0D4C-9317-DE13CB8D1641}" dt="2021-07-12T13:13:29.671" v="11752" actId="478"/>
          <ac:spMkLst>
            <pc:docMk/>
            <pc:sldMk cId="1301615433" sldId="298"/>
            <ac:spMk id="16" creationId="{0D46C617-1F3A-D545-94C4-969580AB9F29}"/>
          </ac:spMkLst>
        </pc:spChg>
        <pc:spChg chg="del mod">
          <ac:chgData name="Ronald Mao" userId="35fc6b69f34090cc" providerId="LiveId" clId="{1D07D0CB-1079-0D4C-9317-DE13CB8D1641}" dt="2021-07-12T13:13:48.156" v="11785" actId="478"/>
          <ac:spMkLst>
            <pc:docMk/>
            <pc:sldMk cId="1301615433" sldId="298"/>
            <ac:spMk id="17" creationId="{3DCD1E05-A013-C64C-97F8-0BE10EFF6881}"/>
          </ac:spMkLst>
        </pc:spChg>
        <pc:spChg chg="add mod">
          <ac:chgData name="Ronald Mao" userId="35fc6b69f34090cc" providerId="LiveId" clId="{1D07D0CB-1079-0D4C-9317-DE13CB8D1641}" dt="2021-07-12T13:13:45.548" v="11784" actId="20577"/>
          <ac:spMkLst>
            <pc:docMk/>
            <pc:sldMk cId="1301615433" sldId="298"/>
            <ac:spMk id="18" creationId="{AB91698C-A830-EC40-84A4-137AD8B0AB8C}"/>
          </ac:spMkLst>
        </pc:spChg>
        <pc:spChg chg="mod">
          <ac:chgData name="Ronald Mao" userId="35fc6b69f34090cc" providerId="LiveId" clId="{1D07D0CB-1079-0D4C-9317-DE13CB8D1641}" dt="2021-07-12T13:16:04.312" v="11813" actId="207"/>
          <ac:spMkLst>
            <pc:docMk/>
            <pc:sldMk cId="1301615433" sldId="298"/>
            <ac:spMk id="19" creationId="{63AA2FEF-0602-8042-990F-E94B51834A5A}"/>
          </ac:spMkLst>
        </pc:spChg>
        <pc:spChg chg="del">
          <ac:chgData name="Ronald Mao" userId="35fc6b69f34090cc" providerId="LiveId" clId="{1D07D0CB-1079-0D4C-9317-DE13CB8D1641}" dt="2021-07-12T13:13:27.637" v="11750" actId="478"/>
          <ac:spMkLst>
            <pc:docMk/>
            <pc:sldMk cId="1301615433" sldId="298"/>
            <ac:spMk id="20" creationId="{F1F55B1A-8920-CD4E-8B48-9B319AD96032}"/>
          </ac:spMkLst>
        </pc:spChg>
      </pc:sldChg>
      <pc:sldChg chg="modSp add mod">
        <pc:chgData name="Ronald Mao" userId="35fc6b69f34090cc" providerId="LiveId" clId="{1D07D0CB-1079-0D4C-9317-DE13CB8D1641}" dt="2021-07-12T13:51:54.882" v="12895" actId="20577"/>
        <pc:sldMkLst>
          <pc:docMk/>
          <pc:sldMk cId="1132961158" sldId="299"/>
        </pc:sldMkLst>
        <pc:spChg chg="mod">
          <ac:chgData name="Ronald Mao" userId="35fc6b69f34090cc" providerId="LiveId" clId="{1D07D0CB-1079-0D4C-9317-DE13CB8D1641}" dt="2021-07-12T13:20:15.130" v="12005" actId="2711"/>
          <ac:spMkLst>
            <pc:docMk/>
            <pc:sldMk cId="1132961158" sldId="299"/>
            <ac:spMk id="9" creationId="{85BCA605-48E5-2747-905C-540C49B6FC8C}"/>
          </ac:spMkLst>
        </pc:spChg>
        <pc:spChg chg="mod">
          <ac:chgData name="Ronald Mao" userId="35fc6b69f34090cc" providerId="LiveId" clId="{1D07D0CB-1079-0D4C-9317-DE13CB8D1641}" dt="2021-07-12T13:51:54.882" v="12895" actId="20577"/>
          <ac:spMkLst>
            <pc:docMk/>
            <pc:sldMk cId="1132961158" sldId="299"/>
            <ac:spMk id="14" creationId="{75C6F22D-B3BB-2F4C-A538-B5649933B8AF}"/>
          </ac:spMkLst>
        </pc:spChg>
        <pc:spChg chg="mod">
          <ac:chgData name="Ronald Mao" userId="35fc6b69f34090cc" providerId="LiveId" clId="{1D07D0CB-1079-0D4C-9317-DE13CB8D1641}" dt="2021-07-12T13:16:29.212" v="11831" actId="20577"/>
          <ac:spMkLst>
            <pc:docMk/>
            <pc:sldMk cId="1132961158" sldId="299"/>
            <ac:spMk id="18" creationId="{AB91698C-A830-EC40-84A4-137AD8B0AB8C}"/>
          </ac:spMkLst>
        </pc:spChg>
        <pc:spChg chg="mod">
          <ac:chgData name="Ronald Mao" userId="35fc6b69f34090cc" providerId="LiveId" clId="{1D07D0CB-1079-0D4C-9317-DE13CB8D1641}" dt="2021-07-12T13:22:37.199" v="12084" actId="20577"/>
          <ac:spMkLst>
            <pc:docMk/>
            <pc:sldMk cId="1132961158" sldId="299"/>
            <ac:spMk id="19" creationId="{63AA2FEF-0602-8042-990F-E94B51834A5A}"/>
          </ac:spMkLst>
        </pc:spChg>
      </pc:sldChg>
      <pc:sldChg chg="addSp delSp modSp add mod">
        <pc:chgData name="Ronald Mao" userId="35fc6b69f34090cc" providerId="LiveId" clId="{1D07D0CB-1079-0D4C-9317-DE13CB8D1641}" dt="2021-07-12T13:40:38.423" v="12811" actId="1076"/>
        <pc:sldMkLst>
          <pc:docMk/>
          <pc:sldMk cId="247526016" sldId="300"/>
        </pc:sldMkLst>
        <pc:spChg chg="add mod">
          <ac:chgData name="Ronald Mao" userId="35fc6b69f34090cc" providerId="LiveId" clId="{1D07D0CB-1079-0D4C-9317-DE13CB8D1641}" dt="2021-07-12T13:32:58.473" v="12386" actId="207"/>
          <ac:spMkLst>
            <pc:docMk/>
            <pc:sldMk cId="247526016" sldId="300"/>
            <ac:spMk id="6" creationId="{F1CF5FD3-2DAE-594C-9DE3-82FC3486C7E2}"/>
          </ac:spMkLst>
        </pc:spChg>
        <pc:spChg chg="add mod">
          <ac:chgData name="Ronald Mao" userId="35fc6b69f34090cc" providerId="LiveId" clId="{1D07D0CB-1079-0D4C-9317-DE13CB8D1641}" dt="2021-07-12T13:40:28.171" v="12810" actId="1076"/>
          <ac:spMkLst>
            <pc:docMk/>
            <pc:sldMk cId="247526016" sldId="300"/>
            <ac:spMk id="10" creationId="{7222CE93-AAFC-8A40-AF94-D9617B4BC57A}"/>
          </ac:spMkLst>
        </pc:spChg>
        <pc:spChg chg="add del mod">
          <ac:chgData name="Ronald Mao" userId="35fc6b69f34090cc" providerId="LiveId" clId="{1D07D0CB-1079-0D4C-9317-DE13CB8D1641}" dt="2021-07-12T13:40:11.110" v="12807" actId="1076"/>
          <ac:spMkLst>
            <pc:docMk/>
            <pc:sldMk cId="247526016" sldId="300"/>
            <ac:spMk id="11" creationId="{CA747216-2EB7-0C4C-8431-CADD734287F5}"/>
          </ac:spMkLst>
        </pc:spChg>
        <pc:spChg chg="mod">
          <ac:chgData name="Ronald Mao" userId="35fc6b69f34090cc" providerId="LiveId" clId="{1D07D0CB-1079-0D4C-9317-DE13CB8D1641}" dt="2021-07-12T13:32:23.943" v="12376" actId="20577"/>
          <ac:spMkLst>
            <pc:docMk/>
            <pc:sldMk cId="247526016" sldId="300"/>
            <ac:spMk id="12" creationId="{C30E165F-E59B-F947-814E-6E6F2CBB31D5}"/>
          </ac:spMkLst>
        </pc:spChg>
        <pc:spChg chg="del">
          <ac:chgData name="Ronald Mao" userId="35fc6b69f34090cc" providerId="LiveId" clId="{1D07D0CB-1079-0D4C-9317-DE13CB8D1641}" dt="2021-07-12T13:33:23.964" v="12388" actId="478"/>
          <ac:spMkLst>
            <pc:docMk/>
            <pc:sldMk cId="247526016" sldId="300"/>
            <ac:spMk id="13" creationId="{69B15EAE-8F86-4E4F-B8A6-F140B293C429}"/>
          </ac:spMkLst>
        </pc:spChg>
        <pc:spChg chg="add del mod">
          <ac:chgData name="Ronald Mao" userId="35fc6b69f34090cc" providerId="LiveId" clId="{1D07D0CB-1079-0D4C-9317-DE13CB8D1641}" dt="2021-07-12T13:38:17.937" v="12625"/>
          <ac:spMkLst>
            <pc:docMk/>
            <pc:sldMk cId="247526016" sldId="300"/>
            <ac:spMk id="14" creationId="{D225BCD7-50B4-E040-B229-9A5557DB17F2}"/>
          </ac:spMkLst>
        </pc:spChg>
        <pc:spChg chg="del">
          <ac:chgData name="Ronald Mao" userId="35fc6b69f34090cc" providerId="LiveId" clId="{1D07D0CB-1079-0D4C-9317-DE13CB8D1641}" dt="2021-07-12T13:33:22.916" v="12387" actId="478"/>
          <ac:spMkLst>
            <pc:docMk/>
            <pc:sldMk cId="247526016" sldId="300"/>
            <ac:spMk id="18" creationId="{1F9E383C-68A2-6E49-BD75-3BB3D537A611}"/>
          </ac:spMkLst>
        </pc:spChg>
        <pc:spChg chg="del">
          <ac:chgData name="Ronald Mao" userId="35fc6b69f34090cc" providerId="LiveId" clId="{1D07D0CB-1079-0D4C-9317-DE13CB8D1641}" dt="2021-07-12T13:32:33.310" v="12377" actId="478"/>
          <ac:spMkLst>
            <pc:docMk/>
            <pc:sldMk cId="247526016" sldId="300"/>
            <ac:spMk id="21" creationId="{60F4F69F-689D-2E4F-B208-472662FAD845}"/>
          </ac:spMkLst>
        </pc:spChg>
        <pc:picChg chg="add del mod">
          <ac:chgData name="Ronald Mao" userId="35fc6b69f34090cc" providerId="LiveId" clId="{1D07D0CB-1079-0D4C-9317-DE13CB8D1641}" dt="2021-07-12T13:34:01.885" v="12390"/>
          <ac:picMkLst>
            <pc:docMk/>
            <pc:sldMk cId="247526016" sldId="300"/>
            <ac:picMk id="7" creationId="{ED880ACC-C905-CF4A-8DF8-0FF6BF52F27F}"/>
          </ac:picMkLst>
        </pc:picChg>
        <pc:picChg chg="add mod">
          <ac:chgData name="Ronald Mao" userId="35fc6b69f34090cc" providerId="LiveId" clId="{1D07D0CB-1079-0D4C-9317-DE13CB8D1641}" dt="2021-07-12T13:40:38.423" v="12811" actId="1076"/>
          <ac:picMkLst>
            <pc:docMk/>
            <pc:sldMk cId="247526016" sldId="300"/>
            <ac:picMk id="8" creationId="{CC8C3490-435E-2640-9CBA-4275F59388BA}"/>
          </ac:picMkLst>
        </pc:picChg>
        <pc:picChg chg="add mod">
          <ac:chgData name="Ronald Mao" userId="35fc6b69f34090cc" providerId="LiveId" clId="{1D07D0CB-1079-0D4C-9317-DE13CB8D1641}" dt="2021-07-12T13:38:27.754" v="12640" actId="1076"/>
          <ac:picMkLst>
            <pc:docMk/>
            <pc:sldMk cId="247526016" sldId="300"/>
            <ac:picMk id="9" creationId="{8591E5A4-1A8E-BB48-AE07-736D678628DA}"/>
          </ac:picMkLst>
        </pc:picChg>
      </pc:sldChg>
      <pc:sldChg chg="addSp delSp modSp add del mod">
        <pc:chgData name="Ronald Mao" userId="35fc6b69f34090cc" providerId="LiveId" clId="{1D07D0CB-1079-0D4C-9317-DE13CB8D1641}" dt="2021-07-13T10:59:53.655" v="15979" actId="2696"/>
        <pc:sldMkLst>
          <pc:docMk/>
          <pc:sldMk cId="2394508474" sldId="301"/>
        </pc:sldMkLst>
        <pc:spChg chg="del">
          <ac:chgData name="Ronald Mao" userId="35fc6b69f34090cc" providerId="LiveId" clId="{1D07D0CB-1079-0D4C-9317-DE13CB8D1641}" dt="2021-07-12T15:00:34.490" v="12909" actId="478"/>
          <ac:spMkLst>
            <pc:docMk/>
            <pc:sldMk cId="2394508474" sldId="301"/>
            <ac:spMk id="5" creationId="{E3D4ECFA-D47B-6C41-BFF4-AA1A3C4C9316}"/>
          </ac:spMkLst>
        </pc:spChg>
        <pc:spChg chg="mod">
          <ac:chgData name="Ronald Mao" userId="35fc6b69f34090cc" providerId="LiveId" clId="{1D07D0CB-1079-0D4C-9317-DE13CB8D1641}" dt="2021-07-12T21:27:37.591" v="13953" actId="14100"/>
          <ac:spMkLst>
            <pc:docMk/>
            <pc:sldMk cId="2394508474" sldId="301"/>
            <ac:spMk id="6" creationId="{9F18570C-06A9-C148-B82E-2A1E632B8E0A}"/>
          </ac:spMkLst>
        </pc:spChg>
        <pc:spChg chg="del">
          <ac:chgData name="Ronald Mao" userId="35fc6b69f34090cc" providerId="LiveId" clId="{1D07D0CB-1079-0D4C-9317-DE13CB8D1641}" dt="2021-07-12T15:00:37.322" v="12910" actId="478"/>
          <ac:spMkLst>
            <pc:docMk/>
            <pc:sldMk cId="2394508474" sldId="301"/>
            <ac:spMk id="8" creationId="{841BF193-E142-3747-B8CB-380108BD501F}"/>
          </ac:spMkLst>
        </pc:spChg>
        <pc:picChg chg="add mod">
          <ac:chgData name="Ronald Mao" userId="35fc6b69f34090cc" providerId="LiveId" clId="{1D07D0CB-1079-0D4C-9317-DE13CB8D1641}" dt="2021-07-12T20:26:49.060" v="13708"/>
          <ac:picMkLst>
            <pc:docMk/>
            <pc:sldMk cId="2394508474" sldId="301"/>
            <ac:picMk id="7" creationId="{69A9C65D-92F4-3644-81E7-749E1BABD149}"/>
          </ac:picMkLst>
        </pc:picChg>
      </pc:sldChg>
      <pc:sldChg chg="delSp modSp add del mod">
        <pc:chgData name="Ronald Mao" userId="35fc6b69f34090cc" providerId="LiveId" clId="{1D07D0CB-1079-0D4C-9317-DE13CB8D1641}" dt="2021-07-13T11:02:43.494" v="15981" actId="2696"/>
        <pc:sldMkLst>
          <pc:docMk/>
          <pc:sldMk cId="2912588805" sldId="302"/>
        </pc:sldMkLst>
        <pc:spChg chg="del">
          <ac:chgData name="Ronald Mao" userId="35fc6b69f34090cc" providerId="LiveId" clId="{1D07D0CB-1079-0D4C-9317-DE13CB8D1641}" dt="2021-07-12T15:01:02.928" v="12915" actId="478"/>
          <ac:spMkLst>
            <pc:docMk/>
            <pc:sldMk cId="2912588805" sldId="302"/>
            <ac:spMk id="5" creationId="{E3D4ECFA-D47B-6C41-BFF4-AA1A3C4C9316}"/>
          </ac:spMkLst>
        </pc:spChg>
        <pc:spChg chg="del">
          <ac:chgData name="Ronald Mao" userId="35fc6b69f34090cc" providerId="LiveId" clId="{1D07D0CB-1079-0D4C-9317-DE13CB8D1641}" dt="2021-07-12T15:01:05.616" v="12916" actId="478"/>
          <ac:spMkLst>
            <pc:docMk/>
            <pc:sldMk cId="2912588805" sldId="302"/>
            <ac:spMk id="6" creationId="{9F18570C-06A9-C148-B82E-2A1E632B8E0A}"/>
          </ac:spMkLst>
        </pc:spChg>
        <pc:spChg chg="mod">
          <ac:chgData name="Ronald Mao" userId="35fc6b69f34090cc" providerId="LiveId" clId="{1D07D0CB-1079-0D4C-9317-DE13CB8D1641}" dt="2021-07-12T15:07:20.041" v="12961"/>
          <ac:spMkLst>
            <pc:docMk/>
            <pc:sldMk cId="2912588805" sldId="302"/>
            <ac:spMk id="8" creationId="{841BF193-E142-3747-B8CB-380108BD501F}"/>
          </ac:spMkLst>
        </pc:spChg>
      </pc:sldChg>
      <pc:sldChg chg="delSp modSp add del mod">
        <pc:chgData name="Ronald Mao" userId="35fc6b69f34090cc" providerId="LiveId" clId="{1D07D0CB-1079-0D4C-9317-DE13CB8D1641}" dt="2021-07-13T11:05:38.300" v="16119" actId="2696"/>
        <pc:sldMkLst>
          <pc:docMk/>
          <pc:sldMk cId="1355458681" sldId="303"/>
        </pc:sldMkLst>
        <pc:spChg chg="mod">
          <ac:chgData name="Ronald Mao" userId="35fc6b69f34090cc" providerId="LiveId" clId="{1D07D0CB-1079-0D4C-9317-DE13CB8D1641}" dt="2021-07-12T15:08:20.854" v="12973" actId="255"/>
          <ac:spMkLst>
            <pc:docMk/>
            <pc:sldMk cId="1355458681" sldId="303"/>
            <ac:spMk id="5" creationId="{E3D4ECFA-D47B-6C41-BFF4-AA1A3C4C9316}"/>
          </ac:spMkLst>
        </pc:spChg>
        <pc:spChg chg="del">
          <ac:chgData name="Ronald Mao" userId="35fc6b69f34090cc" providerId="LiveId" clId="{1D07D0CB-1079-0D4C-9317-DE13CB8D1641}" dt="2021-07-12T15:07:58.612" v="12969" actId="478"/>
          <ac:spMkLst>
            <pc:docMk/>
            <pc:sldMk cId="1355458681" sldId="303"/>
            <ac:spMk id="6" creationId="{9F18570C-06A9-C148-B82E-2A1E632B8E0A}"/>
          </ac:spMkLst>
        </pc:spChg>
        <pc:spChg chg="del">
          <ac:chgData name="Ronald Mao" userId="35fc6b69f34090cc" providerId="LiveId" clId="{1D07D0CB-1079-0D4C-9317-DE13CB8D1641}" dt="2021-07-12T15:08:03.740" v="12970" actId="478"/>
          <ac:spMkLst>
            <pc:docMk/>
            <pc:sldMk cId="1355458681" sldId="303"/>
            <ac:spMk id="8" creationId="{841BF193-E142-3747-B8CB-380108BD501F}"/>
          </ac:spMkLst>
        </pc:spChg>
      </pc:sldChg>
      <pc:sldChg chg="addSp delSp modSp add del mod">
        <pc:chgData name="Ronald Mao" userId="35fc6b69f34090cc" providerId="LiveId" clId="{1D07D0CB-1079-0D4C-9317-DE13CB8D1641}" dt="2021-07-13T11:06:16.495" v="16141" actId="2696"/>
        <pc:sldMkLst>
          <pc:docMk/>
          <pc:sldMk cId="911420495" sldId="304"/>
        </pc:sldMkLst>
        <pc:spChg chg="del mod">
          <ac:chgData name="Ronald Mao" userId="35fc6b69f34090cc" providerId="LiveId" clId="{1D07D0CB-1079-0D4C-9317-DE13CB8D1641}" dt="2021-07-12T15:08:36.685" v="12978" actId="478"/>
          <ac:spMkLst>
            <pc:docMk/>
            <pc:sldMk cId="911420495" sldId="304"/>
            <ac:spMk id="3" creationId="{7710AB00-4092-D54C-B51C-334D1FA6CA0D}"/>
          </ac:spMkLst>
        </pc:spChg>
        <pc:spChg chg="del mod">
          <ac:chgData name="Ronald Mao" userId="35fc6b69f34090cc" providerId="LiveId" clId="{1D07D0CB-1079-0D4C-9317-DE13CB8D1641}" dt="2021-07-12T15:08:30.594" v="12976" actId="478"/>
          <ac:spMkLst>
            <pc:docMk/>
            <pc:sldMk cId="911420495" sldId="304"/>
            <ac:spMk id="5" creationId="{E3D4ECFA-D47B-6C41-BFF4-AA1A3C4C9316}"/>
          </ac:spMkLst>
        </pc:spChg>
        <pc:spChg chg="del">
          <ac:chgData name="Ronald Mao" userId="35fc6b69f34090cc" providerId="LiveId" clId="{1D07D0CB-1079-0D4C-9317-DE13CB8D1641}" dt="2021-07-12T15:08:24.826" v="12974" actId="478"/>
          <ac:spMkLst>
            <pc:docMk/>
            <pc:sldMk cId="911420495" sldId="304"/>
            <ac:spMk id="6" creationId="{9F18570C-06A9-C148-B82E-2A1E632B8E0A}"/>
          </ac:spMkLst>
        </pc:spChg>
        <pc:spChg chg="add del mod">
          <ac:chgData name="Ronald Mao" userId="35fc6b69f34090cc" providerId="LiveId" clId="{1D07D0CB-1079-0D4C-9317-DE13CB8D1641}" dt="2021-07-12T15:08:38.506" v="12979" actId="478"/>
          <ac:spMkLst>
            <pc:docMk/>
            <pc:sldMk cId="911420495" sldId="304"/>
            <ac:spMk id="7" creationId="{8ABFF1B6-56A8-DD45-B8C1-509104CAAECC}"/>
          </ac:spMkLst>
        </pc:spChg>
        <pc:spChg chg="mod">
          <ac:chgData name="Ronald Mao" userId="35fc6b69f34090cc" providerId="LiveId" clId="{1D07D0CB-1079-0D4C-9317-DE13CB8D1641}" dt="2021-07-13T11:06:01.614" v="16138" actId="20577"/>
          <ac:spMkLst>
            <pc:docMk/>
            <pc:sldMk cId="911420495" sldId="304"/>
            <ac:spMk id="8" creationId="{841BF193-E142-3747-B8CB-380108BD501F}"/>
          </ac:spMkLst>
        </pc:spChg>
      </pc:sldChg>
      <pc:sldChg chg="addSp delSp modSp add mod">
        <pc:chgData name="Ronald Mao" userId="35fc6b69f34090cc" providerId="LiveId" clId="{1D07D0CB-1079-0D4C-9317-DE13CB8D1641}" dt="2021-07-13T10:46:29.748" v="15955" actId="478"/>
        <pc:sldMkLst>
          <pc:docMk/>
          <pc:sldMk cId="437937290" sldId="305"/>
        </pc:sldMkLst>
        <pc:spChg chg="del mod">
          <ac:chgData name="Ronald Mao" userId="35fc6b69f34090cc" providerId="LiveId" clId="{1D07D0CB-1079-0D4C-9317-DE13CB8D1641}" dt="2021-07-12T15:11:58.420" v="12992" actId="478"/>
          <ac:spMkLst>
            <pc:docMk/>
            <pc:sldMk cId="437937290" sldId="305"/>
            <ac:spMk id="2" creationId="{3832E66E-7B44-3F43-8EA3-E758210AED86}"/>
          </ac:spMkLst>
        </pc:spChg>
        <pc:spChg chg="del">
          <ac:chgData name="Ronald Mao" userId="35fc6b69f34090cc" providerId="LiveId" clId="{1D07D0CB-1079-0D4C-9317-DE13CB8D1641}" dt="2021-07-13T08:58:30.024" v="13954" actId="478"/>
          <ac:spMkLst>
            <pc:docMk/>
            <pc:sldMk cId="437937290" sldId="305"/>
            <ac:spMk id="3" creationId="{7710AB00-4092-D54C-B51C-334D1FA6CA0D}"/>
          </ac:spMkLst>
        </pc:spChg>
        <pc:spChg chg="del">
          <ac:chgData name="Ronald Mao" userId="35fc6b69f34090cc" providerId="LiveId" clId="{1D07D0CB-1079-0D4C-9317-DE13CB8D1641}" dt="2021-07-12T15:11:41.777" v="12988" actId="478"/>
          <ac:spMkLst>
            <pc:docMk/>
            <pc:sldMk cId="437937290" sldId="305"/>
            <ac:spMk id="5" creationId="{E3D4ECFA-D47B-6C41-BFF4-AA1A3C4C9316}"/>
          </ac:spMkLst>
        </pc:spChg>
        <pc:spChg chg="del mod">
          <ac:chgData name="Ronald Mao" userId="35fc6b69f34090cc" providerId="LiveId" clId="{1D07D0CB-1079-0D4C-9317-DE13CB8D1641}" dt="2021-07-12T15:11:39.409" v="12987" actId="478"/>
          <ac:spMkLst>
            <pc:docMk/>
            <pc:sldMk cId="437937290" sldId="305"/>
            <ac:spMk id="6" creationId="{9F18570C-06A9-C148-B82E-2A1E632B8E0A}"/>
          </ac:spMkLst>
        </pc:spChg>
        <pc:spChg chg="add mod">
          <ac:chgData name="Ronald Mao" userId="35fc6b69f34090cc" providerId="LiveId" clId="{1D07D0CB-1079-0D4C-9317-DE13CB8D1641}" dt="2021-07-12T16:20:42.209" v="13521" actId="1076"/>
          <ac:spMkLst>
            <pc:docMk/>
            <pc:sldMk cId="437937290" sldId="305"/>
            <ac:spMk id="7" creationId="{8326BC3E-0C2F-314E-9A00-43227A338A25}"/>
          </ac:spMkLst>
        </pc:spChg>
        <pc:spChg chg="del">
          <ac:chgData name="Ronald Mao" userId="35fc6b69f34090cc" providerId="LiveId" clId="{1D07D0CB-1079-0D4C-9317-DE13CB8D1641}" dt="2021-07-12T15:11:44.185" v="12989" actId="478"/>
          <ac:spMkLst>
            <pc:docMk/>
            <pc:sldMk cId="437937290" sldId="305"/>
            <ac:spMk id="8" creationId="{841BF193-E142-3747-B8CB-380108BD501F}"/>
          </ac:spMkLst>
        </pc:spChg>
        <pc:spChg chg="add del mod">
          <ac:chgData name="Ronald Mao" userId="35fc6b69f34090cc" providerId="LiveId" clId="{1D07D0CB-1079-0D4C-9317-DE13CB8D1641}" dt="2021-07-12T15:12:00.456" v="12993" actId="478"/>
          <ac:spMkLst>
            <pc:docMk/>
            <pc:sldMk cId="437937290" sldId="305"/>
            <ac:spMk id="9" creationId="{8EE0AAEE-7729-AA4C-87A8-9663F7C9A241}"/>
          </ac:spMkLst>
        </pc:spChg>
        <pc:spChg chg="add mod">
          <ac:chgData name="Ronald Mao" userId="35fc6b69f34090cc" providerId="LiveId" clId="{1D07D0CB-1079-0D4C-9317-DE13CB8D1641}" dt="2021-07-12T16:14:30.130" v="13476" actId="1076"/>
          <ac:spMkLst>
            <pc:docMk/>
            <pc:sldMk cId="437937290" sldId="305"/>
            <ac:spMk id="10" creationId="{4A4353AB-2068-034D-BA20-27797F8BB858}"/>
          </ac:spMkLst>
        </pc:spChg>
        <pc:spChg chg="add mod">
          <ac:chgData name="Ronald Mao" userId="35fc6b69f34090cc" providerId="LiveId" clId="{1D07D0CB-1079-0D4C-9317-DE13CB8D1641}" dt="2021-07-12T21:15:25.046" v="13866" actId="1076"/>
          <ac:spMkLst>
            <pc:docMk/>
            <pc:sldMk cId="437937290" sldId="305"/>
            <ac:spMk id="11" creationId="{7BBE7C88-C3B2-CD4D-A0DC-526A6444A473}"/>
          </ac:spMkLst>
        </pc:spChg>
        <pc:spChg chg="add del mod">
          <ac:chgData name="Ronald Mao" userId="35fc6b69f34090cc" providerId="LiveId" clId="{1D07D0CB-1079-0D4C-9317-DE13CB8D1641}" dt="2021-07-12T15:18:46.899" v="13063" actId="478"/>
          <ac:spMkLst>
            <pc:docMk/>
            <pc:sldMk cId="437937290" sldId="305"/>
            <ac:spMk id="21" creationId="{B5C25897-F09F-0447-B580-6E50122731DE}"/>
          </ac:spMkLst>
        </pc:spChg>
        <pc:spChg chg="add mod">
          <ac:chgData name="Ronald Mao" userId="35fc6b69f34090cc" providerId="LiveId" clId="{1D07D0CB-1079-0D4C-9317-DE13CB8D1641}" dt="2021-07-12T16:14:01.866" v="13471" actId="1076"/>
          <ac:spMkLst>
            <pc:docMk/>
            <pc:sldMk cId="437937290" sldId="305"/>
            <ac:spMk id="22" creationId="{65E682CB-65DD-924A-9B70-69686A14FC65}"/>
          </ac:spMkLst>
        </pc:spChg>
        <pc:spChg chg="add mod">
          <ac:chgData name="Ronald Mao" userId="35fc6b69f34090cc" providerId="LiveId" clId="{1D07D0CB-1079-0D4C-9317-DE13CB8D1641}" dt="2021-07-12T16:15:28.044" v="13484" actId="1076"/>
          <ac:spMkLst>
            <pc:docMk/>
            <pc:sldMk cId="437937290" sldId="305"/>
            <ac:spMk id="23" creationId="{E105D87B-D1C4-A348-89A9-12E9DF50DE07}"/>
          </ac:spMkLst>
        </pc:spChg>
        <pc:spChg chg="add del mod">
          <ac:chgData name="Ronald Mao" userId="35fc6b69f34090cc" providerId="LiveId" clId="{1D07D0CB-1079-0D4C-9317-DE13CB8D1641}" dt="2021-07-12T15:39:52.629" v="13193" actId="478"/>
          <ac:spMkLst>
            <pc:docMk/>
            <pc:sldMk cId="437937290" sldId="305"/>
            <ac:spMk id="24" creationId="{B6F838D5-C5AE-1949-955A-861BD845ACA8}"/>
          </ac:spMkLst>
        </pc:spChg>
        <pc:spChg chg="add mod">
          <ac:chgData name="Ronald Mao" userId="35fc6b69f34090cc" providerId="LiveId" clId="{1D07D0CB-1079-0D4C-9317-DE13CB8D1641}" dt="2021-07-12T15:21:37.657" v="13091" actId="571"/>
          <ac:spMkLst>
            <pc:docMk/>
            <pc:sldMk cId="437937290" sldId="305"/>
            <ac:spMk id="25" creationId="{49B1B2DD-5773-0841-8E7C-9DE212E72345}"/>
          </ac:spMkLst>
        </pc:spChg>
        <pc:spChg chg="add del mod">
          <ac:chgData name="Ronald Mao" userId="35fc6b69f34090cc" providerId="LiveId" clId="{1D07D0CB-1079-0D4C-9317-DE13CB8D1641}" dt="2021-07-12T16:16:25.012" v="13492" actId="1076"/>
          <ac:spMkLst>
            <pc:docMk/>
            <pc:sldMk cId="437937290" sldId="305"/>
            <ac:spMk id="26" creationId="{F79F50A6-AD22-634D-BC38-CBA7D912446D}"/>
          </ac:spMkLst>
        </pc:spChg>
        <pc:spChg chg="add mod">
          <ac:chgData name="Ronald Mao" userId="35fc6b69f34090cc" providerId="LiveId" clId="{1D07D0CB-1079-0D4C-9317-DE13CB8D1641}" dt="2021-07-12T16:15:54.279" v="13486" actId="1076"/>
          <ac:spMkLst>
            <pc:docMk/>
            <pc:sldMk cId="437937290" sldId="305"/>
            <ac:spMk id="27" creationId="{1F4D8531-BC24-B54A-8E98-E2BE03E96E4F}"/>
          </ac:spMkLst>
        </pc:spChg>
        <pc:spChg chg="add del mod">
          <ac:chgData name="Ronald Mao" userId="35fc6b69f34090cc" providerId="LiveId" clId="{1D07D0CB-1079-0D4C-9317-DE13CB8D1641}" dt="2021-07-12T15:37:53.650" v="13153" actId="478"/>
          <ac:spMkLst>
            <pc:docMk/>
            <pc:sldMk cId="437937290" sldId="305"/>
            <ac:spMk id="28" creationId="{D1C88A81-13B5-0C4A-96FF-70E850D5D2E0}"/>
          </ac:spMkLst>
        </pc:spChg>
        <pc:spChg chg="add del mod">
          <ac:chgData name="Ronald Mao" userId="35fc6b69f34090cc" providerId="LiveId" clId="{1D07D0CB-1079-0D4C-9317-DE13CB8D1641}" dt="2021-07-12T15:38:00.634" v="13157" actId="478"/>
          <ac:spMkLst>
            <pc:docMk/>
            <pc:sldMk cId="437937290" sldId="305"/>
            <ac:spMk id="29" creationId="{47E1A46C-BD8E-7040-9202-34EDE899E445}"/>
          </ac:spMkLst>
        </pc:spChg>
        <pc:spChg chg="add del mod">
          <ac:chgData name="Ronald Mao" userId="35fc6b69f34090cc" providerId="LiveId" clId="{1D07D0CB-1079-0D4C-9317-DE13CB8D1641}" dt="2021-07-12T15:38:05.012" v="13161"/>
          <ac:spMkLst>
            <pc:docMk/>
            <pc:sldMk cId="437937290" sldId="305"/>
            <ac:spMk id="30" creationId="{8824BDD7-84A2-AF47-91AF-0B71F5E2ADBB}"/>
          </ac:spMkLst>
        </pc:spChg>
        <pc:spChg chg="add del mod">
          <ac:chgData name="Ronald Mao" userId="35fc6b69f34090cc" providerId="LiveId" clId="{1D07D0CB-1079-0D4C-9317-DE13CB8D1641}" dt="2021-07-12T15:38:05.914" v="13162" actId="478"/>
          <ac:spMkLst>
            <pc:docMk/>
            <pc:sldMk cId="437937290" sldId="305"/>
            <ac:spMk id="31" creationId="{2A8C2FDE-8818-DB43-9688-1DB57E7A45B3}"/>
          </ac:spMkLst>
        </pc:spChg>
        <pc:spChg chg="add del mod">
          <ac:chgData name="Ronald Mao" userId="35fc6b69f34090cc" providerId="LiveId" clId="{1D07D0CB-1079-0D4C-9317-DE13CB8D1641}" dt="2021-07-12T15:38:04.546" v="13159" actId="478"/>
          <ac:spMkLst>
            <pc:docMk/>
            <pc:sldMk cId="437937290" sldId="305"/>
            <ac:spMk id="32" creationId="{50C29378-6C79-DD4D-9618-AF355C71B7C7}"/>
          </ac:spMkLst>
        </pc:spChg>
        <pc:spChg chg="add mod">
          <ac:chgData name="Ronald Mao" userId="35fc6b69f34090cc" providerId="LiveId" clId="{1D07D0CB-1079-0D4C-9317-DE13CB8D1641}" dt="2021-07-12T16:14:06.864" v="13472" actId="1076"/>
          <ac:spMkLst>
            <pc:docMk/>
            <pc:sldMk cId="437937290" sldId="305"/>
            <ac:spMk id="33" creationId="{60F090C9-5318-D24E-90A8-BA6FDE5B0478}"/>
          </ac:spMkLst>
        </pc:spChg>
        <pc:spChg chg="add del mod">
          <ac:chgData name="Ronald Mao" userId="35fc6b69f34090cc" providerId="LiveId" clId="{1D07D0CB-1079-0D4C-9317-DE13CB8D1641}" dt="2021-07-12T15:37:59.370" v="13156" actId="478"/>
          <ac:spMkLst>
            <pc:docMk/>
            <pc:sldMk cId="437937290" sldId="305"/>
            <ac:spMk id="34" creationId="{185FEC21-5E70-1040-8CFD-B3B224B93E36}"/>
          </ac:spMkLst>
        </pc:spChg>
        <pc:spChg chg="add del mod">
          <ac:chgData name="Ronald Mao" userId="35fc6b69f34090cc" providerId="LiveId" clId="{1D07D0CB-1079-0D4C-9317-DE13CB8D1641}" dt="2021-07-12T15:38:08.680" v="13163" actId="478"/>
          <ac:spMkLst>
            <pc:docMk/>
            <pc:sldMk cId="437937290" sldId="305"/>
            <ac:spMk id="35" creationId="{E1C4ACC2-ADD1-F040-B50B-FDEEE8FDF184}"/>
          </ac:spMkLst>
        </pc:spChg>
        <pc:spChg chg="add del mod">
          <ac:chgData name="Ronald Mao" userId="35fc6b69f34090cc" providerId="LiveId" clId="{1D07D0CB-1079-0D4C-9317-DE13CB8D1641}" dt="2021-07-12T15:39:00.087" v="13173" actId="478"/>
          <ac:spMkLst>
            <pc:docMk/>
            <pc:sldMk cId="437937290" sldId="305"/>
            <ac:spMk id="36" creationId="{4E64B80E-76C6-D243-85BC-477FB4C3BF49}"/>
          </ac:spMkLst>
        </pc:spChg>
        <pc:spChg chg="add del mod">
          <ac:chgData name="Ronald Mao" userId="35fc6b69f34090cc" providerId="LiveId" clId="{1D07D0CB-1079-0D4C-9317-DE13CB8D1641}" dt="2021-07-12T15:39:02.216" v="13174" actId="478"/>
          <ac:spMkLst>
            <pc:docMk/>
            <pc:sldMk cId="437937290" sldId="305"/>
            <ac:spMk id="37" creationId="{86172F48-5E2C-7345-8B7B-F15D06CE1BBB}"/>
          </ac:spMkLst>
        </pc:spChg>
        <pc:spChg chg="add del mod">
          <ac:chgData name="Ronald Mao" userId="35fc6b69f34090cc" providerId="LiveId" clId="{1D07D0CB-1079-0D4C-9317-DE13CB8D1641}" dt="2021-07-12T15:39:08.607" v="13178" actId="478"/>
          <ac:spMkLst>
            <pc:docMk/>
            <pc:sldMk cId="437937290" sldId="305"/>
            <ac:spMk id="38" creationId="{46CEEF79-2C43-DD47-8DCB-B0A71D6742B1}"/>
          </ac:spMkLst>
        </pc:spChg>
        <pc:spChg chg="add del mod">
          <ac:chgData name="Ronald Mao" userId="35fc6b69f34090cc" providerId="LiveId" clId="{1D07D0CB-1079-0D4C-9317-DE13CB8D1641}" dt="2021-07-12T15:39:19.238" v="13183" actId="478"/>
          <ac:spMkLst>
            <pc:docMk/>
            <pc:sldMk cId="437937290" sldId="305"/>
            <ac:spMk id="39" creationId="{788A2066-7E22-C84B-AC88-3ABE04C2A28B}"/>
          </ac:spMkLst>
        </pc:spChg>
        <pc:spChg chg="add del mod">
          <ac:chgData name="Ronald Mao" userId="35fc6b69f34090cc" providerId="LiveId" clId="{1D07D0CB-1079-0D4C-9317-DE13CB8D1641}" dt="2021-07-12T15:39:09.545" v="13180"/>
          <ac:spMkLst>
            <pc:docMk/>
            <pc:sldMk cId="437937290" sldId="305"/>
            <ac:spMk id="40" creationId="{875F83DE-8367-F342-96A1-1AD4CE0F6C8A}"/>
          </ac:spMkLst>
        </pc:spChg>
        <pc:spChg chg="add del mod">
          <ac:chgData name="Ronald Mao" userId="35fc6b69f34090cc" providerId="LiveId" clId="{1D07D0CB-1079-0D4C-9317-DE13CB8D1641}" dt="2021-07-12T15:39:21.526" v="13184" actId="478"/>
          <ac:spMkLst>
            <pc:docMk/>
            <pc:sldMk cId="437937290" sldId="305"/>
            <ac:spMk id="41" creationId="{49BD3CF1-4E71-0A49-94DA-1598A25A5934}"/>
          </ac:spMkLst>
        </pc:spChg>
        <pc:spChg chg="add del mod">
          <ac:chgData name="Ronald Mao" userId="35fc6b69f34090cc" providerId="LiveId" clId="{1D07D0CB-1079-0D4C-9317-DE13CB8D1641}" dt="2021-07-12T15:39:04.431" v="13176" actId="478"/>
          <ac:spMkLst>
            <pc:docMk/>
            <pc:sldMk cId="437937290" sldId="305"/>
            <ac:spMk id="42" creationId="{08B32DE8-742F-5B4D-A400-F07D4A8C3AD9}"/>
          </ac:spMkLst>
        </pc:spChg>
        <pc:spChg chg="add del mod">
          <ac:chgData name="Ronald Mao" userId="35fc6b69f34090cc" providerId="LiveId" clId="{1D07D0CB-1079-0D4C-9317-DE13CB8D1641}" dt="2021-07-12T15:38:52.624" v="13172" actId="478"/>
          <ac:spMkLst>
            <pc:docMk/>
            <pc:sldMk cId="437937290" sldId="305"/>
            <ac:spMk id="43" creationId="{73B5CAC4-BD7D-F840-AC11-A5EFC2DEC935}"/>
          </ac:spMkLst>
        </pc:spChg>
        <pc:spChg chg="add mod">
          <ac:chgData name="Ronald Mao" userId="35fc6b69f34090cc" providerId="LiveId" clId="{1D07D0CB-1079-0D4C-9317-DE13CB8D1641}" dt="2021-07-12T16:14:10.448" v="13473" actId="1076"/>
          <ac:spMkLst>
            <pc:docMk/>
            <pc:sldMk cId="437937290" sldId="305"/>
            <ac:spMk id="45" creationId="{23776B59-9EFC-3C46-966B-9F8B424DAC3B}"/>
          </ac:spMkLst>
        </pc:spChg>
        <pc:spChg chg="add mod">
          <ac:chgData name="Ronald Mao" userId="35fc6b69f34090cc" providerId="LiveId" clId="{1D07D0CB-1079-0D4C-9317-DE13CB8D1641}" dt="2021-07-12T15:39:24.852" v="13186" actId="571"/>
          <ac:spMkLst>
            <pc:docMk/>
            <pc:sldMk cId="437937290" sldId="305"/>
            <ac:spMk id="46" creationId="{AB041A78-F90A-A040-9510-7BE2C1B8B8BE}"/>
          </ac:spMkLst>
        </pc:spChg>
        <pc:spChg chg="add mod">
          <ac:chgData name="Ronald Mao" userId="35fc6b69f34090cc" providerId="LiveId" clId="{1D07D0CB-1079-0D4C-9317-DE13CB8D1641}" dt="2021-07-12T16:16:00.696" v="13487" actId="1076"/>
          <ac:spMkLst>
            <pc:docMk/>
            <pc:sldMk cId="437937290" sldId="305"/>
            <ac:spMk id="47" creationId="{5D9980E7-771D-964F-A195-067016A19DEB}"/>
          </ac:spMkLst>
        </pc:spChg>
        <pc:spChg chg="add mod">
          <ac:chgData name="Ronald Mao" userId="35fc6b69f34090cc" providerId="LiveId" clId="{1D07D0CB-1079-0D4C-9317-DE13CB8D1641}" dt="2021-07-12T16:16:12.793" v="13490" actId="1076"/>
          <ac:spMkLst>
            <pc:docMk/>
            <pc:sldMk cId="437937290" sldId="305"/>
            <ac:spMk id="48" creationId="{8DB671CA-2B75-3F41-9229-DF8FC404A127}"/>
          </ac:spMkLst>
        </pc:spChg>
        <pc:spChg chg="add del mod">
          <ac:chgData name="Ronald Mao" userId="35fc6b69f34090cc" providerId="LiveId" clId="{1D07D0CB-1079-0D4C-9317-DE13CB8D1641}" dt="2021-07-12T16:06:27.789" v="13399" actId="478"/>
          <ac:spMkLst>
            <pc:docMk/>
            <pc:sldMk cId="437937290" sldId="305"/>
            <ac:spMk id="49" creationId="{446A638B-12CD-A74F-B151-EFDF89E7045D}"/>
          </ac:spMkLst>
        </pc:spChg>
        <pc:spChg chg="add mod">
          <ac:chgData name="Ronald Mao" userId="35fc6b69f34090cc" providerId="LiveId" clId="{1D07D0CB-1079-0D4C-9317-DE13CB8D1641}" dt="2021-07-12T16:15:45.593" v="13485" actId="1076"/>
          <ac:spMkLst>
            <pc:docMk/>
            <pc:sldMk cId="437937290" sldId="305"/>
            <ac:spMk id="50" creationId="{726FC38F-8BE5-4C4A-9352-F5F2B54E6560}"/>
          </ac:spMkLst>
        </pc:spChg>
        <pc:spChg chg="add del mod">
          <ac:chgData name="Ronald Mao" userId="35fc6b69f34090cc" providerId="LiveId" clId="{1D07D0CB-1079-0D4C-9317-DE13CB8D1641}" dt="2021-07-12T15:57:25.960" v="13289" actId="478"/>
          <ac:spMkLst>
            <pc:docMk/>
            <pc:sldMk cId="437937290" sldId="305"/>
            <ac:spMk id="51" creationId="{835F79DB-3E65-6748-9791-2666E77AC569}"/>
          </ac:spMkLst>
        </pc:spChg>
        <pc:spChg chg="add del mod">
          <ac:chgData name="Ronald Mao" userId="35fc6b69f34090cc" providerId="LiveId" clId="{1D07D0CB-1079-0D4C-9317-DE13CB8D1641}" dt="2021-07-12T16:22:55.588" v="13536" actId="478"/>
          <ac:spMkLst>
            <pc:docMk/>
            <pc:sldMk cId="437937290" sldId="305"/>
            <ac:spMk id="52" creationId="{3B645DF0-8B20-1447-AB41-7DF50F12170A}"/>
          </ac:spMkLst>
        </pc:spChg>
        <pc:spChg chg="add mod">
          <ac:chgData name="Ronald Mao" userId="35fc6b69f34090cc" providerId="LiveId" clId="{1D07D0CB-1079-0D4C-9317-DE13CB8D1641}" dt="2021-07-12T16:18:14.121" v="13501" actId="1076"/>
          <ac:spMkLst>
            <pc:docMk/>
            <pc:sldMk cId="437937290" sldId="305"/>
            <ac:spMk id="53" creationId="{80480EAA-CC1B-C740-A17A-559C386EC5A5}"/>
          </ac:spMkLst>
        </pc:spChg>
        <pc:spChg chg="add del mod">
          <ac:chgData name="Ronald Mao" userId="35fc6b69f34090cc" providerId="LiveId" clId="{1D07D0CB-1079-0D4C-9317-DE13CB8D1641}" dt="2021-07-12T16:21:48.823" v="13525" actId="478"/>
          <ac:spMkLst>
            <pc:docMk/>
            <pc:sldMk cId="437937290" sldId="305"/>
            <ac:spMk id="54" creationId="{710763F2-9F76-894F-A253-CD74EABD9617}"/>
          </ac:spMkLst>
        </pc:spChg>
        <pc:spChg chg="add del mod">
          <ac:chgData name="Ronald Mao" userId="35fc6b69f34090cc" providerId="LiveId" clId="{1D07D0CB-1079-0D4C-9317-DE13CB8D1641}" dt="2021-07-12T16:22:43.813" v="13532" actId="478"/>
          <ac:spMkLst>
            <pc:docMk/>
            <pc:sldMk cId="437937290" sldId="305"/>
            <ac:spMk id="55" creationId="{7B711FB6-15E3-4B41-A6C9-A04057BA0E36}"/>
          </ac:spMkLst>
        </pc:spChg>
        <pc:spChg chg="add del mod">
          <ac:chgData name="Ronald Mao" userId="35fc6b69f34090cc" providerId="LiveId" clId="{1D07D0CB-1079-0D4C-9317-DE13CB8D1641}" dt="2021-07-12T15:56:29.379" v="13270" actId="478"/>
          <ac:spMkLst>
            <pc:docMk/>
            <pc:sldMk cId="437937290" sldId="305"/>
            <ac:spMk id="56" creationId="{04E35169-27B4-4E44-B868-2A0F476F9958}"/>
          </ac:spMkLst>
        </pc:spChg>
        <pc:spChg chg="add mod">
          <ac:chgData name="Ronald Mao" userId="35fc6b69f34090cc" providerId="LiveId" clId="{1D07D0CB-1079-0D4C-9317-DE13CB8D1641}" dt="2021-07-12T16:17:39.563" v="13494" actId="1076"/>
          <ac:spMkLst>
            <pc:docMk/>
            <pc:sldMk cId="437937290" sldId="305"/>
            <ac:spMk id="57" creationId="{25C8AF01-8B4E-514C-A525-A871A5BE190E}"/>
          </ac:spMkLst>
        </pc:spChg>
        <pc:spChg chg="add del mod">
          <ac:chgData name="Ronald Mao" userId="35fc6b69f34090cc" providerId="LiveId" clId="{1D07D0CB-1079-0D4C-9317-DE13CB8D1641}" dt="2021-07-12T15:57:32.784" v="13291" actId="478"/>
          <ac:spMkLst>
            <pc:docMk/>
            <pc:sldMk cId="437937290" sldId="305"/>
            <ac:spMk id="58" creationId="{45684B82-48F3-AD4A-98D2-A56DF7542F43}"/>
          </ac:spMkLst>
        </pc:spChg>
        <pc:spChg chg="add mod">
          <ac:chgData name="Ronald Mao" userId="35fc6b69f34090cc" providerId="LiveId" clId="{1D07D0CB-1079-0D4C-9317-DE13CB8D1641}" dt="2021-07-12T16:17:30.349" v="13493" actId="1076"/>
          <ac:spMkLst>
            <pc:docMk/>
            <pc:sldMk cId="437937290" sldId="305"/>
            <ac:spMk id="59" creationId="{B8E63B6C-D35A-DF43-8EBD-99216213F16B}"/>
          </ac:spMkLst>
        </pc:spChg>
        <pc:spChg chg="add del mod">
          <ac:chgData name="Ronald Mao" userId="35fc6b69f34090cc" providerId="LiveId" clId="{1D07D0CB-1079-0D4C-9317-DE13CB8D1641}" dt="2021-07-12T16:18:03.307" v="13500" actId="478"/>
          <ac:spMkLst>
            <pc:docMk/>
            <pc:sldMk cId="437937290" sldId="305"/>
            <ac:spMk id="60" creationId="{AE5BC80A-7555-8448-AAE0-576932511691}"/>
          </ac:spMkLst>
        </pc:spChg>
        <pc:spChg chg="add del mod">
          <ac:chgData name="Ronald Mao" userId="35fc6b69f34090cc" providerId="LiveId" clId="{1D07D0CB-1079-0D4C-9317-DE13CB8D1641}" dt="2021-07-12T16:03:12.735" v="13357" actId="478"/>
          <ac:spMkLst>
            <pc:docMk/>
            <pc:sldMk cId="437937290" sldId="305"/>
            <ac:spMk id="61" creationId="{19535873-3FA2-F542-839F-F70177A237D0}"/>
          </ac:spMkLst>
        </pc:spChg>
        <pc:spChg chg="add mod">
          <ac:chgData name="Ronald Mao" userId="35fc6b69f34090cc" providerId="LiveId" clId="{1D07D0CB-1079-0D4C-9317-DE13CB8D1641}" dt="2021-07-12T15:59:10.819" v="13306" actId="1076"/>
          <ac:spMkLst>
            <pc:docMk/>
            <pc:sldMk cId="437937290" sldId="305"/>
            <ac:spMk id="62" creationId="{8499E23D-CBF5-9F4F-95BA-5D65A30FFD46}"/>
          </ac:spMkLst>
        </pc:spChg>
        <pc:spChg chg="add mod">
          <ac:chgData name="Ronald Mao" userId="35fc6b69f34090cc" providerId="LiveId" clId="{1D07D0CB-1079-0D4C-9317-DE13CB8D1641}" dt="2021-07-12T16:18:55.739" v="13507" actId="1076"/>
          <ac:spMkLst>
            <pc:docMk/>
            <pc:sldMk cId="437937290" sldId="305"/>
            <ac:spMk id="63" creationId="{BEBDEC7D-5BA5-A142-BB70-848C18D5C4C4}"/>
          </ac:spMkLst>
        </pc:spChg>
        <pc:spChg chg="add del">
          <ac:chgData name="Ronald Mao" userId="35fc6b69f34090cc" providerId="LiveId" clId="{1D07D0CB-1079-0D4C-9317-DE13CB8D1641}" dt="2021-07-12T16:00:44.158" v="13328" actId="478"/>
          <ac:spMkLst>
            <pc:docMk/>
            <pc:sldMk cId="437937290" sldId="305"/>
            <ac:spMk id="64" creationId="{8AE55A84-0F6D-C647-B526-6FD5F5E071A2}"/>
          </ac:spMkLst>
        </pc:spChg>
        <pc:spChg chg="add mod">
          <ac:chgData name="Ronald Mao" userId="35fc6b69f34090cc" providerId="LiveId" clId="{1D07D0CB-1079-0D4C-9317-DE13CB8D1641}" dt="2021-07-12T16:00:55.602" v="13330" actId="1076"/>
          <ac:spMkLst>
            <pc:docMk/>
            <pc:sldMk cId="437937290" sldId="305"/>
            <ac:spMk id="65" creationId="{B8C7147F-ECEE-EF40-B17E-0296177A4428}"/>
          </ac:spMkLst>
        </pc:spChg>
        <pc:spChg chg="add mod">
          <ac:chgData name="Ronald Mao" userId="35fc6b69f34090cc" providerId="LiveId" clId="{1D07D0CB-1079-0D4C-9317-DE13CB8D1641}" dt="2021-07-12T16:03:35.027" v="13364" actId="14100"/>
          <ac:spMkLst>
            <pc:docMk/>
            <pc:sldMk cId="437937290" sldId="305"/>
            <ac:spMk id="66" creationId="{2697E23A-E8EA-8C41-AC24-DAD053397B3B}"/>
          </ac:spMkLst>
        </pc:spChg>
        <pc:spChg chg="add del mod">
          <ac:chgData name="Ronald Mao" userId="35fc6b69f34090cc" providerId="LiveId" clId="{1D07D0CB-1079-0D4C-9317-DE13CB8D1641}" dt="2021-07-12T16:04:18.548" v="13374" actId="478"/>
          <ac:spMkLst>
            <pc:docMk/>
            <pc:sldMk cId="437937290" sldId="305"/>
            <ac:spMk id="67" creationId="{46D4B577-4873-AA45-843F-627FA8D66608}"/>
          </ac:spMkLst>
        </pc:spChg>
        <pc:spChg chg="add del mod">
          <ac:chgData name="Ronald Mao" userId="35fc6b69f34090cc" providerId="LiveId" clId="{1D07D0CB-1079-0D4C-9317-DE13CB8D1641}" dt="2021-07-12T16:04:07.516" v="13370" actId="478"/>
          <ac:spMkLst>
            <pc:docMk/>
            <pc:sldMk cId="437937290" sldId="305"/>
            <ac:spMk id="68" creationId="{2D022D04-11D6-094F-AB1D-ADB77169B133}"/>
          </ac:spMkLst>
        </pc:spChg>
        <pc:spChg chg="add del mod">
          <ac:chgData name="Ronald Mao" userId="35fc6b69f34090cc" providerId="LiveId" clId="{1D07D0CB-1079-0D4C-9317-DE13CB8D1641}" dt="2021-07-12T16:04:45.850" v="13380" actId="478"/>
          <ac:spMkLst>
            <pc:docMk/>
            <pc:sldMk cId="437937290" sldId="305"/>
            <ac:spMk id="69" creationId="{92A32AA3-810A-7D4D-BF23-6E989C33E53B}"/>
          </ac:spMkLst>
        </pc:spChg>
        <pc:spChg chg="add del mod">
          <ac:chgData name="Ronald Mao" userId="35fc6b69f34090cc" providerId="LiveId" clId="{1D07D0CB-1079-0D4C-9317-DE13CB8D1641}" dt="2021-07-12T16:04:17.564" v="13373" actId="478"/>
          <ac:spMkLst>
            <pc:docMk/>
            <pc:sldMk cId="437937290" sldId="305"/>
            <ac:spMk id="70" creationId="{9A7821D5-2FF7-594A-ABF4-C5709C325C7B}"/>
          </ac:spMkLst>
        </pc:spChg>
        <pc:spChg chg="add del mod">
          <ac:chgData name="Ronald Mao" userId="35fc6b69f34090cc" providerId="LiveId" clId="{1D07D0CB-1079-0D4C-9317-DE13CB8D1641}" dt="2021-07-12T16:03:02.480" v="13354" actId="478"/>
          <ac:spMkLst>
            <pc:docMk/>
            <pc:sldMk cId="437937290" sldId="305"/>
            <ac:spMk id="71" creationId="{4617A213-91F0-9D40-AE9D-9C486401DDA7}"/>
          </ac:spMkLst>
        </pc:spChg>
        <pc:spChg chg="add mod">
          <ac:chgData name="Ronald Mao" userId="35fc6b69f34090cc" providerId="LiveId" clId="{1D07D0CB-1079-0D4C-9317-DE13CB8D1641}" dt="2021-07-12T16:16:16.121" v="13491" actId="1076"/>
          <ac:spMkLst>
            <pc:docMk/>
            <pc:sldMk cId="437937290" sldId="305"/>
            <ac:spMk id="72" creationId="{D803C0F0-B641-0546-8889-3E42AD88BAFA}"/>
          </ac:spMkLst>
        </pc:spChg>
        <pc:spChg chg="add del mod">
          <ac:chgData name="Ronald Mao" userId="35fc6b69f34090cc" providerId="LiveId" clId="{1D07D0CB-1079-0D4C-9317-DE13CB8D1641}" dt="2021-07-12T16:17:45.747" v="13496" actId="478"/>
          <ac:spMkLst>
            <pc:docMk/>
            <pc:sldMk cId="437937290" sldId="305"/>
            <ac:spMk id="73" creationId="{11CDE404-BEAD-A349-BFBE-0B7A5F03BD8B}"/>
          </ac:spMkLst>
        </pc:spChg>
        <pc:spChg chg="add mod">
          <ac:chgData name="Ronald Mao" userId="35fc6b69f34090cc" providerId="LiveId" clId="{1D07D0CB-1079-0D4C-9317-DE13CB8D1641}" dt="2021-07-12T16:07:34.970" v="13408" actId="14100"/>
          <ac:spMkLst>
            <pc:docMk/>
            <pc:sldMk cId="437937290" sldId="305"/>
            <ac:spMk id="74" creationId="{180CE556-808F-C04B-A610-CC51EC609FAA}"/>
          </ac:spMkLst>
        </pc:spChg>
        <pc:spChg chg="add mod">
          <ac:chgData name="Ronald Mao" userId="35fc6b69f34090cc" providerId="LiveId" clId="{1D07D0CB-1079-0D4C-9317-DE13CB8D1641}" dt="2021-07-12T16:07:42.011" v="13410" actId="14100"/>
          <ac:spMkLst>
            <pc:docMk/>
            <pc:sldMk cId="437937290" sldId="305"/>
            <ac:spMk id="75" creationId="{DDC1146D-45F1-FB4C-81A1-6BD120F44238}"/>
          </ac:spMkLst>
        </pc:spChg>
        <pc:spChg chg="add mod">
          <ac:chgData name="Ronald Mao" userId="35fc6b69f34090cc" providerId="LiveId" clId="{1D07D0CB-1079-0D4C-9317-DE13CB8D1641}" dt="2021-07-12T16:07:38.023" v="13409" actId="14100"/>
          <ac:spMkLst>
            <pc:docMk/>
            <pc:sldMk cId="437937290" sldId="305"/>
            <ac:spMk id="76" creationId="{80E31E21-92D1-5342-9150-F334BFF2ECF3}"/>
          </ac:spMkLst>
        </pc:spChg>
        <pc:spChg chg="add mod">
          <ac:chgData name="Ronald Mao" userId="35fc6b69f34090cc" providerId="LiveId" clId="{1D07D0CB-1079-0D4C-9317-DE13CB8D1641}" dt="2021-07-12T16:07:20.715" v="13405" actId="14100"/>
          <ac:spMkLst>
            <pc:docMk/>
            <pc:sldMk cId="437937290" sldId="305"/>
            <ac:spMk id="77" creationId="{0123D141-1527-D44C-903A-5DB12A14BB86}"/>
          </ac:spMkLst>
        </pc:spChg>
        <pc:spChg chg="add mod">
          <ac:chgData name="Ronald Mao" userId="35fc6b69f34090cc" providerId="LiveId" clId="{1D07D0CB-1079-0D4C-9317-DE13CB8D1641}" dt="2021-07-12T16:07:31.862" v="13407" actId="14100"/>
          <ac:spMkLst>
            <pc:docMk/>
            <pc:sldMk cId="437937290" sldId="305"/>
            <ac:spMk id="78" creationId="{903E66E2-35AC-2D4F-86DE-5775AA8B63A2}"/>
          </ac:spMkLst>
        </pc:spChg>
        <pc:spChg chg="add mod">
          <ac:chgData name="Ronald Mao" userId="35fc6b69f34090cc" providerId="LiveId" clId="{1D07D0CB-1079-0D4C-9317-DE13CB8D1641}" dt="2021-07-12T16:07:26.955" v="13406" actId="1076"/>
          <ac:spMkLst>
            <pc:docMk/>
            <pc:sldMk cId="437937290" sldId="305"/>
            <ac:spMk id="79" creationId="{E0D3ED4C-271E-C645-AC31-2454B07394AC}"/>
          </ac:spMkLst>
        </pc:spChg>
        <pc:spChg chg="add mod">
          <ac:chgData name="Ronald Mao" userId="35fc6b69f34090cc" providerId="LiveId" clId="{1D07D0CB-1079-0D4C-9317-DE13CB8D1641}" dt="2021-07-12T16:20:37.533" v="13519" actId="14100"/>
          <ac:spMkLst>
            <pc:docMk/>
            <pc:sldMk cId="437937290" sldId="305"/>
            <ac:spMk id="80" creationId="{95B71B1E-3A50-E049-A07A-2A4F2B6E5C65}"/>
          </ac:spMkLst>
        </pc:spChg>
        <pc:spChg chg="add del">
          <ac:chgData name="Ronald Mao" userId="35fc6b69f34090cc" providerId="LiveId" clId="{1D07D0CB-1079-0D4C-9317-DE13CB8D1641}" dt="2021-07-12T16:09:44.284" v="13426" actId="478"/>
          <ac:spMkLst>
            <pc:docMk/>
            <pc:sldMk cId="437937290" sldId="305"/>
            <ac:spMk id="81" creationId="{30659243-C4F1-A741-AD0F-4D767279BB04}"/>
          </ac:spMkLst>
        </pc:spChg>
        <pc:spChg chg="add del mod">
          <ac:chgData name="Ronald Mao" userId="35fc6b69f34090cc" providerId="LiveId" clId="{1D07D0CB-1079-0D4C-9317-DE13CB8D1641}" dt="2021-07-12T16:11:01.728" v="13437" actId="478"/>
          <ac:spMkLst>
            <pc:docMk/>
            <pc:sldMk cId="437937290" sldId="305"/>
            <ac:spMk id="82" creationId="{A9FC947D-1147-CF41-8366-CD862E4B4FCC}"/>
          </ac:spMkLst>
        </pc:spChg>
        <pc:spChg chg="add del mod">
          <ac:chgData name="Ronald Mao" userId="35fc6b69f34090cc" providerId="LiveId" clId="{1D07D0CB-1079-0D4C-9317-DE13CB8D1641}" dt="2021-07-12T16:12:26.266" v="13459" actId="478"/>
          <ac:spMkLst>
            <pc:docMk/>
            <pc:sldMk cId="437937290" sldId="305"/>
            <ac:spMk id="83" creationId="{7383ABDF-17E1-C04F-AB4A-FE4D79164C30}"/>
          </ac:spMkLst>
        </pc:spChg>
        <pc:spChg chg="add del mod">
          <ac:chgData name="Ronald Mao" userId="35fc6b69f34090cc" providerId="LiveId" clId="{1D07D0CB-1079-0D4C-9317-DE13CB8D1641}" dt="2021-07-12T16:12:27.200" v="13460" actId="478"/>
          <ac:spMkLst>
            <pc:docMk/>
            <pc:sldMk cId="437937290" sldId="305"/>
            <ac:spMk id="84" creationId="{4C60E750-1DBB-6443-AE65-5D689DE01CD9}"/>
          </ac:spMkLst>
        </pc:spChg>
        <pc:spChg chg="add del mod">
          <ac:chgData name="Ronald Mao" userId="35fc6b69f34090cc" providerId="LiveId" clId="{1D07D0CB-1079-0D4C-9317-DE13CB8D1641}" dt="2021-07-12T16:12:28.739" v="13461" actId="478"/>
          <ac:spMkLst>
            <pc:docMk/>
            <pc:sldMk cId="437937290" sldId="305"/>
            <ac:spMk id="85" creationId="{BE030177-D49F-564C-8554-D6646B1141E9}"/>
          </ac:spMkLst>
        </pc:spChg>
        <pc:spChg chg="add mod">
          <ac:chgData name="Ronald Mao" userId="35fc6b69f34090cc" providerId="LiveId" clId="{1D07D0CB-1079-0D4C-9317-DE13CB8D1641}" dt="2021-07-12T16:12:46.156" v="13464" actId="1076"/>
          <ac:spMkLst>
            <pc:docMk/>
            <pc:sldMk cId="437937290" sldId="305"/>
            <ac:spMk id="86" creationId="{4425ED12-A22D-014C-9810-F6635B5872B4}"/>
          </ac:spMkLst>
        </pc:spChg>
        <pc:spChg chg="add mod">
          <ac:chgData name="Ronald Mao" userId="35fc6b69f34090cc" providerId="LiveId" clId="{1D07D0CB-1079-0D4C-9317-DE13CB8D1641}" dt="2021-07-12T16:12:53.251" v="13466" actId="1076"/>
          <ac:spMkLst>
            <pc:docMk/>
            <pc:sldMk cId="437937290" sldId="305"/>
            <ac:spMk id="87" creationId="{B51104C9-BFD8-F94C-ADAC-CBC2D2A64ADF}"/>
          </ac:spMkLst>
        </pc:spChg>
        <pc:spChg chg="add mod">
          <ac:chgData name="Ronald Mao" userId="35fc6b69f34090cc" providerId="LiveId" clId="{1D07D0CB-1079-0D4C-9317-DE13CB8D1641}" dt="2021-07-12T16:13:02.985" v="13469" actId="1076"/>
          <ac:spMkLst>
            <pc:docMk/>
            <pc:sldMk cId="437937290" sldId="305"/>
            <ac:spMk id="88" creationId="{ECDDE594-D471-D940-9E3B-13D9CC3ACE57}"/>
          </ac:spMkLst>
        </pc:spChg>
        <pc:spChg chg="add del mod">
          <ac:chgData name="Ronald Mao" userId="35fc6b69f34090cc" providerId="LiveId" clId="{1D07D0CB-1079-0D4C-9317-DE13CB8D1641}" dt="2021-07-12T16:18:21.202" v="13503" actId="478"/>
          <ac:spMkLst>
            <pc:docMk/>
            <pc:sldMk cId="437937290" sldId="305"/>
            <ac:spMk id="89" creationId="{A913039F-43AA-CD48-8D0C-EDC11C114DE8}"/>
          </ac:spMkLst>
        </pc:spChg>
        <pc:spChg chg="add del mod">
          <ac:chgData name="Ronald Mao" userId="35fc6b69f34090cc" providerId="LiveId" clId="{1D07D0CB-1079-0D4C-9317-DE13CB8D1641}" dt="2021-07-12T16:17:56.131" v="13498" actId="478"/>
          <ac:spMkLst>
            <pc:docMk/>
            <pc:sldMk cId="437937290" sldId="305"/>
            <ac:spMk id="90" creationId="{7710AB59-0D5E-AB48-BC58-DC5921B2C233}"/>
          </ac:spMkLst>
        </pc:spChg>
        <pc:spChg chg="add del mod">
          <ac:chgData name="Ronald Mao" userId="35fc6b69f34090cc" providerId="LiveId" clId="{1D07D0CB-1079-0D4C-9317-DE13CB8D1641}" dt="2021-07-13T09:14:01.083" v="14386" actId="478"/>
          <ac:spMkLst>
            <pc:docMk/>
            <pc:sldMk cId="437937290" sldId="305"/>
            <ac:spMk id="91" creationId="{0717DA45-7D64-E545-8FEB-35F55D8E5EB3}"/>
          </ac:spMkLst>
        </pc:spChg>
        <pc:spChg chg="add mod">
          <ac:chgData name="Ronald Mao" userId="35fc6b69f34090cc" providerId="LiveId" clId="{1D07D0CB-1079-0D4C-9317-DE13CB8D1641}" dt="2021-07-12T16:18:27.744" v="13505" actId="1076"/>
          <ac:spMkLst>
            <pc:docMk/>
            <pc:sldMk cId="437937290" sldId="305"/>
            <ac:spMk id="92" creationId="{2385B973-3DC7-C34D-B188-D37BDE9F4D59}"/>
          </ac:spMkLst>
        </pc:spChg>
        <pc:spChg chg="add del mod">
          <ac:chgData name="Ronald Mao" userId="35fc6b69f34090cc" providerId="LiveId" clId="{1D07D0CB-1079-0D4C-9317-DE13CB8D1641}" dt="2021-07-12T16:19:43.158" v="13511" actId="478"/>
          <ac:spMkLst>
            <pc:docMk/>
            <pc:sldMk cId="437937290" sldId="305"/>
            <ac:spMk id="93" creationId="{09192FB3-B59C-FF4B-A104-10BEAC8B809F}"/>
          </ac:spMkLst>
        </pc:spChg>
        <pc:spChg chg="add mod">
          <ac:chgData name="Ronald Mao" userId="35fc6b69f34090cc" providerId="LiveId" clId="{1D07D0CB-1079-0D4C-9317-DE13CB8D1641}" dt="2021-07-12T16:19:35.153" v="13509" actId="571"/>
          <ac:spMkLst>
            <pc:docMk/>
            <pc:sldMk cId="437937290" sldId="305"/>
            <ac:spMk id="94" creationId="{FCB4266D-D581-5E45-8F77-CC21B3B56717}"/>
          </ac:spMkLst>
        </pc:spChg>
        <pc:spChg chg="add mod">
          <ac:chgData name="Ronald Mao" userId="35fc6b69f34090cc" providerId="LiveId" clId="{1D07D0CB-1079-0D4C-9317-DE13CB8D1641}" dt="2021-07-12T16:19:41.227" v="13510" actId="571"/>
          <ac:spMkLst>
            <pc:docMk/>
            <pc:sldMk cId="437937290" sldId="305"/>
            <ac:spMk id="95" creationId="{55CE7309-1831-764C-AF9E-951CCD4B4891}"/>
          </ac:spMkLst>
        </pc:spChg>
        <pc:spChg chg="add del mod">
          <ac:chgData name="Ronald Mao" userId="35fc6b69f34090cc" providerId="LiveId" clId="{1D07D0CB-1079-0D4C-9317-DE13CB8D1641}" dt="2021-07-12T16:22:54.020" v="13535" actId="478"/>
          <ac:spMkLst>
            <pc:docMk/>
            <pc:sldMk cId="437937290" sldId="305"/>
            <ac:spMk id="96" creationId="{0E9C8BE8-8FDB-784A-AB54-370D88B56AA6}"/>
          </ac:spMkLst>
        </pc:spChg>
        <pc:spChg chg="add del mod">
          <ac:chgData name="Ronald Mao" userId="35fc6b69f34090cc" providerId="LiveId" clId="{1D07D0CB-1079-0D4C-9317-DE13CB8D1641}" dt="2021-07-12T16:23:03.180" v="13539" actId="478"/>
          <ac:spMkLst>
            <pc:docMk/>
            <pc:sldMk cId="437937290" sldId="305"/>
            <ac:spMk id="97" creationId="{0E6B490D-5E24-674F-AC86-1A367937B594}"/>
          </ac:spMkLst>
        </pc:spChg>
        <pc:spChg chg="add del mod">
          <ac:chgData name="Ronald Mao" userId="35fc6b69f34090cc" providerId="LiveId" clId="{1D07D0CB-1079-0D4C-9317-DE13CB8D1641}" dt="2021-07-12T16:22:38.181" v="13530" actId="478"/>
          <ac:spMkLst>
            <pc:docMk/>
            <pc:sldMk cId="437937290" sldId="305"/>
            <ac:spMk id="98" creationId="{4368F89A-8E25-B74B-B2AE-71B3CB79622D}"/>
          </ac:spMkLst>
        </pc:spChg>
        <pc:spChg chg="add mod">
          <ac:chgData name="Ronald Mao" userId="35fc6b69f34090cc" providerId="LiveId" clId="{1D07D0CB-1079-0D4C-9317-DE13CB8D1641}" dt="2021-07-12T16:22:49.220" v="13533" actId="1076"/>
          <ac:spMkLst>
            <pc:docMk/>
            <pc:sldMk cId="437937290" sldId="305"/>
            <ac:spMk id="99" creationId="{48185DC9-88AC-054D-8C78-328E43569975}"/>
          </ac:spMkLst>
        </pc:spChg>
        <pc:spChg chg="add mod">
          <ac:chgData name="Ronald Mao" userId="35fc6b69f34090cc" providerId="LiveId" clId="{1D07D0CB-1079-0D4C-9317-DE13CB8D1641}" dt="2021-07-12T16:22:58.174" v="13537" actId="1076"/>
          <ac:spMkLst>
            <pc:docMk/>
            <pc:sldMk cId="437937290" sldId="305"/>
            <ac:spMk id="100" creationId="{72326297-B714-D842-BE52-1BEA86E3BCFF}"/>
          </ac:spMkLst>
        </pc:spChg>
        <pc:spChg chg="add mod">
          <ac:chgData name="Ronald Mao" userId="35fc6b69f34090cc" providerId="LiveId" clId="{1D07D0CB-1079-0D4C-9317-DE13CB8D1641}" dt="2021-07-12T16:23:01.592" v="13538" actId="571"/>
          <ac:spMkLst>
            <pc:docMk/>
            <pc:sldMk cId="437937290" sldId="305"/>
            <ac:spMk id="101" creationId="{014ECC59-9136-AB4B-B388-7D76B90373CE}"/>
          </ac:spMkLst>
        </pc:spChg>
        <pc:spChg chg="add mod">
          <ac:chgData name="Ronald Mao" userId="35fc6b69f34090cc" providerId="LiveId" clId="{1D07D0CB-1079-0D4C-9317-DE13CB8D1641}" dt="2021-07-12T16:23:16.213" v="13541" actId="1076"/>
          <ac:spMkLst>
            <pc:docMk/>
            <pc:sldMk cId="437937290" sldId="305"/>
            <ac:spMk id="102" creationId="{631A9358-E50E-9C4F-B885-4B3FA888F62C}"/>
          </ac:spMkLst>
        </pc:spChg>
        <pc:spChg chg="add del mod">
          <ac:chgData name="Ronald Mao" userId="35fc6b69f34090cc" providerId="LiveId" clId="{1D07D0CB-1079-0D4C-9317-DE13CB8D1641}" dt="2021-07-12T20:09:39.618" v="13544" actId="478"/>
          <ac:spMkLst>
            <pc:docMk/>
            <pc:sldMk cId="437937290" sldId="305"/>
            <ac:spMk id="103" creationId="{689A3FA2-EAD3-9D4F-802B-2F45566858BD}"/>
          </ac:spMkLst>
        </pc:spChg>
        <pc:spChg chg="add mod">
          <ac:chgData name="Ronald Mao" userId="35fc6b69f34090cc" providerId="LiveId" clId="{1D07D0CB-1079-0D4C-9317-DE13CB8D1641}" dt="2021-07-13T09:03:38.148" v="14070" actId="1076"/>
          <ac:spMkLst>
            <pc:docMk/>
            <pc:sldMk cId="437937290" sldId="305"/>
            <ac:spMk id="104" creationId="{8C54D6E4-3813-6D4F-BBAD-52EA525EFF38}"/>
          </ac:spMkLst>
        </pc:spChg>
        <pc:spChg chg="add del mod">
          <ac:chgData name="Ronald Mao" userId="35fc6b69f34090cc" providerId="LiveId" clId="{1D07D0CB-1079-0D4C-9317-DE13CB8D1641}" dt="2021-07-12T20:16:05.878" v="13590" actId="478"/>
          <ac:spMkLst>
            <pc:docMk/>
            <pc:sldMk cId="437937290" sldId="305"/>
            <ac:spMk id="105" creationId="{F3107491-63C0-824B-949A-24B11C36180F}"/>
          </ac:spMkLst>
        </pc:spChg>
        <pc:spChg chg="add mod">
          <ac:chgData name="Ronald Mao" userId="35fc6b69f34090cc" providerId="LiveId" clId="{1D07D0CB-1079-0D4C-9317-DE13CB8D1641}" dt="2021-07-12T20:16:03.827" v="13589" actId="571"/>
          <ac:spMkLst>
            <pc:docMk/>
            <pc:sldMk cId="437937290" sldId="305"/>
            <ac:spMk id="106" creationId="{4BB93783-5358-F549-8775-0DF302B17FDB}"/>
          </ac:spMkLst>
        </pc:spChg>
        <pc:spChg chg="add del mod">
          <ac:chgData name="Ronald Mao" userId="35fc6b69f34090cc" providerId="LiveId" clId="{1D07D0CB-1079-0D4C-9317-DE13CB8D1641}" dt="2021-07-12T20:16:37.068" v="13597" actId="478"/>
          <ac:spMkLst>
            <pc:docMk/>
            <pc:sldMk cId="437937290" sldId="305"/>
            <ac:spMk id="107" creationId="{575DAE3F-5B66-D441-8824-45F9670A3641}"/>
          </ac:spMkLst>
        </pc:spChg>
        <pc:spChg chg="add mod">
          <ac:chgData name="Ronald Mao" userId="35fc6b69f34090cc" providerId="LiveId" clId="{1D07D0CB-1079-0D4C-9317-DE13CB8D1641}" dt="2021-07-12T20:16:17.663" v="13594" actId="1076"/>
          <ac:spMkLst>
            <pc:docMk/>
            <pc:sldMk cId="437937290" sldId="305"/>
            <ac:spMk id="108" creationId="{AC8B8457-63B3-8E4C-A71C-6EB1AF6852D4}"/>
          </ac:spMkLst>
        </pc:spChg>
        <pc:spChg chg="add mod">
          <ac:chgData name="Ronald Mao" userId="35fc6b69f34090cc" providerId="LiveId" clId="{1D07D0CB-1079-0D4C-9317-DE13CB8D1641}" dt="2021-07-12T20:16:27.055" v="13596" actId="1076"/>
          <ac:spMkLst>
            <pc:docMk/>
            <pc:sldMk cId="437937290" sldId="305"/>
            <ac:spMk id="109" creationId="{6EEB6FE3-0E54-5943-9F99-09CFFE2A6E69}"/>
          </ac:spMkLst>
        </pc:spChg>
        <pc:spChg chg="add mod">
          <ac:chgData name="Ronald Mao" userId="35fc6b69f34090cc" providerId="LiveId" clId="{1D07D0CB-1079-0D4C-9317-DE13CB8D1641}" dt="2021-07-12T20:18:05.941" v="13609" actId="688"/>
          <ac:spMkLst>
            <pc:docMk/>
            <pc:sldMk cId="437937290" sldId="305"/>
            <ac:spMk id="110" creationId="{B191EB2A-AA4D-A14A-8E5A-BEF2F620F5A0}"/>
          </ac:spMkLst>
        </pc:spChg>
        <pc:spChg chg="add mod">
          <ac:chgData name="Ronald Mao" userId="35fc6b69f34090cc" providerId="LiveId" clId="{1D07D0CB-1079-0D4C-9317-DE13CB8D1641}" dt="2021-07-12T20:18:02.233" v="13608" actId="1076"/>
          <ac:spMkLst>
            <pc:docMk/>
            <pc:sldMk cId="437937290" sldId="305"/>
            <ac:spMk id="111" creationId="{A0FD8417-4DE4-6545-A5A3-471B1E193A96}"/>
          </ac:spMkLst>
        </pc:spChg>
        <pc:spChg chg="add mod">
          <ac:chgData name="Ronald Mao" userId="35fc6b69f34090cc" providerId="LiveId" clId="{1D07D0CB-1079-0D4C-9317-DE13CB8D1641}" dt="2021-07-12T20:18:12.617" v="13611" actId="1076"/>
          <ac:spMkLst>
            <pc:docMk/>
            <pc:sldMk cId="437937290" sldId="305"/>
            <ac:spMk id="112" creationId="{6510BDFD-E4EA-7446-9A08-B1639D4FBB44}"/>
          </ac:spMkLst>
        </pc:spChg>
        <pc:spChg chg="add del">
          <ac:chgData name="Ronald Mao" userId="35fc6b69f34090cc" providerId="LiveId" clId="{1D07D0CB-1079-0D4C-9317-DE13CB8D1641}" dt="2021-07-12T20:18:59.685" v="13613" actId="478"/>
          <ac:spMkLst>
            <pc:docMk/>
            <pc:sldMk cId="437937290" sldId="305"/>
            <ac:spMk id="113" creationId="{AE0CFC86-5B8D-A14B-83B9-4968427C8BB4}"/>
          </ac:spMkLst>
        </pc:spChg>
        <pc:spChg chg="add mod">
          <ac:chgData name="Ronald Mao" userId="35fc6b69f34090cc" providerId="LiveId" clId="{1D07D0CB-1079-0D4C-9317-DE13CB8D1641}" dt="2021-07-12T20:19:42.098" v="13624" actId="2085"/>
          <ac:spMkLst>
            <pc:docMk/>
            <pc:sldMk cId="437937290" sldId="305"/>
            <ac:spMk id="114" creationId="{8DC97884-7EF2-9945-B520-558D07F6B68A}"/>
          </ac:spMkLst>
        </pc:spChg>
        <pc:spChg chg="add mod">
          <ac:chgData name="Ronald Mao" userId="35fc6b69f34090cc" providerId="LiveId" clId="{1D07D0CB-1079-0D4C-9317-DE13CB8D1641}" dt="2021-07-12T20:19:48.895" v="13626" actId="1076"/>
          <ac:spMkLst>
            <pc:docMk/>
            <pc:sldMk cId="437937290" sldId="305"/>
            <ac:spMk id="115" creationId="{E0104EA7-D947-2C43-B8B4-E1B1B2AE1D87}"/>
          </ac:spMkLst>
        </pc:spChg>
        <pc:spChg chg="add mod">
          <ac:chgData name="Ronald Mao" userId="35fc6b69f34090cc" providerId="LiveId" clId="{1D07D0CB-1079-0D4C-9317-DE13CB8D1641}" dt="2021-07-12T20:19:54.739" v="13628" actId="1076"/>
          <ac:spMkLst>
            <pc:docMk/>
            <pc:sldMk cId="437937290" sldId="305"/>
            <ac:spMk id="116" creationId="{DC535C23-8FF0-9640-8BC6-119B1F44436E}"/>
          </ac:spMkLst>
        </pc:spChg>
        <pc:spChg chg="add mod">
          <ac:chgData name="Ronald Mao" userId="35fc6b69f34090cc" providerId="LiveId" clId="{1D07D0CB-1079-0D4C-9317-DE13CB8D1641}" dt="2021-07-12T20:19:59.657" v="13630" actId="1076"/>
          <ac:spMkLst>
            <pc:docMk/>
            <pc:sldMk cId="437937290" sldId="305"/>
            <ac:spMk id="117" creationId="{9738E324-F838-464E-BF51-D2CDAF2E3415}"/>
          </ac:spMkLst>
        </pc:spChg>
        <pc:spChg chg="add del mod">
          <ac:chgData name="Ronald Mao" userId="35fc6b69f34090cc" providerId="LiveId" clId="{1D07D0CB-1079-0D4C-9317-DE13CB8D1641}" dt="2021-07-12T20:20:29.185" v="13635" actId="478"/>
          <ac:spMkLst>
            <pc:docMk/>
            <pc:sldMk cId="437937290" sldId="305"/>
            <ac:spMk id="120" creationId="{E57126F9-B400-0440-9A5E-69680D2752E0}"/>
          </ac:spMkLst>
        </pc:spChg>
        <pc:spChg chg="add mod">
          <ac:chgData name="Ronald Mao" userId="35fc6b69f34090cc" providerId="LiveId" clId="{1D07D0CB-1079-0D4C-9317-DE13CB8D1641}" dt="2021-07-12T20:20:48.602" v="13640" actId="14100"/>
          <ac:spMkLst>
            <pc:docMk/>
            <pc:sldMk cId="437937290" sldId="305"/>
            <ac:spMk id="121" creationId="{A5A37C47-47B5-0B42-AA0D-E0FE8DF292AC}"/>
          </ac:spMkLst>
        </pc:spChg>
        <pc:spChg chg="add mod">
          <ac:chgData name="Ronald Mao" userId="35fc6b69f34090cc" providerId="LiveId" clId="{1D07D0CB-1079-0D4C-9317-DE13CB8D1641}" dt="2021-07-12T20:25:37.024" v="13694" actId="1076"/>
          <ac:spMkLst>
            <pc:docMk/>
            <pc:sldMk cId="437937290" sldId="305"/>
            <ac:spMk id="122" creationId="{9572E320-5B91-674F-B237-9E9E9D5B0B41}"/>
          </ac:spMkLst>
        </pc:spChg>
        <pc:spChg chg="add del mod">
          <ac:chgData name="Ronald Mao" userId="35fc6b69f34090cc" providerId="LiveId" clId="{1D07D0CB-1079-0D4C-9317-DE13CB8D1641}" dt="2021-07-12T20:21:13.262" v="13645" actId="478"/>
          <ac:spMkLst>
            <pc:docMk/>
            <pc:sldMk cId="437937290" sldId="305"/>
            <ac:spMk id="123" creationId="{6E62CD0A-29F0-014B-8F31-929B7C31684D}"/>
          </ac:spMkLst>
        </pc:spChg>
        <pc:spChg chg="add mod">
          <ac:chgData name="Ronald Mao" userId="35fc6b69f34090cc" providerId="LiveId" clId="{1D07D0CB-1079-0D4C-9317-DE13CB8D1641}" dt="2021-07-12T20:21:16.464" v="13646" actId="1076"/>
          <ac:spMkLst>
            <pc:docMk/>
            <pc:sldMk cId="437937290" sldId="305"/>
            <ac:spMk id="124" creationId="{3FEF25A6-10CE-884D-8F5F-1FA5828660FF}"/>
          </ac:spMkLst>
        </pc:spChg>
        <pc:spChg chg="add mod">
          <ac:chgData name="Ronald Mao" userId="35fc6b69f34090cc" providerId="LiveId" clId="{1D07D0CB-1079-0D4C-9317-DE13CB8D1641}" dt="2021-07-12T20:24:49.953" v="13686" actId="1076"/>
          <ac:spMkLst>
            <pc:docMk/>
            <pc:sldMk cId="437937290" sldId="305"/>
            <ac:spMk id="125" creationId="{F200BD32-9B2F-B844-917B-992CE0DC2872}"/>
          </ac:spMkLst>
        </pc:spChg>
        <pc:spChg chg="add mod">
          <ac:chgData name="Ronald Mao" userId="35fc6b69f34090cc" providerId="LiveId" clId="{1D07D0CB-1079-0D4C-9317-DE13CB8D1641}" dt="2021-07-12T20:21:46.338" v="13652" actId="1076"/>
          <ac:spMkLst>
            <pc:docMk/>
            <pc:sldMk cId="437937290" sldId="305"/>
            <ac:spMk id="126" creationId="{06A459FF-9D5D-D348-81A8-B77470EC3D37}"/>
          </ac:spMkLst>
        </pc:spChg>
        <pc:spChg chg="add del mod">
          <ac:chgData name="Ronald Mao" userId="35fc6b69f34090cc" providerId="LiveId" clId="{1D07D0CB-1079-0D4C-9317-DE13CB8D1641}" dt="2021-07-12T20:23:38.055" v="13673" actId="478"/>
          <ac:spMkLst>
            <pc:docMk/>
            <pc:sldMk cId="437937290" sldId="305"/>
            <ac:spMk id="127" creationId="{3A01FC4A-8ECB-C146-82D9-7D2355CCB41E}"/>
          </ac:spMkLst>
        </pc:spChg>
        <pc:spChg chg="add del mod">
          <ac:chgData name="Ronald Mao" userId="35fc6b69f34090cc" providerId="LiveId" clId="{1D07D0CB-1079-0D4C-9317-DE13CB8D1641}" dt="2021-07-12T20:24:01.781" v="13678" actId="478"/>
          <ac:spMkLst>
            <pc:docMk/>
            <pc:sldMk cId="437937290" sldId="305"/>
            <ac:spMk id="128" creationId="{AB6520F6-F9B1-7043-A26D-EF08B8E8EE2D}"/>
          </ac:spMkLst>
        </pc:spChg>
        <pc:spChg chg="add mod">
          <ac:chgData name="Ronald Mao" userId="35fc6b69f34090cc" providerId="LiveId" clId="{1D07D0CB-1079-0D4C-9317-DE13CB8D1641}" dt="2021-07-12T20:23:07.927" v="13663" actId="1076"/>
          <ac:spMkLst>
            <pc:docMk/>
            <pc:sldMk cId="437937290" sldId="305"/>
            <ac:spMk id="129" creationId="{37791041-7018-6E4A-A295-1C5863F02B77}"/>
          </ac:spMkLst>
        </pc:spChg>
        <pc:spChg chg="add mod">
          <ac:chgData name="Ronald Mao" userId="35fc6b69f34090cc" providerId="LiveId" clId="{1D07D0CB-1079-0D4C-9317-DE13CB8D1641}" dt="2021-07-12T20:23:18.182" v="13666" actId="14100"/>
          <ac:spMkLst>
            <pc:docMk/>
            <pc:sldMk cId="437937290" sldId="305"/>
            <ac:spMk id="130" creationId="{5F35C599-C4B7-3C48-B0AC-670923FD94D2}"/>
          </ac:spMkLst>
        </pc:spChg>
        <pc:spChg chg="add mod">
          <ac:chgData name="Ronald Mao" userId="35fc6b69f34090cc" providerId="LiveId" clId="{1D07D0CB-1079-0D4C-9317-DE13CB8D1641}" dt="2021-07-12T20:24:37.297" v="13684" actId="14100"/>
          <ac:spMkLst>
            <pc:docMk/>
            <pc:sldMk cId="437937290" sldId="305"/>
            <ac:spMk id="131" creationId="{206F3F27-0592-1A42-8C25-83940D2913D8}"/>
          </ac:spMkLst>
        </pc:spChg>
        <pc:spChg chg="add del mod">
          <ac:chgData name="Ronald Mao" userId="35fc6b69f34090cc" providerId="LiveId" clId="{1D07D0CB-1079-0D4C-9317-DE13CB8D1641}" dt="2021-07-12T20:23:59.959" v="13677" actId="478"/>
          <ac:spMkLst>
            <pc:docMk/>
            <pc:sldMk cId="437937290" sldId="305"/>
            <ac:spMk id="132" creationId="{B5B9DE1F-8F29-F14D-A00F-BE6BEC56A37D}"/>
          </ac:spMkLst>
        </pc:spChg>
        <pc:spChg chg="add mod">
          <ac:chgData name="Ronald Mao" userId="35fc6b69f34090cc" providerId="LiveId" clId="{1D07D0CB-1079-0D4C-9317-DE13CB8D1641}" dt="2021-07-12T20:24:42.335" v="13685" actId="14100"/>
          <ac:spMkLst>
            <pc:docMk/>
            <pc:sldMk cId="437937290" sldId="305"/>
            <ac:spMk id="133" creationId="{DA62809C-6A1F-A845-8795-1E019E818EF3}"/>
          </ac:spMkLst>
        </pc:spChg>
        <pc:spChg chg="add mod">
          <ac:chgData name="Ronald Mao" userId="35fc6b69f34090cc" providerId="LiveId" clId="{1D07D0CB-1079-0D4C-9317-DE13CB8D1641}" dt="2021-07-12T20:24:24.898" v="13683" actId="1076"/>
          <ac:spMkLst>
            <pc:docMk/>
            <pc:sldMk cId="437937290" sldId="305"/>
            <ac:spMk id="134" creationId="{2B9B5A6A-531B-F441-A4A4-D85B75373830}"/>
          </ac:spMkLst>
        </pc:spChg>
        <pc:spChg chg="add del mod">
          <ac:chgData name="Ronald Mao" userId="35fc6b69f34090cc" providerId="LiveId" clId="{1D07D0CB-1079-0D4C-9317-DE13CB8D1641}" dt="2021-07-12T20:26:28.007" v="13706" actId="478"/>
          <ac:spMkLst>
            <pc:docMk/>
            <pc:sldMk cId="437937290" sldId="305"/>
            <ac:spMk id="135" creationId="{D87075D5-C445-5840-BBEF-B3FF3DC78D62}"/>
          </ac:spMkLst>
        </pc:spChg>
        <pc:spChg chg="add mod">
          <ac:chgData name="Ronald Mao" userId="35fc6b69f34090cc" providerId="LiveId" clId="{1D07D0CB-1079-0D4C-9317-DE13CB8D1641}" dt="2021-07-12T20:26:11.775" v="13703" actId="14100"/>
          <ac:spMkLst>
            <pc:docMk/>
            <pc:sldMk cId="437937290" sldId="305"/>
            <ac:spMk id="136" creationId="{BDDC41B1-BA59-E54E-B4B9-7489992E2149}"/>
          </ac:spMkLst>
        </pc:spChg>
        <pc:spChg chg="add mod">
          <ac:chgData name="Ronald Mao" userId="35fc6b69f34090cc" providerId="LiveId" clId="{1D07D0CB-1079-0D4C-9317-DE13CB8D1641}" dt="2021-07-12T20:25:33.533" v="13693" actId="1076"/>
          <ac:spMkLst>
            <pc:docMk/>
            <pc:sldMk cId="437937290" sldId="305"/>
            <ac:spMk id="137" creationId="{470B11A9-75E0-6D45-9FC0-ACEA7F641D81}"/>
          </ac:spMkLst>
        </pc:spChg>
        <pc:spChg chg="add del mod">
          <ac:chgData name="Ronald Mao" userId="35fc6b69f34090cc" providerId="LiveId" clId="{1D07D0CB-1079-0D4C-9317-DE13CB8D1641}" dt="2021-07-12T20:25:48.745" v="13696" actId="478"/>
          <ac:spMkLst>
            <pc:docMk/>
            <pc:sldMk cId="437937290" sldId="305"/>
            <ac:spMk id="138" creationId="{2EB62188-FD32-7D48-B90F-590361FFD67F}"/>
          </ac:spMkLst>
        </pc:spChg>
        <pc:spChg chg="add mod">
          <ac:chgData name="Ronald Mao" userId="35fc6b69f34090cc" providerId="LiveId" clId="{1D07D0CB-1079-0D4C-9317-DE13CB8D1641}" dt="2021-07-12T20:26:06.024" v="13702" actId="1076"/>
          <ac:spMkLst>
            <pc:docMk/>
            <pc:sldMk cId="437937290" sldId="305"/>
            <ac:spMk id="139" creationId="{2BD6E024-2798-8C46-8DC4-CCF0B9650B06}"/>
          </ac:spMkLst>
        </pc:spChg>
        <pc:spChg chg="add mod">
          <ac:chgData name="Ronald Mao" userId="35fc6b69f34090cc" providerId="LiveId" clId="{1D07D0CB-1079-0D4C-9317-DE13CB8D1641}" dt="2021-07-12T20:26:16.421" v="13705" actId="1076"/>
          <ac:spMkLst>
            <pc:docMk/>
            <pc:sldMk cId="437937290" sldId="305"/>
            <ac:spMk id="140" creationId="{537EFD7E-0E20-A845-91E3-64B686BE8DFF}"/>
          </ac:spMkLst>
        </pc:spChg>
        <pc:spChg chg="add mod">
          <ac:chgData name="Ronald Mao" userId="35fc6b69f34090cc" providerId="LiveId" clId="{1D07D0CB-1079-0D4C-9317-DE13CB8D1641}" dt="2021-07-13T09:00:32.111" v="14053" actId="1076"/>
          <ac:spMkLst>
            <pc:docMk/>
            <pc:sldMk cId="437937290" sldId="305"/>
            <ac:spMk id="141" creationId="{831CFDD8-68A3-4D44-AD04-B84F40643B7C}"/>
          </ac:spMkLst>
        </pc:spChg>
        <pc:spChg chg="add del mod">
          <ac:chgData name="Ronald Mao" userId="35fc6b69f34090cc" providerId="LiveId" clId="{1D07D0CB-1079-0D4C-9317-DE13CB8D1641}" dt="2021-07-13T09:00:34.297" v="14054" actId="478"/>
          <ac:spMkLst>
            <pc:docMk/>
            <pc:sldMk cId="437937290" sldId="305"/>
            <ac:spMk id="142" creationId="{6553CFCC-01B3-DC41-A125-E4049AE972E9}"/>
          </ac:spMkLst>
        </pc:spChg>
        <pc:spChg chg="add del mod">
          <ac:chgData name="Ronald Mao" userId="35fc6b69f34090cc" providerId="LiveId" clId="{1D07D0CB-1079-0D4C-9317-DE13CB8D1641}" dt="2021-07-13T08:58:32.797" v="13955" actId="478"/>
          <ac:spMkLst>
            <pc:docMk/>
            <pc:sldMk cId="437937290" sldId="305"/>
            <ac:spMk id="144" creationId="{C0B89D85-4F9B-4549-9BD9-F57D00827270}"/>
          </ac:spMkLst>
        </pc:spChg>
        <pc:spChg chg="add del mod">
          <ac:chgData name="Ronald Mao" userId="35fc6b69f34090cc" providerId="LiveId" clId="{1D07D0CB-1079-0D4C-9317-DE13CB8D1641}" dt="2021-07-13T08:58:45.992" v="13958" actId="478"/>
          <ac:spMkLst>
            <pc:docMk/>
            <pc:sldMk cId="437937290" sldId="305"/>
            <ac:spMk id="145" creationId="{FB37F911-9F63-2441-9114-E9A40C1B4909}"/>
          </ac:spMkLst>
        </pc:spChg>
        <pc:spChg chg="add mod">
          <ac:chgData name="Ronald Mao" userId="35fc6b69f34090cc" providerId="LiveId" clId="{1D07D0CB-1079-0D4C-9317-DE13CB8D1641}" dt="2021-07-13T09:01:14.427" v="14060" actId="1076"/>
          <ac:spMkLst>
            <pc:docMk/>
            <pc:sldMk cId="437937290" sldId="305"/>
            <ac:spMk id="146" creationId="{18A8FB65-3230-B748-8ABF-164462E8C5B7}"/>
          </ac:spMkLst>
        </pc:spChg>
        <pc:spChg chg="add mod">
          <ac:chgData name="Ronald Mao" userId="35fc6b69f34090cc" providerId="LiveId" clId="{1D07D0CB-1079-0D4C-9317-DE13CB8D1641}" dt="2021-07-13T09:03:44.315" v="14071" actId="1076"/>
          <ac:spMkLst>
            <pc:docMk/>
            <pc:sldMk cId="437937290" sldId="305"/>
            <ac:spMk id="149" creationId="{86BAC822-FCBE-BA49-A114-A26AFB2EEFD4}"/>
          </ac:spMkLst>
        </pc:spChg>
        <pc:spChg chg="add del mod">
          <ac:chgData name="Ronald Mao" userId="35fc6b69f34090cc" providerId="LiveId" clId="{1D07D0CB-1079-0D4C-9317-DE13CB8D1641}" dt="2021-07-13T09:04:00.577" v="14075"/>
          <ac:spMkLst>
            <pc:docMk/>
            <pc:sldMk cId="437937290" sldId="305"/>
            <ac:spMk id="150" creationId="{81ED7E03-449E-7C4F-9372-8E10648E79DD}"/>
          </ac:spMkLst>
        </pc:spChg>
        <pc:spChg chg="add mod">
          <ac:chgData name="Ronald Mao" userId="35fc6b69f34090cc" providerId="LiveId" clId="{1D07D0CB-1079-0D4C-9317-DE13CB8D1641}" dt="2021-07-13T09:04:27.419" v="14117" actId="1076"/>
          <ac:spMkLst>
            <pc:docMk/>
            <pc:sldMk cId="437937290" sldId="305"/>
            <ac:spMk id="151" creationId="{7F809000-BCC2-5745-A183-6844F7D9BA2A}"/>
          </ac:spMkLst>
        </pc:spChg>
        <pc:spChg chg="add mod">
          <ac:chgData name="Ronald Mao" userId="35fc6b69f34090cc" providerId="LiveId" clId="{1D07D0CB-1079-0D4C-9317-DE13CB8D1641}" dt="2021-07-13T09:08:56.384" v="14241" actId="1076"/>
          <ac:spMkLst>
            <pc:docMk/>
            <pc:sldMk cId="437937290" sldId="305"/>
            <ac:spMk id="152" creationId="{C37B416F-22E4-954B-B97E-B9527C08E090}"/>
          </ac:spMkLst>
        </pc:spChg>
        <pc:spChg chg="add mod">
          <ac:chgData name="Ronald Mao" userId="35fc6b69f34090cc" providerId="LiveId" clId="{1D07D0CB-1079-0D4C-9317-DE13CB8D1641}" dt="2021-07-13T09:05:38.742" v="14151" actId="1076"/>
          <ac:spMkLst>
            <pc:docMk/>
            <pc:sldMk cId="437937290" sldId="305"/>
            <ac:spMk id="153" creationId="{6409327D-53C6-CD4B-A321-16CA36E201F4}"/>
          </ac:spMkLst>
        </pc:spChg>
        <pc:spChg chg="add mod">
          <ac:chgData name="Ronald Mao" userId="35fc6b69f34090cc" providerId="LiveId" clId="{1D07D0CB-1079-0D4C-9317-DE13CB8D1641}" dt="2021-07-13T09:05:46.210" v="14153" actId="1076"/>
          <ac:spMkLst>
            <pc:docMk/>
            <pc:sldMk cId="437937290" sldId="305"/>
            <ac:spMk id="154" creationId="{DEE6E677-D342-944C-AEAB-D7C2A111EFCD}"/>
          </ac:spMkLst>
        </pc:spChg>
        <pc:spChg chg="add mod">
          <ac:chgData name="Ronald Mao" userId="35fc6b69f34090cc" providerId="LiveId" clId="{1D07D0CB-1079-0D4C-9317-DE13CB8D1641}" dt="2021-07-13T09:07:13.070" v="14155" actId="1076"/>
          <ac:spMkLst>
            <pc:docMk/>
            <pc:sldMk cId="437937290" sldId="305"/>
            <ac:spMk id="155" creationId="{47334E49-9D5C-D442-9C65-4FEADC8EA6CE}"/>
          </ac:spMkLst>
        </pc:spChg>
        <pc:spChg chg="add mod">
          <ac:chgData name="Ronald Mao" userId="35fc6b69f34090cc" providerId="LiveId" clId="{1D07D0CB-1079-0D4C-9317-DE13CB8D1641}" dt="2021-07-13T09:07:45.810" v="14157" actId="1076"/>
          <ac:spMkLst>
            <pc:docMk/>
            <pc:sldMk cId="437937290" sldId="305"/>
            <ac:spMk id="156" creationId="{23B969EC-60A7-2F4B-B4D6-34F5B752A592}"/>
          </ac:spMkLst>
        </pc:spChg>
        <pc:spChg chg="add mod">
          <ac:chgData name="Ronald Mao" userId="35fc6b69f34090cc" providerId="LiveId" clId="{1D07D0CB-1079-0D4C-9317-DE13CB8D1641}" dt="2021-07-13T09:07:53.329" v="14159" actId="1076"/>
          <ac:spMkLst>
            <pc:docMk/>
            <pc:sldMk cId="437937290" sldId="305"/>
            <ac:spMk id="157" creationId="{18EEAF93-ABA1-104D-AE6C-772121F65621}"/>
          </ac:spMkLst>
        </pc:spChg>
        <pc:spChg chg="add mod">
          <ac:chgData name="Ronald Mao" userId="35fc6b69f34090cc" providerId="LiveId" clId="{1D07D0CB-1079-0D4C-9317-DE13CB8D1641}" dt="2021-07-13T09:09:49.084" v="14321" actId="1076"/>
          <ac:spMkLst>
            <pc:docMk/>
            <pc:sldMk cId="437937290" sldId="305"/>
            <ac:spMk id="158" creationId="{6E6652A1-B044-A64C-9F9B-E076FD526101}"/>
          </ac:spMkLst>
        </pc:spChg>
        <pc:spChg chg="add mod">
          <ac:chgData name="Ronald Mao" userId="35fc6b69f34090cc" providerId="LiveId" clId="{1D07D0CB-1079-0D4C-9317-DE13CB8D1641}" dt="2021-07-13T09:10:36.772" v="14348" actId="1076"/>
          <ac:spMkLst>
            <pc:docMk/>
            <pc:sldMk cId="437937290" sldId="305"/>
            <ac:spMk id="159" creationId="{E08C63E5-1A88-C742-AC19-99FF2E9C9577}"/>
          </ac:spMkLst>
        </pc:spChg>
        <pc:spChg chg="add mod">
          <ac:chgData name="Ronald Mao" userId="35fc6b69f34090cc" providerId="LiveId" clId="{1D07D0CB-1079-0D4C-9317-DE13CB8D1641}" dt="2021-07-13T09:14:29.360" v="14391" actId="1076"/>
          <ac:spMkLst>
            <pc:docMk/>
            <pc:sldMk cId="437937290" sldId="305"/>
            <ac:spMk id="160" creationId="{8C420CE7-F8C5-BA41-A5E3-B3F156DA928A}"/>
          </ac:spMkLst>
        </pc:spChg>
        <pc:spChg chg="add del mod">
          <ac:chgData name="Ronald Mao" userId="35fc6b69f34090cc" providerId="LiveId" clId="{1D07D0CB-1079-0D4C-9317-DE13CB8D1641}" dt="2021-07-13T09:14:25.738" v="14390" actId="478"/>
          <ac:spMkLst>
            <pc:docMk/>
            <pc:sldMk cId="437937290" sldId="305"/>
            <ac:spMk id="161" creationId="{5566E682-7B45-5646-9972-77041177F4E6}"/>
          </ac:spMkLst>
        </pc:spChg>
        <pc:spChg chg="add del mod">
          <ac:chgData name="Ronald Mao" userId="35fc6b69f34090cc" providerId="LiveId" clId="{1D07D0CB-1079-0D4C-9317-DE13CB8D1641}" dt="2021-07-13T09:16:15.404" v="14394" actId="478"/>
          <ac:spMkLst>
            <pc:docMk/>
            <pc:sldMk cId="437937290" sldId="305"/>
            <ac:spMk id="162" creationId="{2ACF6C93-5F0B-AA4E-B39A-2BFB603693B6}"/>
          </ac:spMkLst>
        </pc:spChg>
        <pc:spChg chg="add mod">
          <ac:chgData name="Ronald Mao" userId="35fc6b69f34090cc" providerId="LiveId" clId="{1D07D0CB-1079-0D4C-9317-DE13CB8D1641}" dt="2021-07-13T09:16:33.662" v="14395" actId="1076"/>
          <ac:spMkLst>
            <pc:docMk/>
            <pc:sldMk cId="437937290" sldId="305"/>
            <ac:spMk id="163" creationId="{9E1D6019-5D02-5C46-AEA0-35E264929B2C}"/>
          </ac:spMkLst>
        </pc:spChg>
        <pc:spChg chg="add del mod">
          <ac:chgData name="Ronald Mao" userId="35fc6b69f34090cc" providerId="LiveId" clId="{1D07D0CB-1079-0D4C-9317-DE13CB8D1641}" dt="2021-07-13T10:46:29.748" v="15955" actId="478"/>
          <ac:spMkLst>
            <pc:docMk/>
            <pc:sldMk cId="437937290" sldId="305"/>
            <ac:spMk id="164" creationId="{8C0BC417-9916-F841-858A-056E6EDB5A55}"/>
          </ac:spMkLst>
        </pc:spChg>
        <pc:picChg chg="add del mod">
          <ac:chgData name="Ronald Mao" userId="35fc6b69f34090cc" providerId="LiveId" clId="{1D07D0CB-1079-0D4C-9317-DE13CB8D1641}" dt="2021-07-12T20:26:46.750" v="13707" actId="478"/>
          <ac:picMkLst>
            <pc:docMk/>
            <pc:sldMk cId="437937290" sldId="305"/>
            <ac:picMk id="44" creationId="{D3E5E49C-C303-4B4A-9024-3D2F58B409DD}"/>
          </ac:picMkLst>
        </pc:picChg>
        <pc:cxnChg chg="add del mod">
          <ac:chgData name="Ronald Mao" userId="35fc6b69f34090cc" providerId="LiveId" clId="{1D07D0CB-1079-0D4C-9317-DE13CB8D1641}" dt="2021-07-12T15:18:17.653" v="13060" actId="478"/>
          <ac:cxnSpMkLst>
            <pc:docMk/>
            <pc:sldMk cId="437937290" sldId="305"/>
            <ac:cxnSpMk id="13" creationId="{326F0300-CF79-584F-BFB0-9ED1DE1E688C}"/>
          </ac:cxnSpMkLst>
        </pc:cxnChg>
        <pc:cxnChg chg="add del mod">
          <ac:chgData name="Ronald Mao" userId="35fc6b69f34090cc" providerId="LiveId" clId="{1D07D0CB-1079-0D4C-9317-DE13CB8D1641}" dt="2021-07-12T15:18:16.325" v="13059" actId="478"/>
          <ac:cxnSpMkLst>
            <pc:docMk/>
            <pc:sldMk cId="437937290" sldId="305"/>
            <ac:cxnSpMk id="20" creationId="{4B34A0B0-333D-3844-B4AD-16FE3C7A430B}"/>
          </ac:cxnSpMkLst>
        </pc:cxnChg>
        <pc:cxnChg chg="add del mod">
          <ac:chgData name="Ronald Mao" userId="35fc6b69f34090cc" providerId="LiveId" clId="{1D07D0CB-1079-0D4C-9317-DE13CB8D1641}" dt="2021-07-12T20:20:22.649" v="13632" actId="478"/>
          <ac:cxnSpMkLst>
            <pc:docMk/>
            <pc:sldMk cId="437937290" sldId="305"/>
            <ac:cxnSpMk id="119" creationId="{3BE2591F-5EC3-6340-90FE-724DCBE539B4}"/>
          </ac:cxnSpMkLst>
        </pc:cxnChg>
        <pc:cxnChg chg="add mod">
          <ac:chgData name="Ronald Mao" userId="35fc6b69f34090cc" providerId="LiveId" clId="{1D07D0CB-1079-0D4C-9317-DE13CB8D1641}" dt="2021-07-13T09:02:44.253" v="14067" actId="1076"/>
          <ac:cxnSpMkLst>
            <pc:docMk/>
            <pc:sldMk cId="437937290" sldId="305"/>
            <ac:cxnSpMk id="148" creationId="{D940F39D-BCB5-FD4E-A01C-33825696C134}"/>
          </ac:cxnSpMkLst>
        </pc:cxnChg>
      </pc:sldChg>
      <pc:sldChg chg="addSp delSp modSp add mod">
        <pc:chgData name="Ronald Mao" userId="35fc6b69f34090cc" providerId="LiveId" clId="{1D07D0CB-1079-0D4C-9317-DE13CB8D1641}" dt="2021-07-13T09:28:37.462" v="14853" actId="1076"/>
        <pc:sldMkLst>
          <pc:docMk/>
          <pc:sldMk cId="1657082780" sldId="306"/>
        </pc:sldMkLst>
        <pc:spChg chg="del">
          <ac:chgData name="Ronald Mao" userId="35fc6b69f34090cc" providerId="LiveId" clId="{1D07D0CB-1079-0D4C-9317-DE13CB8D1641}" dt="2021-07-12T21:14:32.010" v="13812" actId="478"/>
          <ac:spMkLst>
            <pc:docMk/>
            <pc:sldMk cId="1657082780" sldId="306"/>
            <ac:spMk id="3" creationId="{7710AB00-4092-D54C-B51C-334D1FA6CA0D}"/>
          </ac:spMkLst>
        </pc:spChg>
        <pc:spChg chg="add del mod">
          <ac:chgData name="Ronald Mao" userId="35fc6b69f34090cc" providerId="LiveId" clId="{1D07D0CB-1079-0D4C-9317-DE13CB8D1641}" dt="2021-07-12T21:14:33.820" v="13813" actId="478"/>
          <ac:spMkLst>
            <pc:docMk/>
            <pc:sldMk cId="1657082780" sldId="306"/>
            <ac:spMk id="4" creationId="{02EED7B3-1121-F443-B296-DB7F829E56C2}"/>
          </ac:spMkLst>
        </pc:spChg>
        <pc:spChg chg="add del mod">
          <ac:chgData name="Ronald Mao" userId="35fc6b69f34090cc" providerId="LiveId" clId="{1D07D0CB-1079-0D4C-9317-DE13CB8D1641}" dt="2021-07-13T09:17:26.408" v="14398" actId="478"/>
          <ac:spMkLst>
            <pc:docMk/>
            <pc:sldMk cId="1657082780" sldId="306"/>
            <ac:spMk id="5" creationId="{6D9BB4D8-9951-3641-964B-E4EED43F73C9}"/>
          </ac:spMkLst>
        </pc:spChg>
        <pc:spChg chg="add del mod">
          <ac:chgData name="Ronald Mao" userId="35fc6b69f34090cc" providerId="LiveId" clId="{1D07D0CB-1079-0D4C-9317-DE13CB8D1641}" dt="2021-07-13T09:17:38.121" v="14403" actId="478"/>
          <ac:spMkLst>
            <pc:docMk/>
            <pc:sldMk cId="1657082780" sldId="306"/>
            <ac:spMk id="6" creationId="{B84EEB3E-1C6B-2146-A8F1-E8270FA135C4}"/>
          </ac:spMkLst>
        </pc:spChg>
        <pc:spChg chg="del mod">
          <ac:chgData name="Ronald Mao" userId="35fc6b69f34090cc" providerId="LiveId" clId="{1D07D0CB-1079-0D4C-9317-DE13CB8D1641}" dt="2021-07-12T21:24:59.133" v="13931" actId="478"/>
          <ac:spMkLst>
            <pc:docMk/>
            <pc:sldMk cId="1657082780" sldId="306"/>
            <ac:spMk id="10" creationId="{4A4353AB-2068-034D-BA20-27797F8BB858}"/>
          </ac:spMkLst>
        </pc:spChg>
        <pc:spChg chg="mod">
          <ac:chgData name="Ronald Mao" userId="35fc6b69f34090cc" providerId="LiveId" clId="{1D07D0CB-1079-0D4C-9317-DE13CB8D1641}" dt="2021-07-12T21:17:56.894" v="13886" actId="1076"/>
          <ac:spMkLst>
            <pc:docMk/>
            <pc:sldMk cId="1657082780" sldId="306"/>
            <ac:spMk id="11" creationId="{7BBE7C88-C3B2-CD4D-A0DC-526A6444A473}"/>
          </ac:spMkLst>
        </pc:spChg>
        <pc:spChg chg="del">
          <ac:chgData name="Ronald Mao" userId="35fc6b69f34090cc" providerId="LiveId" clId="{1D07D0CB-1079-0D4C-9317-DE13CB8D1641}" dt="2021-07-12T21:25:00.461" v="13932" actId="478"/>
          <ac:spMkLst>
            <pc:docMk/>
            <pc:sldMk cId="1657082780" sldId="306"/>
            <ac:spMk id="22" creationId="{65E682CB-65DD-924A-9B70-69686A14FC65}"/>
          </ac:spMkLst>
        </pc:spChg>
        <pc:spChg chg="del">
          <ac:chgData name="Ronald Mao" userId="35fc6b69f34090cc" providerId="LiveId" clId="{1D07D0CB-1079-0D4C-9317-DE13CB8D1641}" dt="2021-07-12T21:24:32.454" v="13924" actId="478"/>
          <ac:spMkLst>
            <pc:docMk/>
            <pc:sldMk cId="1657082780" sldId="306"/>
            <ac:spMk id="23" creationId="{E105D87B-D1C4-A348-89A9-12E9DF50DE07}"/>
          </ac:spMkLst>
        </pc:spChg>
        <pc:spChg chg="del">
          <ac:chgData name="Ronald Mao" userId="35fc6b69f34090cc" providerId="LiveId" clId="{1D07D0CB-1079-0D4C-9317-DE13CB8D1641}" dt="2021-07-12T21:24:35.342" v="13928" actId="478"/>
          <ac:spMkLst>
            <pc:docMk/>
            <pc:sldMk cId="1657082780" sldId="306"/>
            <ac:spMk id="26" creationId="{F79F50A6-AD22-634D-BC38-CBA7D912446D}"/>
          </ac:spMkLst>
        </pc:spChg>
        <pc:spChg chg="del">
          <ac:chgData name="Ronald Mao" userId="35fc6b69f34090cc" providerId="LiveId" clId="{1D07D0CB-1079-0D4C-9317-DE13CB8D1641}" dt="2021-07-12T21:25:07.636" v="13936" actId="478"/>
          <ac:spMkLst>
            <pc:docMk/>
            <pc:sldMk cId="1657082780" sldId="306"/>
            <ac:spMk id="27" creationId="{1F4D8531-BC24-B54A-8E98-E2BE03E96E4F}"/>
          </ac:spMkLst>
        </pc:spChg>
        <pc:spChg chg="del mod">
          <ac:chgData name="Ronald Mao" userId="35fc6b69f34090cc" providerId="LiveId" clId="{1D07D0CB-1079-0D4C-9317-DE13CB8D1641}" dt="2021-07-12T21:25:06.292" v="13935" actId="478"/>
          <ac:spMkLst>
            <pc:docMk/>
            <pc:sldMk cId="1657082780" sldId="306"/>
            <ac:spMk id="33" creationId="{60F090C9-5318-D24E-90A8-BA6FDE5B0478}"/>
          </ac:spMkLst>
        </pc:spChg>
        <pc:spChg chg="del">
          <ac:chgData name="Ronald Mao" userId="35fc6b69f34090cc" providerId="LiveId" clId="{1D07D0CB-1079-0D4C-9317-DE13CB8D1641}" dt="2021-07-12T21:25:02.749" v="13933" actId="478"/>
          <ac:spMkLst>
            <pc:docMk/>
            <pc:sldMk cId="1657082780" sldId="306"/>
            <ac:spMk id="45" creationId="{23776B59-9EFC-3C46-966B-9F8B424DAC3B}"/>
          </ac:spMkLst>
        </pc:spChg>
        <pc:spChg chg="del">
          <ac:chgData name="Ronald Mao" userId="35fc6b69f34090cc" providerId="LiveId" clId="{1D07D0CB-1079-0D4C-9317-DE13CB8D1641}" dt="2021-07-12T21:24:30.910" v="13923" actId="478"/>
          <ac:spMkLst>
            <pc:docMk/>
            <pc:sldMk cId="1657082780" sldId="306"/>
            <ac:spMk id="47" creationId="{5D9980E7-771D-964F-A195-067016A19DEB}"/>
          </ac:spMkLst>
        </pc:spChg>
        <pc:spChg chg="del mod">
          <ac:chgData name="Ronald Mao" userId="35fc6b69f34090cc" providerId="LiveId" clId="{1D07D0CB-1079-0D4C-9317-DE13CB8D1641}" dt="2021-07-12T21:24:32.966" v="13926"/>
          <ac:spMkLst>
            <pc:docMk/>
            <pc:sldMk cId="1657082780" sldId="306"/>
            <ac:spMk id="48" creationId="{8DB671CA-2B75-3F41-9229-DF8FC404A127}"/>
          </ac:spMkLst>
        </pc:spChg>
        <pc:spChg chg="del mod">
          <ac:chgData name="Ronald Mao" userId="35fc6b69f34090cc" providerId="LiveId" clId="{1D07D0CB-1079-0D4C-9317-DE13CB8D1641}" dt="2021-07-13T09:21:32.110" v="14543" actId="478"/>
          <ac:spMkLst>
            <pc:docMk/>
            <pc:sldMk cId="1657082780" sldId="306"/>
            <ac:spMk id="50" creationId="{726FC38F-8BE5-4C4A-9352-F5F2B54E6560}"/>
          </ac:spMkLst>
        </pc:spChg>
        <pc:spChg chg="del">
          <ac:chgData name="Ronald Mao" userId="35fc6b69f34090cc" providerId="LiveId" clId="{1D07D0CB-1079-0D4C-9317-DE13CB8D1641}" dt="2021-07-13T09:11:40.962" v="14357" actId="478"/>
          <ac:spMkLst>
            <pc:docMk/>
            <pc:sldMk cId="1657082780" sldId="306"/>
            <ac:spMk id="53" creationId="{80480EAA-CC1B-C740-A17A-559C386EC5A5}"/>
          </ac:spMkLst>
        </pc:spChg>
        <pc:spChg chg="add del mod">
          <ac:chgData name="Ronald Mao" userId="35fc6b69f34090cc" providerId="LiveId" clId="{1D07D0CB-1079-0D4C-9317-DE13CB8D1641}" dt="2021-07-13T09:12:14.017" v="14381" actId="478"/>
          <ac:spMkLst>
            <pc:docMk/>
            <pc:sldMk cId="1657082780" sldId="306"/>
            <ac:spMk id="57" creationId="{25C8AF01-8B4E-514C-A525-A871A5BE190E}"/>
          </ac:spMkLst>
        </pc:spChg>
        <pc:spChg chg="del">
          <ac:chgData name="Ronald Mao" userId="35fc6b69f34090cc" providerId="LiveId" clId="{1D07D0CB-1079-0D4C-9317-DE13CB8D1641}" dt="2021-07-13T09:11:42.555" v="14358" actId="478"/>
          <ac:spMkLst>
            <pc:docMk/>
            <pc:sldMk cId="1657082780" sldId="306"/>
            <ac:spMk id="59" creationId="{B8E63B6C-D35A-DF43-8EBD-99216213F16B}"/>
          </ac:spMkLst>
        </pc:spChg>
        <pc:spChg chg="del">
          <ac:chgData name="Ronald Mao" userId="35fc6b69f34090cc" providerId="LiveId" clId="{1D07D0CB-1079-0D4C-9317-DE13CB8D1641}" dt="2021-07-12T21:25:12.700" v="13938" actId="478"/>
          <ac:spMkLst>
            <pc:docMk/>
            <pc:sldMk cId="1657082780" sldId="306"/>
            <ac:spMk id="62" creationId="{8499E23D-CBF5-9F4F-95BA-5D65A30FFD46}"/>
          </ac:spMkLst>
        </pc:spChg>
        <pc:spChg chg="del">
          <ac:chgData name="Ronald Mao" userId="35fc6b69f34090cc" providerId="LiveId" clId="{1D07D0CB-1079-0D4C-9317-DE13CB8D1641}" dt="2021-07-12T21:25:20.899" v="13943" actId="478"/>
          <ac:spMkLst>
            <pc:docMk/>
            <pc:sldMk cId="1657082780" sldId="306"/>
            <ac:spMk id="63" creationId="{BEBDEC7D-5BA5-A142-BB70-848C18D5C4C4}"/>
          </ac:spMkLst>
        </pc:spChg>
        <pc:spChg chg="del">
          <ac:chgData name="Ronald Mao" userId="35fc6b69f34090cc" providerId="LiveId" clId="{1D07D0CB-1079-0D4C-9317-DE13CB8D1641}" dt="2021-07-12T21:25:31.131" v="13951" actId="478"/>
          <ac:spMkLst>
            <pc:docMk/>
            <pc:sldMk cId="1657082780" sldId="306"/>
            <ac:spMk id="65" creationId="{B8C7147F-ECEE-EF40-B17E-0296177A4428}"/>
          </ac:spMkLst>
        </pc:spChg>
        <pc:spChg chg="del">
          <ac:chgData name="Ronald Mao" userId="35fc6b69f34090cc" providerId="LiveId" clId="{1D07D0CB-1079-0D4C-9317-DE13CB8D1641}" dt="2021-07-12T21:25:26.443" v="13947" actId="478"/>
          <ac:spMkLst>
            <pc:docMk/>
            <pc:sldMk cId="1657082780" sldId="306"/>
            <ac:spMk id="66" creationId="{2697E23A-E8EA-8C41-AC24-DAD053397B3B}"/>
          </ac:spMkLst>
        </pc:spChg>
        <pc:spChg chg="add del mod">
          <ac:chgData name="Ronald Mao" userId="35fc6b69f34090cc" providerId="LiveId" clId="{1D07D0CB-1079-0D4C-9317-DE13CB8D1641}" dt="2021-07-13T09:17:24.875" v="14397" actId="478"/>
          <ac:spMkLst>
            <pc:docMk/>
            <pc:sldMk cId="1657082780" sldId="306"/>
            <ac:spMk id="71" creationId="{B2603BB1-B43B-2F43-AFDB-254EE5FA1157}"/>
          </ac:spMkLst>
        </pc:spChg>
        <pc:spChg chg="del">
          <ac:chgData name="Ronald Mao" userId="35fc6b69f34090cc" providerId="LiveId" clId="{1D07D0CB-1079-0D4C-9317-DE13CB8D1641}" dt="2021-07-12T21:24:34.070" v="13927" actId="478"/>
          <ac:spMkLst>
            <pc:docMk/>
            <pc:sldMk cId="1657082780" sldId="306"/>
            <ac:spMk id="72" creationId="{D803C0F0-B641-0546-8889-3E42AD88BAFA}"/>
          </ac:spMkLst>
        </pc:spChg>
        <pc:spChg chg="add mod">
          <ac:chgData name="Ronald Mao" userId="35fc6b69f34090cc" providerId="LiveId" clId="{1D07D0CB-1079-0D4C-9317-DE13CB8D1641}" dt="2021-07-13T09:18:00.769" v="14410" actId="1076"/>
          <ac:spMkLst>
            <pc:docMk/>
            <pc:sldMk cId="1657082780" sldId="306"/>
            <ac:spMk id="73" creationId="{F4FCA18B-F75D-1F43-9A20-BE414EF18B1C}"/>
          </ac:spMkLst>
        </pc:spChg>
        <pc:spChg chg="del">
          <ac:chgData name="Ronald Mao" userId="35fc6b69f34090cc" providerId="LiveId" clId="{1D07D0CB-1079-0D4C-9317-DE13CB8D1641}" dt="2021-07-12T21:25:27.723" v="13948" actId="478"/>
          <ac:spMkLst>
            <pc:docMk/>
            <pc:sldMk cId="1657082780" sldId="306"/>
            <ac:spMk id="74" creationId="{180CE556-808F-C04B-A610-CC51EC609FAA}"/>
          </ac:spMkLst>
        </pc:spChg>
        <pc:spChg chg="del">
          <ac:chgData name="Ronald Mao" userId="35fc6b69f34090cc" providerId="LiveId" clId="{1D07D0CB-1079-0D4C-9317-DE13CB8D1641}" dt="2021-07-12T21:25:30.091" v="13950" actId="478"/>
          <ac:spMkLst>
            <pc:docMk/>
            <pc:sldMk cId="1657082780" sldId="306"/>
            <ac:spMk id="75" creationId="{DDC1146D-45F1-FB4C-81A1-6BD120F44238}"/>
          </ac:spMkLst>
        </pc:spChg>
        <pc:spChg chg="del">
          <ac:chgData name="Ronald Mao" userId="35fc6b69f34090cc" providerId="LiveId" clId="{1D07D0CB-1079-0D4C-9317-DE13CB8D1641}" dt="2021-07-12T21:25:28.827" v="13949" actId="478"/>
          <ac:spMkLst>
            <pc:docMk/>
            <pc:sldMk cId="1657082780" sldId="306"/>
            <ac:spMk id="76" creationId="{80E31E21-92D1-5342-9150-F334BFF2ECF3}"/>
          </ac:spMkLst>
        </pc:spChg>
        <pc:spChg chg="del">
          <ac:chgData name="Ronald Mao" userId="35fc6b69f34090cc" providerId="LiveId" clId="{1D07D0CB-1079-0D4C-9317-DE13CB8D1641}" dt="2021-07-12T21:25:23.572" v="13945" actId="478"/>
          <ac:spMkLst>
            <pc:docMk/>
            <pc:sldMk cId="1657082780" sldId="306"/>
            <ac:spMk id="77" creationId="{0123D141-1527-D44C-903A-5DB12A14BB86}"/>
          </ac:spMkLst>
        </pc:spChg>
        <pc:spChg chg="del">
          <ac:chgData name="Ronald Mao" userId="35fc6b69f34090cc" providerId="LiveId" clId="{1D07D0CB-1079-0D4C-9317-DE13CB8D1641}" dt="2021-07-12T21:25:22.428" v="13944" actId="478"/>
          <ac:spMkLst>
            <pc:docMk/>
            <pc:sldMk cId="1657082780" sldId="306"/>
            <ac:spMk id="78" creationId="{903E66E2-35AC-2D4F-86DE-5775AA8B63A2}"/>
          </ac:spMkLst>
        </pc:spChg>
        <pc:spChg chg="del">
          <ac:chgData name="Ronald Mao" userId="35fc6b69f34090cc" providerId="LiveId" clId="{1D07D0CB-1079-0D4C-9317-DE13CB8D1641}" dt="2021-07-12T21:25:25.316" v="13946" actId="478"/>
          <ac:spMkLst>
            <pc:docMk/>
            <pc:sldMk cId="1657082780" sldId="306"/>
            <ac:spMk id="79" creationId="{E0D3ED4C-271E-C645-AC31-2454B07394AC}"/>
          </ac:spMkLst>
        </pc:spChg>
        <pc:spChg chg="del">
          <ac:chgData name="Ronald Mao" userId="35fc6b69f34090cc" providerId="LiveId" clId="{1D07D0CB-1079-0D4C-9317-DE13CB8D1641}" dt="2021-07-12T21:25:19.851" v="13942" actId="478"/>
          <ac:spMkLst>
            <pc:docMk/>
            <pc:sldMk cId="1657082780" sldId="306"/>
            <ac:spMk id="80" creationId="{95B71B1E-3A50-E049-A07A-2A4F2B6E5C65}"/>
          </ac:spMkLst>
        </pc:spChg>
        <pc:spChg chg="add mod">
          <ac:chgData name="Ronald Mao" userId="35fc6b69f34090cc" providerId="LiveId" clId="{1D07D0CB-1079-0D4C-9317-DE13CB8D1641}" dt="2021-07-13T09:18:06.091" v="14411" actId="1076"/>
          <ac:spMkLst>
            <pc:docMk/>
            <pc:sldMk cId="1657082780" sldId="306"/>
            <ac:spMk id="81" creationId="{7AABB7EB-9151-2B41-9CF0-3808E46A31D0}"/>
          </ac:spMkLst>
        </pc:spChg>
        <pc:spChg chg="add mod">
          <ac:chgData name="Ronald Mao" userId="35fc6b69f34090cc" providerId="LiveId" clId="{1D07D0CB-1079-0D4C-9317-DE13CB8D1641}" dt="2021-07-13T09:18:28.508" v="14416" actId="1076"/>
          <ac:spMkLst>
            <pc:docMk/>
            <pc:sldMk cId="1657082780" sldId="306"/>
            <ac:spMk id="82" creationId="{91B80656-7159-0740-806D-AB93B8724C76}"/>
          </ac:spMkLst>
        </pc:spChg>
        <pc:spChg chg="add del mod">
          <ac:chgData name="Ronald Mao" userId="35fc6b69f34090cc" providerId="LiveId" clId="{1D07D0CB-1079-0D4C-9317-DE13CB8D1641}" dt="2021-07-13T09:18:38.990" v="14419" actId="478"/>
          <ac:spMkLst>
            <pc:docMk/>
            <pc:sldMk cId="1657082780" sldId="306"/>
            <ac:spMk id="83" creationId="{F3CAC4AF-138C-3E46-AC8D-E97743091C10}"/>
          </ac:spMkLst>
        </pc:spChg>
        <pc:spChg chg="add mod">
          <ac:chgData name="Ronald Mao" userId="35fc6b69f34090cc" providerId="LiveId" clId="{1D07D0CB-1079-0D4C-9317-DE13CB8D1641}" dt="2021-07-13T09:18:32.933" v="14418" actId="571"/>
          <ac:spMkLst>
            <pc:docMk/>
            <pc:sldMk cId="1657082780" sldId="306"/>
            <ac:spMk id="84" creationId="{98092699-0DF2-C245-A735-A595E5B5043E}"/>
          </ac:spMkLst>
        </pc:spChg>
        <pc:spChg chg="add mod">
          <ac:chgData name="Ronald Mao" userId="35fc6b69f34090cc" providerId="LiveId" clId="{1D07D0CB-1079-0D4C-9317-DE13CB8D1641}" dt="2021-07-13T09:19:04.130" v="14426" actId="1076"/>
          <ac:spMkLst>
            <pc:docMk/>
            <pc:sldMk cId="1657082780" sldId="306"/>
            <ac:spMk id="85" creationId="{372847EC-4C38-7C46-95B3-AF4EFCC4547C}"/>
          </ac:spMkLst>
        </pc:spChg>
        <pc:spChg chg="del">
          <ac:chgData name="Ronald Mao" userId="35fc6b69f34090cc" providerId="LiveId" clId="{1D07D0CB-1079-0D4C-9317-DE13CB8D1641}" dt="2021-07-12T21:25:17.604" v="13941" actId="478"/>
          <ac:spMkLst>
            <pc:docMk/>
            <pc:sldMk cId="1657082780" sldId="306"/>
            <ac:spMk id="86" creationId="{4425ED12-A22D-014C-9810-F6635B5872B4}"/>
          </ac:spMkLst>
        </pc:spChg>
        <pc:spChg chg="del">
          <ac:chgData name="Ronald Mao" userId="35fc6b69f34090cc" providerId="LiveId" clId="{1D07D0CB-1079-0D4C-9317-DE13CB8D1641}" dt="2021-07-12T21:25:16.027" v="13940" actId="478"/>
          <ac:spMkLst>
            <pc:docMk/>
            <pc:sldMk cId="1657082780" sldId="306"/>
            <ac:spMk id="87" creationId="{B51104C9-BFD8-F94C-ADAC-CBC2D2A64ADF}"/>
          </ac:spMkLst>
        </pc:spChg>
        <pc:spChg chg="del">
          <ac:chgData name="Ronald Mao" userId="35fc6b69f34090cc" providerId="LiveId" clId="{1D07D0CB-1079-0D4C-9317-DE13CB8D1641}" dt="2021-07-12T21:25:14.516" v="13939" actId="478"/>
          <ac:spMkLst>
            <pc:docMk/>
            <pc:sldMk cId="1657082780" sldId="306"/>
            <ac:spMk id="88" creationId="{ECDDE594-D471-D940-9E3B-13D9CC3ACE57}"/>
          </ac:spMkLst>
        </pc:spChg>
        <pc:spChg chg="del mod">
          <ac:chgData name="Ronald Mao" userId="35fc6b69f34090cc" providerId="LiveId" clId="{1D07D0CB-1079-0D4C-9317-DE13CB8D1641}" dt="2021-07-13T09:11:48.268" v="14361" actId="478"/>
          <ac:spMkLst>
            <pc:docMk/>
            <pc:sldMk cId="1657082780" sldId="306"/>
            <ac:spMk id="91" creationId="{0717DA45-7D64-E545-8FEB-35F55D8E5EB3}"/>
          </ac:spMkLst>
        </pc:spChg>
        <pc:spChg chg="del">
          <ac:chgData name="Ronald Mao" userId="35fc6b69f34090cc" providerId="LiveId" clId="{1D07D0CB-1079-0D4C-9317-DE13CB8D1641}" dt="2021-07-13T09:11:44.508" v="14359" actId="478"/>
          <ac:spMkLst>
            <pc:docMk/>
            <pc:sldMk cId="1657082780" sldId="306"/>
            <ac:spMk id="92" creationId="{2385B973-3DC7-C34D-B188-D37BDE9F4D59}"/>
          </ac:spMkLst>
        </pc:spChg>
        <pc:spChg chg="add del mod">
          <ac:chgData name="Ronald Mao" userId="35fc6b69f34090cc" providerId="LiveId" clId="{1D07D0CB-1079-0D4C-9317-DE13CB8D1641}" dt="2021-07-13T09:19:41.723" v="14437"/>
          <ac:spMkLst>
            <pc:docMk/>
            <pc:sldMk cId="1657082780" sldId="306"/>
            <ac:spMk id="93" creationId="{E42B4083-7E9B-7340-BF18-811274EBEF0F}"/>
          </ac:spMkLst>
        </pc:spChg>
        <pc:spChg chg="del">
          <ac:chgData name="Ronald Mao" userId="35fc6b69f34090cc" providerId="LiveId" clId="{1D07D0CB-1079-0D4C-9317-DE13CB8D1641}" dt="2021-07-12T21:25:09.397" v="13937" actId="478"/>
          <ac:spMkLst>
            <pc:docMk/>
            <pc:sldMk cId="1657082780" sldId="306"/>
            <ac:spMk id="94" creationId="{FCB4266D-D581-5E45-8F77-CC21B3B56717}"/>
          </ac:spMkLst>
        </pc:spChg>
        <pc:spChg chg="del">
          <ac:chgData name="Ronald Mao" userId="35fc6b69f34090cc" providerId="LiveId" clId="{1D07D0CB-1079-0D4C-9317-DE13CB8D1641}" dt="2021-07-12T21:25:33.524" v="13952" actId="478"/>
          <ac:spMkLst>
            <pc:docMk/>
            <pc:sldMk cId="1657082780" sldId="306"/>
            <ac:spMk id="95" creationId="{55CE7309-1831-764C-AF9E-951CCD4B4891}"/>
          </ac:spMkLst>
        </pc:spChg>
        <pc:spChg chg="add mod">
          <ac:chgData name="Ronald Mao" userId="35fc6b69f34090cc" providerId="LiveId" clId="{1D07D0CB-1079-0D4C-9317-DE13CB8D1641}" dt="2021-07-13T09:19:29.599" v="14432" actId="1076"/>
          <ac:spMkLst>
            <pc:docMk/>
            <pc:sldMk cId="1657082780" sldId="306"/>
            <ac:spMk id="96" creationId="{B9127DF5-0E78-7745-B2DB-D4DAA87186BC}"/>
          </ac:spMkLst>
        </pc:spChg>
        <pc:spChg chg="add del mod">
          <ac:chgData name="Ronald Mao" userId="35fc6b69f34090cc" providerId="LiveId" clId="{1D07D0CB-1079-0D4C-9317-DE13CB8D1641}" dt="2021-07-13T09:19:38.707" v="14435" actId="478"/>
          <ac:spMkLst>
            <pc:docMk/>
            <pc:sldMk cId="1657082780" sldId="306"/>
            <ac:spMk id="97" creationId="{FCB10FE5-725C-644E-98EA-F7021CA0921F}"/>
          </ac:spMkLst>
        </pc:spChg>
        <pc:spChg chg="add mod">
          <ac:chgData name="Ronald Mao" userId="35fc6b69f34090cc" providerId="LiveId" clId="{1D07D0CB-1079-0D4C-9317-DE13CB8D1641}" dt="2021-07-13T09:19:36.594" v="14434" actId="571"/>
          <ac:spMkLst>
            <pc:docMk/>
            <pc:sldMk cId="1657082780" sldId="306"/>
            <ac:spMk id="98" creationId="{58FFABC2-BF59-9042-91FE-AABE1D10CC54}"/>
          </ac:spMkLst>
        </pc:spChg>
        <pc:spChg chg="del mod">
          <ac:chgData name="Ronald Mao" userId="35fc6b69f34090cc" providerId="LiveId" clId="{1D07D0CB-1079-0D4C-9317-DE13CB8D1641}" dt="2021-07-12T21:18:39.911" v="13891" actId="478"/>
          <ac:spMkLst>
            <pc:docMk/>
            <pc:sldMk cId="1657082780" sldId="306"/>
            <ac:spMk id="99" creationId="{48185DC9-88AC-054D-8C78-328E43569975}"/>
          </ac:spMkLst>
        </pc:spChg>
        <pc:spChg chg="del">
          <ac:chgData name="Ronald Mao" userId="35fc6b69f34090cc" providerId="LiveId" clId="{1D07D0CB-1079-0D4C-9317-DE13CB8D1641}" dt="2021-07-12T21:18:35.224" v="13887" actId="478"/>
          <ac:spMkLst>
            <pc:docMk/>
            <pc:sldMk cId="1657082780" sldId="306"/>
            <ac:spMk id="100" creationId="{72326297-B714-D842-BE52-1BEA86E3BCFF}"/>
          </ac:spMkLst>
        </pc:spChg>
        <pc:spChg chg="del">
          <ac:chgData name="Ronald Mao" userId="35fc6b69f34090cc" providerId="LiveId" clId="{1D07D0CB-1079-0D4C-9317-DE13CB8D1641}" dt="2021-07-12T21:18:41.071" v="13892" actId="478"/>
          <ac:spMkLst>
            <pc:docMk/>
            <pc:sldMk cId="1657082780" sldId="306"/>
            <ac:spMk id="101" creationId="{014ECC59-9136-AB4B-B388-7D76B90373CE}"/>
          </ac:spMkLst>
        </pc:spChg>
        <pc:spChg chg="del">
          <ac:chgData name="Ronald Mao" userId="35fc6b69f34090cc" providerId="LiveId" clId="{1D07D0CB-1079-0D4C-9317-DE13CB8D1641}" dt="2021-07-12T21:18:47.159" v="13895" actId="478"/>
          <ac:spMkLst>
            <pc:docMk/>
            <pc:sldMk cId="1657082780" sldId="306"/>
            <ac:spMk id="102" creationId="{631A9358-E50E-9C4F-B885-4B3FA888F62C}"/>
          </ac:spMkLst>
        </pc:spChg>
        <pc:spChg chg="add mod">
          <ac:chgData name="Ronald Mao" userId="35fc6b69f34090cc" providerId="LiveId" clId="{1D07D0CB-1079-0D4C-9317-DE13CB8D1641}" dt="2021-07-13T09:20:00.542" v="14439" actId="1076"/>
          <ac:spMkLst>
            <pc:docMk/>
            <pc:sldMk cId="1657082780" sldId="306"/>
            <ac:spMk id="103" creationId="{64A22DE9-6FCD-8F41-807D-201809BED3B5}"/>
          </ac:spMkLst>
        </pc:spChg>
        <pc:spChg chg="del mod">
          <ac:chgData name="Ronald Mao" userId="35fc6b69f34090cc" providerId="LiveId" clId="{1D07D0CB-1079-0D4C-9317-DE13CB8D1641}" dt="2021-07-12T21:18:46.157" v="13894" actId="478"/>
          <ac:spMkLst>
            <pc:docMk/>
            <pc:sldMk cId="1657082780" sldId="306"/>
            <ac:spMk id="104" creationId="{8C54D6E4-3813-6D4F-BBAD-52EA525EFF38}"/>
          </ac:spMkLst>
        </pc:spChg>
        <pc:spChg chg="add mod">
          <ac:chgData name="Ronald Mao" userId="35fc6b69f34090cc" providerId="LiveId" clId="{1D07D0CB-1079-0D4C-9317-DE13CB8D1641}" dt="2021-07-13T09:20:05.233" v="14441" actId="1076"/>
          <ac:spMkLst>
            <pc:docMk/>
            <pc:sldMk cId="1657082780" sldId="306"/>
            <ac:spMk id="105" creationId="{C200E97E-2983-FD42-A5ED-116AB0331E42}"/>
          </ac:spMkLst>
        </pc:spChg>
        <pc:spChg chg="del">
          <ac:chgData name="Ronald Mao" userId="35fc6b69f34090cc" providerId="LiveId" clId="{1D07D0CB-1079-0D4C-9317-DE13CB8D1641}" dt="2021-07-12T21:18:52.247" v="13898" actId="478"/>
          <ac:spMkLst>
            <pc:docMk/>
            <pc:sldMk cId="1657082780" sldId="306"/>
            <ac:spMk id="106" creationId="{4BB93783-5358-F549-8775-0DF302B17FDB}"/>
          </ac:spMkLst>
        </pc:spChg>
        <pc:spChg chg="add del mod">
          <ac:chgData name="Ronald Mao" userId="35fc6b69f34090cc" providerId="LiveId" clId="{1D07D0CB-1079-0D4C-9317-DE13CB8D1641}" dt="2021-07-13T09:20:10.826" v="14444" actId="478"/>
          <ac:spMkLst>
            <pc:docMk/>
            <pc:sldMk cId="1657082780" sldId="306"/>
            <ac:spMk id="107" creationId="{7226CEFC-5288-1C4A-BCBA-F3E3575E3410}"/>
          </ac:spMkLst>
        </pc:spChg>
        <pc:spChg chg="del">
          <ac:chgData name="Ronald Mao" userId="35fc6b69f34090cc" providerId="LiveId" clId="{1D07D0CB-1079-0D4C-9317-DE13CB8D1641}" dt="2021-07-12T21:18:50.391" v="13897" actId="478"/>
          <ac:spMkLst>
            <pc:docMk/>
            <pc:sldMk cId="1657082780" sldId="306"/>
            <ac:spMk id="108" creationId="{AC8B8457-63B3-8E4C-A71C-6EB1AF6852D4}"/>
          </ac:spMkLst>
        </pc:spChg>
        <pc:spChg chg="del">
          <ac:chgData name="Ronald Mao" userId="35fc6b69f34090cc" providerId="LiveId" clId="{1D07D0CB-1079-0D4C-9317-DE13CB8D1641}" dt="2021-07-12T21:18:48.245" v="13896" actId="478"/>
          <ac:spMkLst>
            <pc:docMk/>
            <pc:sldMk cId="1657082780" sldId="306"/>
            <ac:spMk id="109" creationId="{6EEB6FE3-0E54-5943-9F99-09CFFE2A6E69}"/>
          </ac:spMkLst>
        </pc:spChg>
        <pc:spChg chg="del">
          <ac:chgData name="Ronald Mao" userId="35fc6b69f34090cc" providerId="LiveId" clId="{1D07D0CB-1079-0D4C-9317-DE13CB8D1641}" dt="2021-07-12T21:24:08.736" v="13906" actId="478"/>
          <ac:spMkLst>
            <pc:docMk/>
            <pc:sldMk cId="1657082780" sldId="306"/>
            <ac:spMk id="110" creationId="{B191EB2A-AA4D-A14A-8E5A-BEF2F620F5A0}"/>
          </ac:spMkLst>
        </pc:spChg>
        <pc:spChg chg="del">
          <ac:chgData name="Ronald Mao" userId="35fc6b69f34090cc" providerId="LiveId" clId="{1D07D0CB-1079-0D4C-9317-DE13CB8D1641}" dt="2021-07-12T21:24:12.023" v="13908" actId="478"/>
          <ac:spMkLst>
            <pc:docMk/>
            <pc:sldMk cId="1657082780" sldId="306"/>
            <ac:spMk id="111" creationId="{A0FD8417-4DE4-6545-A5A3-471B1E193A96}"/>
          </ac:spMkLst>
        </pc:spChg>
        <pc:spChg chg="del">
          <ac:chgData name="Ronald Mao" userId="35fc6b69f34090cc" providerId="LiveId" clId="{1D07D0CB-1079-0D4C-9317-DE13CB8D1641}" dt="2021-07-12T21:18:58.143" v="13904" actId="478"/>
          <ac:spMkLst>
            <pc:docMk/>
            <pc:sldMk cId="1657082780" sldId="306"/>
            <ac:spMk id="112" creationId="{6510BDFD-E4EA-7446-9A08-B1639D4FBB44}"/>
          </ac:spMkLst>
        </pc:spChg>
        <pc:spChg chg="add mod">
          <ac:chgData name="Ronald Mao" userId="35fc6b69f34090cc" providerId="LiveId" clId="{1D07D0CB-1079-0D4C-9317-DE13CB8D1641}" dt="2021-07-13T09:20:08.718" v="14443" actId="571"/>
          <ac:spMkLst>
            <pc:docMk/>
            <pc:sldMk cId="1657082780" sldId="306"/>
            <ac:spMk id="113" creationId="{79C8EE9A-64B2-D043-87AE-2D04E3810A34}"/>
          </ac:spMkLst>
        </pc:spChg>
        <pc:spChg chg="del">
          <ac:chgData name="Ronald Mao" userId="35fc6b69f34090cc" providerId="LiveId" clId="{1D07D0CB-1079-0D4C-9317-DE13CB8D1641}" dt="2021-07-12T21:18:54.957" v="13901" actId="478"/>
          <ac:spMkLst>
            <pc:docMk/>
            <pc:sldMk cId="1657082780" sldId="306"/>
            <ac:spMk id="114" creationId="{8DC97884-7EF2-9945-B520-558D07F6B68A}"/>
          </ac:spMkLst>
        </pc:spChg>
        <pc:spChg chg="del">
          <ac:chgData name="Ronald Mao" userId="35fc6b69f34090cc" providerId="LiveId" clId="{1D07D0CB-1079-0D4C-9317-DE13CB8D1641}" dt="2021-07-12T21:18:54.175" v="13900" actId="478"/>
          <ac:spMkLst>
            <pc:docMk/>
            <pc:sldMk cId="1657082780" sldId="306"/>
            <ac:spMk id="115" creationId="{E0104EA7-D947-2C43-B8B4-E1B1B2AE1D87}"/>
          </ac:spMkLst>
        </pc:spChg>
        <pc:spChg chg="del">
          <ac:chgData name="Ronald Mao" userId="35fc6b69f34090cc" providerId="LiveId" clId="{1D07D0CB-1079-0D4C-9317-DE13CB8D1641}" dt="2021-07-12T21:18:56.310" v="13902" actId="478"/>
          <ac:spMkLst>
            <pc:docMk/>
            <pc:sldMk cId="1657082780" sldId="306"/>
            <ac:spMk id="116" creationId="{DC535C23-8FF0-9640-8BC6-119B1F44436E}"/>
          </ac:spMkLst>
        </pc:spChg>
        <pc:spChg chg="del">
          <ac:chgData name="Ronald Mao" userId="35fc6b69f34090cc" providerId="LiveId" clId="{1D07D0CB-1079-0D4C-9317-DE13CB8D1641}" dt="2021-07-12T21:24:10.151" v="13907" actId="478"/>
          <ac:spMkLst>
            <pc:docMk/>
            <pc:sldMk cId="1657082780" sldId="306"/>
            <ac:spMk id="117" creationId="{9738E324-F838-464E-BF51-D2CDAF2E3415}"/>
          </ac:spMkLst>
        </pc:spChg>
        <pc:spChg chg="add del mod">
          <ac:chgData name="Ronald Mao" userId="35fc6b69f34090cc" providerId="LiveId" clId="{1D07D0CB-1079-0D4C-9317-DE13CB8D1641}" dt="2021-07-13T09:20:49.608" v="14463" actId="478"/>
          <ac:spMkLst>
            <pc:docMk/>
            <pc:sldMk cId="1657082780" sldId="306"/>
            <ac:spMk id="118" creationId="{103A1004-A73D-3C49-85E0-C3E9982DC4B8}"/>
          </ac:spMkLst>
        </pc:spChg>
        <pc:spChg chg="add del mod">
          <ac:chgData name="Ronald Mao" userId="35fc6b69f34090cc" providerId="LiveId" clId="{1D07D0CB-1079-0D4C-9317-DE13CB8D1641}" dt="2021-07-13T09:21:23.558" v="14541" actId="478"/>
          <ac:spMkLst>
            <pc:docMk/>
            <pc:sldMk cId="1657082780" sldId="306"/>
            <ac:spMk id="119" creationId="{1FEC4D44-4641-0049-BA83-C28896305052}"/>
          </ac:spMkLst>
        </pc:spChg>
        <pc:spChg chg="add del mod">
          <ac:chgData name="Ronald Mao" userId="35fc6b69f34090cc" providerId="LiveId" clId="{1D07D0CB-1079-0D4C-9317-DE13CB8D1641}" dt="2021-07-13T09:21:44.419" v="14547" actId="478"/>
          <ac:spMkLst>
            <pc:docMk/>
            <pc:sldMk cId="1657082780" sldId="306"/>
            <ac:spMk id="120" creationId="{4C3A00B6-7304-9747-A1B7-17DF1AFB1D76}"/>
          </ac:spMkLst>
        </pc:spChg>
        <pc:spChg chg="del">
          <ac:chgData name="Ronald Mao" userId="35fc6b69f34090cc" providerId="LiveId" clId="{1D07D0CB-1079-0D4C-9317-DE13CB8D1641}" dt="2021-07-12T21:18:57.190" v="13903" actId="478"/>
          <ac:spMkLst>
            <pc:docMk/>
            <pc:sldMk cId="1657082780" sldId="306"/>
            <ac:spMk id="121" creationId="{A5A37C47-47B5-0B42-AA0D-E0FE8DF292AC}"/>
          </ac:spMkLst>
        </pc:spChg>
        <pc:spChg chg="del">
          <ac:chgData name="Ronald Mao" userId="35fc6b69f34090cc" providerId="LiveId" clId="{1D07D0CB-1079-0D4C-9317-DE13CB8D1641}" dt="2021-07-12T21:19:00.079" v="13905" actId="478"/>
          <ac:spMkLst>
            <pc:docMk/>
            <pc:sldMk cId="1657082780" sldId="306"/>
            <ac:spMk id="122" creationId="{9572E320-5B91-674F-B237-9E9E9D5B0B41}"/>
          </ac:spMkLst>
        </pc:spChg>
        <pc:spChg chg="add mod">
          <ac:chgData name="Ronald Mao" userId="35fc6b69f34090cc" providerId="LiveId" clId="{1D07D0CB-1079-0D4C-9317-DE13CB8D1641}" dt="2021-07-13T09:21:29.969" v="14542" actId="571"/>
          <ac:spMkLst>
            <pc:docMk/>
            <pc:sldMk cId="1657082780" sldId="306"/>
            <ac:spMk id="123" creationId="{014FD7A7-16F2-8447-86CE-BB41F4F1B12D}"/>
          </ac:spMkLst>
        </pc:spChg>
        <pc:spChg chg="del">
          <ac:chgData name="Ronald Mao" userId="35fc6b69f34090cc" providerId="LiveId" clId="{1D07D0CB-1079-0D4C-9317-DE13CB8D1641}" dt="2021-07-12T21:24:13.007" v="13909" actId="478"/>
          <ac:spMkLst>
            <pc:docMk/>
            <pc:sldMk cId="1657082780" sldId="306"/>
            <ac:spMk id="124" creationId="{3FEF25A6-10CE-884D-8F5F-1FA5828660FF}"/>
          </ac:spMkLst>
        </pc:spChg>
        <pc:spChg chg="del">
          <ac:chgData name="Ronald Mao" userId="35fc6b69f34090cc" providerId="LiveId" clId="{1D07D0CB-1079-0D4C-9317-DE13CB8D1641}" dt="2021-07-12T21:18:53.264" v="13899" actId="478"/>
          <ac:spMkLst>
            <pc:docMk/>
            <pc:sldMk cId="1657082780" sldId="306"/>
            <ac:spMk id="125" creationId="{F200BD32-9B2F-B844-917B-992CE0DC2872}"/>
          </ac:spMkLst>
        </pc:spChg>
        <pc:spChg chg="del">
          <ac:chgData name="Ronald Mao" userId="35fc6b69f34090cc" providerId="LiveId" clId="{1D07D0CB-1079-0D4C-9317-DE13CB8D1641}" dt="2021-07-12T21:24:26.279" v="13919" actId="478"/>
          <ac:spMkLst>
            <pc:docMk/>
            <pc:sldMk cId="1657082780" sldId="306"/>
            <ac:spMk id="126" creationId="{06A459FF-9D5D-D348-81A8-B77470EC3D37}"/>
          </ac:spMkLst>
        </pc:spChg>
        <pc:spChg chg="add mod">
          <ac:chgData name="Ronald Mao" userId="35fc6b69f34090cc" providerId="LiveId" clId="{1D07D0CB-1079-0D4C-9317-DE13CB8D1641}" dt="2021-07-13T09:27:53.776" v="14836" actId="1076"/>
          <ac:spMkLst>
            <pc:docMk/>
            <pc:sldMk cId="1657082780" sldId="306"/>
            <ac:spMk id="127" creationId="{90DA4476-D467-0A41-BAB4-964CD139527B}"/>
          </ac:spMkLst>
        </pc:spChg>
        <pc:spChg chg="add del mod">
          <ac:chgData name="Ronald Mao" userId="35fc6b69f34090cc" providerId="LiveId" clId="{1D07D0CB-1079-0D4C-9317-DE13CB8D1641}" dt="2021-07-13T09:24:45.459" v="14624" actId="478"/>
          <ac:spMkLst>
            <pc:docMk/>
            <pc:sldMk cId="1657082780" sldId="306"/>
            <ac:spMk id="128" creationId="{7D985793-DDD6-3745-944E-6C69D425D8BF}"/>
          </ac:spMkLst>
        </pc:spChg>
        <pc:spChg chg="del">
          <ac:chgData name="Ronald Mao" userId="35fc6b69f34090cc" providerId="LiveId" clId="{1D07D0CB-1079-0D4C-9317-DE13CB8D1641}" dt="2021-07-12T21:24:21.167" v="13915" actId="478"/>
          <ac:spMkLst>
            <pc:docMk/>
            <pc:sldMk cId="1657082780" sldId="306"/>
            <ac:spMk id="129" creationId="{37791041-7018-6E4A-A295-1C5863F02B77}"/>
          </ac:spMkLst>
        </pc:spChg>
        <pc:spChg chg="del">
          <ac:chgData name="Ronald Mao" userId="35fc6b69f34090cc" providerId="LiveId" clId="{1D07D0CB-1079-0D4C-9317-DE13CB8D1641}" dt="2021-07-12T21:24:16.422" v="13912" actId="478"/>
          <ac:spMkLst>
            <pc:docMk/>
            <pc:sldMk cId="1657082780" sldId="306"/>
            <ac:spMk id="130" creationId="{5F35C599-C4B7-3C48-B0AC-670923FD94D2}"/>
          </ac:spMkLst>
        </pc:spChg>
        <pc:spChg chg="del">
          <ac:chgData name="Ronald Mao" userId="35fc6b69f34090cc" providerId="LiveId" clId="{1D07D0CB-1079-0D4C-9317-DE13CB8D1641}" dt="2021-07-12T21:24:17.406" v="13913" actId="478"/>
          <ac:spMkLst>
            <pc:docMk/>
            <pc:sldMk cId="1657082780" sldId="306"/>
            <ac:spMk id="131" creationId="{206F3F27-0592-1A42-8C25-83940D2913D8}"/>
          </ac:spMkLst>
        </pc:spChg>
        <pc:spChg chg="add del mod">
          <ac:chgData name="Ronald Mao" userId="35fc6b69f34090cc" providerId="LiveId" clId="{1D07D0CB-1079-0D4C-9317-DE13CB8D1641}" dt="2021-07-13T09:27:49.579" v="14835" actId="478"/>
          <ac:spMkLst>
            <pc:docMk/>
            <pc:sldMk cId="1657082780" sldId="306"/>
            <ac:spMk id="132" creationId="{70C531AF-ADC6-014D-9199-30DDF8F21351}"/>
          </ac:spMkLst>
        </pc:spChg>
        <pc:spChg chg="del">
          <ac:chgData name="Ronald Mao" userId="35fc6b69f34090cc" providerId="LiveId" clId="{1D07D0CB-1079-0D4C-9317-DE13CB8D1641}" dt="2021-07-12T21:24:23.310" v="13917" actId="478"/>
          <ac:spMkLst>
            <pc:docMk/>
            <pc:sldMk cId="1657082780" sldId="306"/>
            <ac:spMk id="133" creationId="{DA62809C-6A1F-A845-8795-1E019E818EF3}"/>
          </ac:spMkLst>
        </pc:spChg>
        <pc:spChg chg="del">
          <ac:chgData name="Ronald Mao" userId="35fc6b69f34090cc" providerId="LiveId" clId="{1D07D0CB-1079-0D4C-9317-DE13CB8D1641}" dt="2021-07-12T21:24:18.431" v="13914" actId="478"/>
          <ac:spMkLst>
            <pc:docMk/>
            <pc:sldMk cId="1657082780" sldId="306"/>
            <ac:spMk id="134" creationId="{2B9B5A6A-531B-F441-A4A4-D85B75373830}"/>
          </ac:spMkLst>
        </pc:spChg>
        <pc:spChg chg="add mod">
          <ac:chgData name="Ronald Mao" userId="35fc6b69f34090cc" providerId="LiveId" clId="{1D07D0CB-1079-0D4C-9317-DE13CB8D1641}" dt="2021-07-13T09:28:07.002" v="14838" actId="1076"/>
          <ac:spMkLst>
            <pc:docMk/>
            <pc:sldMk cId="1657082780" sldId="306"/>
            <ac:spMk id="135" creationId="{A3742D88-2DB7-C840-BFB0-1E8BA9EFE2A9}"/>
          </ac:spMkLst>
        </pc:spChg>
        <pc:spChg chg="del">
          <ac:chgData name="Ronald Mao" userId="35fc6b69f34090cc" providerId="LiveId" clId="{1D07D0CB-1079-0D4C-9317-DE13CB8D1641}" dt="2021-07-12T21:24:22.374" v="13916" actId="478"/>
          <ac:spMkLst>
            <pc:docMk/>
            <pc:sldMk cId="1657082780" sldId="306"/>
            <ac:spMk id="136" creationId="{BDDC41B1-BA59-E54E-B4B9-7489992E2149}"/>
          </ac:spMkLst>
        </pc:spChg>
        <pc:spChg chg="del mod">
          <ac:chgData name="Ronald Mao" userId="35fc6b69f34090cc" providerId="LiveId" clId="{1D07D0CB-1079-0D4C-9317-DE13CB8D1641}" dt="2021-07-12T21:24:28.035" v="13921"/>
          <ac:spMkLst>
            <pc:docMk/>
            <pc:sldMk cId="1657082780" sldId="306"/>
            <ac:spMk id="137" creationId="{470B11A9-75E0-6D45-9FC0-ACEA7F641D81}"/>
          </ac:spMkLst>
        </pc:spChg>
        <pc:spChg chg="add mod">
          <ac:chgData name="Ronald Mao" userId="35fc6b69f34090cc" providerId="LiveId" clId="{1D07D0CB-1079-0D4C-9317-DE13CB8D1641}" dt="2021-07-13T09:28:24.706" v="14840" actId="1076"/>
          <ac:spMkLst>
            <pc:docMk/>
            <pc:sldMk cId="1657082780" sldId="306"/>
            <ac:spMk id="138" creationId="{2B917E5C-516B-9D46-88E7-66990D3506CC}"/>
          </ac:spMkLst>
        </pc:spChg>
        <pc:spChg chg="del">
          <ac:chgData name="Ronald Mao" userId="35fc6b69f34090cc" providerId="LiveId" clId="{1D07D0CB-1079-0D4C-9317-DE13CB8D1641}" dt="2021-07-12T21:24:14.032" v="13910" actId="478"/>
          <ac:spMkLst>
            <pc:docMk/>
            <pc:sldMk cId="1657082780" sldId="306"/>
            <ac:spMk id="139" creationId="{2BD6E024-2798-8C46-8DC4-CCF0B9650B06}"/>
          </ac:spMkLst>
        </pc:spChg>
        <pc:spChg chg="del">
          <ac:chgData name="Ronald Mao" userId="35fc6b69f34090cc" providerId="LiveId" clId="{1D07D0CB-1079-0D4C-9317-DE13CB8D1641}" dt="2021-07-12T21:24:15.311" v="13911" actId="478"/>
          <ac:spMkLst>
            <pc:docMk/>
            <pc:sldMk cId="1657082780" sldId="306"/>
            <ac:spMk id="140" creationId="{537EFD7E-0E20-A845-91E3-64B686BE8DFF}"/>
          </ac:spMkLst>
        </pc:spChg>
        <pc:spChg chg="add mod">
          <ac:chgData name="Ronald Mao" userId="35fc6b69f34090cc" providerId="LiveId" clId="{1D07D0CB-1079-0D4C-9317-DE13CB8D1641}" dt="2021-07-13T09:28:37.462" v="14853" actId="1076"/>
          <ac:spMkLst>
            <pc:docMk/>
            <pc:sldMk cId="1657082780" sldId="306"/>
            <ac:spMk id="141" creationId="{22450A05-75CD-B54B-97B1-A62194179514}"/>
          </ac:spMkLst>
        </pc:spChg>
        <pc:picChg chg="add del mod">
          <ac:chgData name="Ronald Mao" userId="35fc6b69f34090cc" providerId="LiveId" clId="{1D07D0CB-1079-0D4C-9317-DE13CB8D1641}" dt="2021-07-13T09:11:27.347" v="14353" actId="478"/>
          <ac:picMkLst>
            <pc:docMk/>
            <pc:sldMk cId="1657082780" sldId="306"/>
            <ac:picMk id="68" creationId="{D9AD70BD-4ACD-6F46-8B23-B6C3A3BB11D0}"/>
          </ac:picMkLst>
        </pc:picChg>
        <pc:picChg chg="add del mod">
          <ac:chgData name="Ronald Mao" userId="35fc6b69f34090cc" providerId="LiveId" clId="{1D07D0CB-1079-0D4C-9317-DE13CB8D1641}" dt="2021-07-13T09:20:29.609" v="14460" actId="478"/>
          <ac:picMkLst>
            <pc:docMk/>
            <pc:sldMk cId="1657082780" sldId="306"/>
            <ac:picMk id="69" creationId="{181F86D1-B43A-F048-BFD6-B512743BA589}"/>
          </ac:picMkLst>
        </pc:picChg>
        <pc:picChg chg="add del mod">
          <ac:chgData name="Ronald Mao" userId="35fc6b69f34090cc" providerId="LiveId" clId="{1D07D0CB-1079-0D4C-9317-DE13CB8D1641}" dt="2021-07-13T09:18:59.325" v="14425" actId="478"/>
          <ac:picMkLst>
            <pc:docMk/>
            <pc:sldMk cId="1657082780" sldId="306"/>
            <ac:picMk id="89" creationId="{B2CF59F5-CF27-8944-8855-641E2A8E0EF5}"/>
          </ac:picMkLst>
        </pc:picChg>
        <pc:picChg chg="add del mod">
          <ac:chgData name="Ronald Mao" userId="35fc6b69f34090cc" providerId="LiveId" clId="{1D07D0CB-1079-0D4C-9317-DE13CB8D1641}" dt="2021-07-13T09:18:58.333" v="14423" actId="478"/>
          <ac:picMkLst>
            <pc:docMk/>
            <pc:sldMk cId="1657082780" sldId="306"/>
            <ac:picMk id="90" creationId="{004900B9-8ACF-F64B-8322-910063DB8D4C}"/>
          </ac:picMkLst>
        </pc:picChg>
      </pc:sldChg>
      <pc:sldChg chg="addSp delSp modSp add mod">
        <pc:chgData name="Ronald Mao" userId="35fc6b69f34090cc" providerId="LiveId" clId="{1D07D0CB-1079-0D4C-9317-DE13CB8D1641}" dt="2021-07-13T13:07:56.703" v="16183" actId="1076"/>
        <pc:sldMkLst>
          <pc:docMk/>
          <pc:sldMk cId="3145649040" sldId="307"/>
        </pc:sldMkLst>
        <pc:spChg chg="mod">
          <ac:chgData name="Ronald Mao" userId="35fc6b69f34090cc" providerId="LiveId" clId="{1D07D0CB-1079-0D4C-9317-DE13CB8D1641}" dt="2021-07-13T13:07:56.703" v="16183" actId="1076"/>
          <ac:spMkLst>
            <pc:docMk/>
            <pc:sldMk cId="3145649040" sldId="307"/>
            <ac:spMk id="11" creationId="{7BBE7C88-C3B2-CD4D-A0DC-526A6444A473}"/>
          </ac:spMkLst>
        </pc:spChg>
        <pc:spChg chg="add del mod">
          <ac:chgData name="Ronald Mao" userId="35fc6b69f34090cc" providerId="LiveId" clId="{1D07D0CB-1079-0D4C-9317-DE13CB8D1641}" dt="2021-07-13T10:51:14.089" v="15976" actId="478"/>
          <ac:spMkLst>
            <pc:docMk/>
            <pc:sldMk cId="3145649040" sldId="307"/>
            <ac:spMk id="18" creationId="{AA088CCB-DC39-DF4F-A643-6CF83A593016}"/>
          </ac:spMkLst>
        </pc:spChg>
        <pc:spChg chg="add mod">
          <ac:chgData name="Ronald Mao" userId="35fc6b69f34090cc" providerId="LiveId" clId="{1D07D0CB-1079-0D4C-9317-DE13CB8D1641}" dt="2021-07-13T10:51:12.703" v="15975" actId="571"/>
          <ac:spMkLst>
            <pc:docMk/>
            <pc:sldMk cId="3145649040" sldId="307"/>
            <ac:spMk id="19" creationId="{4FB49EB8-C608-6741-B0D6-FE662AA8CA94}"/>
          </ac:spMkLst>
        </pc:spChg>
        <pc:spChg chg="add del mod">
          <ac:chgData name="Ronald Mao" userId="35fc6b69f34090cc" providerId="LiveId" clId="{1D07D0CB-1079-0D4C-9317-DE13CB8D1641}" dt="2021-07-13T10:59:40.926" v="15978" actId="478"/>
          <ac:spMkLst>
            <pc:docMk/>
            <pc:sldMk cId="3145649040" sldId="307"/>
            <ac:spMk id="20" creationId="{EC39CC28-6420-D847-81DC-903C053769E4}"/>
          </ac:spMkLst>
        </pc:spChg>
        <pc:spChg chg="del">
          <ac:chgData name="Ronald Mao" userId="35fc6b69f34090cc" providerId="LiveId" clId="{1D07D0CB-1079-0D4C-9317-DE13CB8D1641}" dt="2021-07-13T09:24:05.206" v="14614" actId="478"/>
          <ac:spMkLst>
            <pc:docMk/>
            <pc:sldMk cId="3145649040" sldId="307"/>
            <ac:spMk id="73" creationId="{F4FCA18B-F75D-1F43-9A20-BE414EF18B1C}"/>
          </ac:spMkLst>
        </pc:spChg>
        <pc:spChg chg="del">
          <ac:chgData name="Ronald Mao" userId="35fc6b69f34090cc" providerId="LiveId" clId="{1D07D0CB-1079-0D4C-9317-DE13CB8D1641}" dt="2021-07-13T09:23:55.063" v="14608" actId="478"/>
          <ac:spMkLst>
            <pc:docMk/>
            <pc:sldMk cId="3145649040" sldId="307"/>
            <ac:spMk id="81" creationId="{7AABB7EB-9151-2B41-9CF0-3808E46A31D0}"/>
          </ac:spMkLst>
        </pc:spChg>
        <pc:spChg chg="del">
          <ac:chgData name="Ronald Mao" userId="35fc6b69f34090cc" providerId="LiveId" clId="{1D07D0CB-1079-0D4C-9317-DE13CB8D1641}" dt="2021-07-13T09:24:06.279" v="14617" actId="478"/>
          <ac:spMkLst>
            <pc:docMk/>
            <pc:sldMk cId="3145649040" sldId="307"/>
            <ac:spMk id="82" creationId="{91B80656-7159-0740-806D-AB93B8724C76}"/>
          </ac:spMkLst>
        </pc:spChg>
        <pc:spChg chg="del">
          <ac:chgData name="Ronald Mao" userId="35fc6b69f34090cc" providerId="LiveId" clId="{1D07D0CB-1079-0D4C-9317-DE13CB8D1641}" dt="2021-07-13T09:23:55.966" v="14609" actId="478"/>
          <ac:spMkLst>
            <pc:docMk/>
            <pc:sldMk cId="3145649040" sldId="307"/>
            <ac:spMk id="84" creationId="{98092699-0DF2-C245-A735-A595E5B5043E}"/>
          </ac:spMkLst>
        </pc:spChg>
        <pc:spChg chg="del">
          <ac:chgData name="Ronald Mao" userId="35fc6b69f34090cc" providerId="LiveId" clId="{1D07D0CB-1079-0D4C-9317-DE13CB8D1641}" dt="2021-07-13T09:24:09.414" v="14619" actId="478"/>
          <ac:spMkLst>
            <pc:docMk/>
            <pc:sldMk cId="3145649040" sldId="307"/>
            <ac:spMk id="85" creationId="{372847EC-4C38-7C46-95B3-AF4EFCC4547C}"/>
          </ac:spMkLst>
        </pc:spChg>
        <pc:spChg chg="del">
          <ac:chgData name="Ronald Mao" userId="35fc6b69f34090cc" providerId="LiveId" clId="{1D07D0CB-1079-0D4C-9317-DE13CB8D1641}" dt="2021-07-13T09:24:03.820" v="14613" actId="478"/>
          <ac:spMkLst>
            <pc:docMk/>
            <pc:sldMk cId="3145649040" sldId="307"/>
            <ac:spMk id="96" creationId="{B9127DF5-0E78-7745-B2DB-D4DAA87186BC}"/>
          </ac:spMkLst>
        </pc:spChg>
        <pc:spChg chg="del mod">
          <ac:chgData name="Ronald Mao" userId="35fc6b69f34090cc" providerId="LiveId" clId="{1D07D0CB-1079-0D4C-9317-DE13CB8D1641}" dt="2021-07-13T09:24:05.426" v="14616"/>
          <ac:spMkLst>
            <pc:docMk/>
            <pc:sldMk cId="3145649040" sldId="307"/>
            <ac:spMk id="98" creationId="{58FFABC2-BF59-9042-91FE-AABE1D10CC54}"/>
          </ac:spMkLst>
        </pc:spChg>
        <pc:spChg chg="del">
          <ac:chgData name="Ronald Mao" userId="35fc6b69f34090cc" providerId="LiveId" clId="{1D07D0CB-1079-0D4C-9317-DE13CB8D1641}" dt="2021-07-13T09:24:07.318" v="14618" actId="478"/>
          <ac:spMkLst>
            <pc:docMk/>
            <pc:sldMk cId="3145649040" sldId="307"/>
            <ac:spMk id="103" creationId="{64A22DE9-6FCD-8F41-807D-201809BED3B5}"/>
          </ac:spMkLst>
        </pc:spChg>
        <pc:spChg chg="del">
          <ac:chgData name="Ronald Mao" userId="35fc6b69f34090cc" providerId="LiveId" clId="{1D07D0CB-1079-0D4C-9317-DE13CB8D1641}" dt="2021-07-13T09:24:01.095" v="14612" actId="478"/>
          <ac:spMkLst>
            <pc:docMk/>
            <pc:sldMk cId="3145649040" sldId="307"/>
            <ac:spMk id="105" creationId="{C200E97E-2983-FD42-A5ED-116AB0331E42}"/>
          </ac:spMkLst>
        </pc:spChg>
        <pc:spChg chg="del">
          <ac:chgData name="Ronald Mao" userId="35fc6b69f34090cc" providerId="LiveId" clId="{1D07D0CB-1079-0D4C-9317-DE13CB8D1641}" dt="2021-07-13T09:23:57.583" v="14610" actId="478"/>
          <ac:spMkLst>
            <pc:docMk/>
            <pc:sldMk cId="3145649040" sldId="307"/>
            <ac:spMk id="113" creationId="{79C8EE9A-64B2-D043-87AE-2D04E3810A34}"/>
          </ac:spMkLst>
        </pc:spChg>
        <pc:spChg chg="del">
          <ac:chgData name="Ronald Mao" userId="35fc6b69f34090cc" providerId="LiveId" clId="{1D07D0CB-1079-0D4C-9317-DE13CB8D1641}" dt="2021-07-13T09:23:53.575" v="14607" actId="478"/>
          <ac:spMkLst>
            <pc:docMk/>
            <pc:sldMk cId="3145649040" sldId="307"/>
            <ac:spMk id="123" creationId="{014FD7A7-16F2-8447-86CE-BB41F4F1B12D}"/>
          </ac:spMkLst>
        </pc:spChg>
        <pc:spChg chg="del mod">
          <ac:chgData name="Ronald Mao" userId="35fc6b69f34090cc" providerId="LiveId" clId="{1D07D0CB-1079-0D4C-9317-DE13CB8D1641}" dt="2021-07-13T09:24:13.350" v="14622" actId="478"/>
          <ac:spMkLst>
            <pc:docMk/>
            <pc:sldMk cId="3145649040" sldId="307"/>
            <ac:spMk id="127" creationId="{90DA4476-D467-0A41-BAB4-964CD139527B}"/>
          </ac:spMkLst>
        </pc:spChg>
        <pc:spChg chg="del">
          <ac:chgData name="Ronald Mao" userId="35fc6b69f34090cc" providerId="LiveId" clId="{1D07D0CB-1079-0D4C-9317-DE13CB8D1641}" dt="2021-07-13T09:24:10.926" v="14620" actId="478"/>
          <ac:spMkLst>
            <pc:docMk/>
            <pc:sldMk cId="3145649040" sldId="307"/>
            <ac:spMk id="128" creationId="{7D985793-DDD6-3745-944E-6C69D425D8BF}"/>
          </ac:spMkLst>
        </pc:spChg>
        <pc:picChg chg="add mod">
          <ac:chgData name="Ronald Mao" userId="35fc6b69f34090cc" providerId="LiveId" clId="{1D07D0CB-1079-0D4C-9317-DE13CB8D1641}" dt="2021-07-13T10:50:28.939" v="15960" actId="1076"/>
          <ac:picMkLst>
            <pc:docMk/>
            <pc:sldMk cId="3145649040" sldId="307"/>
            <ac:picMk id="2" creationId="{0CC505DF-7D5E-AE42-892A-74CB8391E5F1}"/>
          </ac:picMkLst>
        </pc:picChg>
      </pc:sldChg>
      <pc:sldChg chg="addSp delSp modSp add mod addCm delCm">
        <pc:chgData name="Ronald Mao" userId="35fc6b69f34090cc" providerId="LiveId" clId="{1D07D0CB-1079-0D4C-9317-DE13CB8D1641}" dt="2021-07-13T10:45:21.261" v="15948" actId="207"/>
        <pc:sldMkLst>
          <pc:docMk/>
          <pc:sldMk cId="4054886804" sldId="308"/>
        </pc:sldMkLst>
        <pc:spChg chg="add mod">
          <ac:chgData name="Ronald Mao" userId="35fc6b69f34090cc" providerId="LiveId" clId="{1D07D0CB-1079-0D4C-9317-DE13CB8D1641}" dt="2021-07-13T09:36:49.841" v="14896" actId="20577"/>
          <ac:spMkLst>
            <pc:docMk/>
            <pc:sldMk cId="4054886804" sldId="308"/>
            <ac:spMk id="2" creationId="{FB4956F6-8D93-CD48-8B91-C931A34A1997}"/>
          </ac:spMkLst>
        </pc:spChg>
        <pc:spChg chg="add mod">
          <ac:chgData name="Ronald Mao" userId="35fc6b69f34090cc" providerId="LiveId" clId="{1D07D0CB-1079-0D4C-9317-DE13CB8D1641}" dt="2021-07-13T09:56:01.103" v="15099" actId="14100"/>
          <ac:spMkLst>
            <pc:docMk/>
            <pc:sldMk cId="4054886804" sldId="308"/>
            <ac:spMk id="3" creationId="{FF6FA430-03A4-6F4A-A52A-9303094F385D}"/>
          </ac:spMkLst>
        </pc:spChg>
        <pc:spChg chg="add del mod">
          <ac:chgData name="Ronald Mao" userId="35fc6b69f34090cc" providerId="LiveId" clId="{1D07D0CB-1079-0D4C-9317-DE13CB8D1641}" dt="2021-07-13T10:02:45.332" v="15386"/>
          <ac:spMkLst>
            <pc:docMk/>
            <pc:sldMk cId="4054886804" sldId="308"/>
            <ac:spMk id="4" creationId="{385109D7-46D4-6942-B793-32C8189CF67E}"/>
          </ac:spMkLst>
        </pc:spChg>
        <pc:spChg chg="add mod">
          <ac:chgData name="Ronald Mao" userId="35fc6b69f34090cc" providerId="LiveId" clId="{1D07D0CB-1079-0D4C-9317-DE13CB8D1641}" dt="2021-07-13T10:17:53.137" v="15569" actId="207"/>
          <ac:spMkLst>
            <pc:docMk/>
            <pc:sldMk cId="4054886804" sldId="308"/>
            <ac:spMk id="5" creationId="{FAF75CE2-96FE-234A-83EA-625758955C94}"/>
          </ac:spMkLst>
        </pc:spChg>
        <pc:spChg chg="add del mod">
          <ac:chgData name="Ronald Mao" userId="35fc6b69f34090cc" providerId="LiveId" clId="{1D07D0CB-1079-0D4C-9317-DE13CB8D1641}" dt="2021-07-13T10:39:34.723" v="15844" actId="478"/>
          <ac:spMkLst>
            <pc:docMk/>
            <pc:sldMk cId="4054886804" sldId="308"/>
            <ac:spMk id="6" creationId="{8DB3C4ED-5AC4-2E47-B378-BFD836D170B4}"/>
          </ac:spMkLst>
        </pc:spChg>
        <pc:spChg chg="mod">
          <ac:chgData name="Ronald Mao" userId="35fc6b69f34090cc" providerId="LiveId" clId="{1D07D0CB-1079-0D4C-9317-DE13CB8D1641}" dt="2021-07-13T09:43:02.117" v="14956" actId="20577"/>
          <ac:spMkLst>
            <pc:docMk/>
            <pc:sldMk cId="4054886804" sldId="308"/>
            <ac:spMk id="10" creationId="{4A4353AB-2068-034D-BA20-27797F8BB858}"/>
          </ac:spMkLst>
        </pc:spChg>
        <pc:spChg chg="del">
          <ac:chgData name="Ronald Mao" userId="35fc6b69f34090cc" providerId="LiveId" clId="{1D07D0CB-1079-0D4C-9317-DE13CB8D1641}" dt="2021-07-13T09:39:13.944" v="14954" actId="478"/>
          <ac:spMkLst>
            <pc:docMk/>
            <pc:sldMk cId="4054886804" sldId="308"/>
            <ac:spMk id="11" creationId="{7BBE7C88-C3B2-CD4D-A0DC-526A6444A473}"/>
          </ac:spMkLst>
        </pc:spChg>
        <pc:spChg chg="mod">
          <ac:chgData name="Ronald Mao" userId="35fc6b69f34090cc" providerId="LiveId" clId="{1D07D0CB-1079-0D4C-9317-DE13CB8D1641}" dt="2021-07-13T09:50:54.481" v="15079" actId="14100"/>
          <ac:spMkLst>
            <pc:docMk/>
            <pc:sldMk cId="4054886804" sldId="308"/>
            <ac:spMk id="23" creationId="{E105D87B-D1C4-A348-89A9-12E9DF50DE07}"/>
          </ac:spMkLst>
        </pc:spChg>
        <pc:spChg chg="del">
          <ac:chgData name="Ronald Mao" userId="35fc6b69f34090cc" providerId="LiveId" clId="{1D07D0CB-1079-0D4C-9317-DE13CB8D1641}" dt="2021-07-13T09:34:10.828" v="14858" actId="478"/>
          <ac:spMkLst>
            <pc:docMk/>
            <pc:sldMk cId="4054886804" sldId="308"/>
            <ac:spMk id="33" creationId="{60F090C9-5318-D24E-90A8-BA6FDE5B0478}"/>
          </ac:spMkLst>
        </pc:spChg>
        <pc:spChg chg="del">
          <ac:chgData name="Ronald Mao" userId="35fc6b69f34090cc" providerId="LiveId" clId="{1D07D0CB-1079-0D4C-9317-DE13CB8D1641}" dt="2021-07-13T09:34:15.027" v="14859" actId="478"/>
          <ac:spMkLst>
            <pc:docMk/>
            <pc:sldMk cId="4054886804" sldId="308"/>
            <ac:spMk id="45" creationId="{23776B59-9EFC-3C46-966B-9F8B424DAC3B}"/>
          </ac:spMkLst>
        </pc:spChg>
        <pc:spChg chg="del mod">
          <ac:chgData name="Ronald Mao" userId="35fc6b69f34090cc" providerId="LiveId" clId="{1D07D0CB-1079-0D4C-9317-DE13CB8D1641}" dt="2021-07-13T09:44:23.884" v="14959" actId="478"/>
          <ac:spMkLst>
            <pc:docMk/>
            <pc:sldMk cId="4054886804" sldId="308"/>
            <ac:spMk id="47" creationId="{5D9980E7-771D-964F-A195-067016A19DEB}"/>
          </ac:spMkLst>
        </pc:spChg>
        <pc:spChg chg="del">
          <ac:chgData name="Ronald Mao" userId="35fc6b69f34090cc" providerId="LiveId" clId="{1D07D0CB-1079-0D4C-9317-DE13CB8D1641}" dt="2021-07-13T09:44:42.859" v="14963" actId="478"/>
          <ac:spMkLst>
            <pc:docMk/>
            <pc:sldMk cId="4054886804" sldId="308"/>
            <ac:spMk id="48" creationId="{8DB671CA-2B75-3F41-9229-DF8FC404A127}"/>
          </ac:spMkLst>
        </pc:spChg>
        <pc:spChg chg="mod">
          <ac:chgData name="Ronald Mao" userId="35fc6b69f34090cc" providerId="LiveId" clId="{1D07D0CB-1079-0D4C-9317-DE13CB8D1641}" dt="2021-07-13T09:53:28.440" v="15093" actId="20577"/>
          <ac:spMkLst>
            <pc:docMk/>
            <pc:sldMk cId="4054886804" sldId="308"/>
            <ac:spMk id="50" creationId="{726FC38F-8BE5-4C4A-9352-F5F2B54E6560}"/>
          </ac:spMkLst>
        </pc:spChg>
        <pc:spChg chg="del mod">
          <ac:chgData name="Ronald Mao" userId="35fc6b69f34090cc" providerId="LiveId" clId="{1D07D0CB-1079-0D4C-9317-DE13CB8D1641}" dt="2021-07-13T09:53:17.231" v="15083" actId="478"/>
          <ac:spMkLst>
            <pc:docMk/>
            <pc:sldMk cId="4054886804" sldId="308"/>
            <ac:spMk id="57" creationId="{25C8AF01-8B4E-514C-A525-A871A5BE190E}"/>
          </ac:spMkLst>
        </pc:spChg>
        <pc:spChg chg="del">
          <ac:chgData name="Ronald Mao" userId="35fc6b69f34090cc" providerId="LiveId" clId="{1D07D0CB-1079-0D4C-9317-DE13CB8D1641}" dt="2021-07-13T09:53:23.639" v="15086" actId="478"/>
          <ac:spMkLst>
            <pc:docMk/>
            <pc:sldMk cId="4054886804" sldId="308"/>
            <ac:spMk id="59" creationId="{B8E63B6C-D35A-DF43-8EBD-99216213F16B}"/>
          </ac:spMkLst>
        </pc:spChg>
        <pc:spChg chg="mod">
          <ac:chgData name="Ronald Mao" userId="35fc6b69f34090cc" providerId="LiveId" clId="{1D07D0CB-1079-0D4C-9317-DE13CB8D1641}" dt="2021-07-13T10:19:19.882" v="15665" actId="20577"/>
          <ac:spMkLst>
            <pc:docMk/>
            <pc:sldMk cId="4054886804" sldId="308"/>
            <ac:spMk id="62" creationId="{8499E23D-CBF5-9F4F-95BA-5D65A30FFD46}"/>
          </ac:spMkLst>
        </pc:spChg>
        <pc:spChg chg="add del">
          <ac:chgData name="Ronald Mao" userId="35fc6b69f34090cc" providerId="LiveId" clId="{1D07D0CB-1079-0D4C-9317-DE13CB8D1641}" dt="2021-07-13T10:03:30.585" v="15463" actId="478"/>
          <ac:spMkLst>
            <pc:docMk/>
            <pc:sldMk cId="4054886804" sldId="308"/>
            <ac:spMk id="63" creationId="{BEBDEC7D-5BA5-A142-BB70-848C18D5C4C4}"/>
          </ac:spMkLst>
        </pc:spChg>
        <pc:spChg chg="del">
          <ac:chgData name="Ronald Mao" userId="35fc6b69f34090cc" providerId="LiveId" clId="{1D07D0CB-1079-0D4C-9317-DE13CB8D1641}" dt="2021-07-13T10:14:01.975" v="15527" actId="478"/>
          <ac:spMkLst>
            <pc:docMk/>
            <pc:sldMk cId="4054886804" sldId="308"/>
            <ac:spMk id="65" creationId="{B8C7147F-ECEE-EF40-B17E-0296177A4428}"/>
          </ac:spMkLst>
        </pc:spChg>
        <pc:spChg chg="del">
          <ac:chgData name="Ronald Mao" userId="35fc6b69f34090cc" providerId="LiveId" clId="{1D07D0CB-1079-0D4C-9317-DE13CB8D1641}" dt="2021-07-13T10:03:47.189" v="15471" actId="478"/>
          <ac:spMkLst>
            <pc:docMk/>
            <pc:sldMk cId="4054886804" sldId="308"/>
            <ac:spMk id="66" creationId="{2697E23A-E8EA-8C41-AC24-DAD053397B3B}"/>
          </ac:spMkLst>
        </pc:spChg>
        <pc:spChg chg="del">
          <ac:chgData name="Ronald Mao" userId="35fc6b69f34090cc" providerId="LiveId" clId="{1D07D0CB-1079-0D4C-9317-DE13CB8D1641}" dt="2021-07-13T09:44:44.259" v="14964" actId="478"/>
          <ac:spMkLst>
            <pc:docMk/>
            <pc:sldMk cId="4054886804" sldId="308"/>
            <ac:spMk id="72" creationId="{D803C0F0-B641-0546-8889-3E42AD88BAFA}"/>
          </ac:spMkLst>
        </pc:spChg>
        <pc:spChg chg="del">
          <ac:chgData name="Ronald Mao" userId="35fc6b69f34090cc" providerId="LiveId" clId="{1D07D0CB-1079-0D4C-9317-DE13CB8D1641}" dt="2021-07-13T10:03:48.685" v="15472" actId="478"/>
          <ac:spMkLst>
            <pc:docMk/>
            <pc:sldMk cId="4054886804" sldId="308"/>
            <ac:spMk id="74" creationId="{180CE556-808F-C04B-A610-CC51EC609FAA}"/>
          </ac:spMkLst>
        </pc:spChg>
        <pc:spChg chg="del">
          <ac:chgData name="Ronald Mao" userId="35fc6b69f34090cc" providerId="LiveId" clId="{1D07D0CB-1079-0D4C-9317-DE13CB8D1641}" dt="2021-07-13T10:03:51.816" v="15474" actId="478"/>
          <ac:spMkLst>
            <pc:docMk/>
            <pc:sldMk cId="4054886804" sldId="308"/>
            <ac:spMk id="75" creationId="{DDC1146D-45F1-FB4C-81A1-6BD120F44238}"/>
          </ac:spMkLst>
        </pc:spChg>
        <pc:spChg chg="del">
          <ac:chgData name="Ronald Mao" userId="35fc6b69f34090cc" providerId="LiveId" clId="{1D07D0CB-1079-0D4C-9317-DE13CB8D1641}" dt="2021-07-13T10:03:50.038" v="15473" actId="478"/>
          <ac:spMkLst>
            <pc:docMk/>
            <pc:sldMk cId="4054886804" sldId="308"/>
            <ac:spMk id="76" creationId="{80E31E21-92D1-5342-9150-F334BFF2ECF3}"/>
          </ac:spMkLst>
        </pc:spChg>
        <pc:spChg chg="del">
          <ac:chgData name="Ronald Mao" userId="35fc6b69f34090cc" providerId="LiveId" clId="{1D07D0CB-1079-0D4C-9317-DE13CB8D1641}" dt="2021-07-13T10:03:44.021" v="15469" actId="478"/>
          <ac:spMkLst>
            <pc:docMk/>
            <pc:sldMk cId="4054886804" sldId="308"/>
            <ac:spMk id="77" creationId="{0123D141-1527-D44C-903A-5DB12A14BB86}"/>
          </ac:spMkLst>
        </pc:spChg>
        <pc:spChg chg="del">
          <ac:chgData name="Ronald Mao" userId="35fc6b69f34090cc" providerId="LiveId" clId="{1D07D0CB-1079-0D4C-9317-DE13CB8D1641}" dt="2021-07-13T10:03:40.883" v="15468" actId="478"/>
          <ac:spMkLst>
            <pc:docMk/>
            <pc:sldMk cId="4054886804" sldId="308"/>
            <ac:spMk id="78" creationId="{903E66E2-35AC-2D4F-86DE-5775AA8B63A2}"/>
          </ac:spMkLst>
        </pc:spChg>
        <pc:spChg chg="del">
          <ac:chgData name="Ronald Mao" userId="35fc6b69f34090cc" providerId="LiveId" clId="{1D07D0CB-1079-0D4C-9317-DE13CB8D1641}" dt="2021-07-13T10:03:45.407" v="15470" actId="478"/>
          <ac:spMkLst>
            <pc:docMk/>
            <pc:sldMk cId="4054886804" sldId="308"/>
            <ac:spMk id="79" creationId="{E0D3ED4C-271E-C645-AC31-2454B07394AC}"/>
          </ac:spMkLst>
        </pc:spChg>
        <pc:spChg chg="del">
          <ac:chgData name="Ronald Mao" userId="35fc6b69f34090cc" providerId="LiveId" clId="{1D07D0CB-1079-0D4C-9317-DE13CB8D1641}" dt="2021-07-13T10:03:39.346" v="15467" actId="478"/>
          <ac:spMkLst>
            <pc:docMk/>
            <pc:sldMk cId="4054886804" sldId="308"/>
            <ac:spMk id="80" creationId="{95B71B1E-3A50-E049-A07A-2A4F2B6E5C65}"/>
          </ac:spMkLst>
        </pc:spChg>
        <pc:spChg chg="add del mod">
          <ac:chgData name="Ronald Mao" userId="35fc6b69f34090cc" providerId="LiveId" clId="{1D07D0CB-1079-0D4C-9317-DE13CB8D1641}" dt="2021-07-13T09:34:47.649" v="14862" actId="478"/>
          <ac:spMkLst>
            <pc:docMk/>
            <pc:sldMk cId="4054886804" sldId="308"/>
            <ac:spMk id="81" creationId="{8B9B2DC5-95E0-8E4F-9369-A4F8E8CE631B}"/>
          </ac:spMkLst>
        </pc:spChg>
        <pc:spChg chg="add mod">
          <ac:chgData name="Ronald Mao" userId="35fc6b69f34090cc" providerId="LiveId" clId="{1D07D0CB-1079-0D4C-9317-DE13CB8D1641}" dt="2021-07-13T09:35:35.994" v="14880" actId="20577"/>
          <ac:spMkLst>
            <pc:docMk/>
            <pc:sldMk cId="4054886804" sldId="308"/>
            <ac:spMk id="82" creationId="{D98231CC-DBFE-1D47-A546-4F305DF1DA47}"/>
          </ac:spMkLst>
        </pc:spChg>
        <pc:spChg chg="add del mod">
          <ac:chgData name="Ronald Mao" userId="35fc6b69f34090cc" providerId="LiveId" clId="{1D07D0CB-1079-0D4C-9317-DE13CB8D1641}" dt="2021-07-13T09:38:14.448" v="14950" actId="478"/>
          <ac:spMkLst>
            <pc:docMk/>
            <pc:sldMk cId="4054886804" sldId="308"/>
            <ac:spMk id="83" creationId="{4B40004A-74EB-9F4C-926B-0AAE929C2115}"/>
          </ac:spMkLst>
        </pc:spChg>
        <pc:spChg chg="add mod">
          <ac:chgData name="Ronald Mao" userId="35fc6b69f34090cc" providerId="LiveId" clId="{1D07D0CB-1079-0D4C-9317-DE13CB8D1641}" dt="2021-07-13T09:38:25.211" v="14951" actId="1076"/>
          <ac:spMkLst>
            <pc:docMk/>
            <pc:sldMk cId="4054886804" sldId="308"/>
            <ac:spMk id="84" creationId="{F64D9649-8B2D-934D-813F-E3B99244CEFC}"/>
          </ac:spMkLst>
        </pc:spChg>
        <pc:spChg chg="add mod">
          <ac:chgData name="Ronald Mao" userId="35fc6b69f34090cc" providerId="LiveId" clId="{1D07D0CB-1079-0D4C-9317-DE13CB8D1641}" dt="2021-07-13T09:39:10.288" v="14953"/>
          <ac:spMkLst>
            <pc:docMk/>
            <pc:sldMk cId="4054886804" sldId="308"/>
            <ac:spMk id="85" creationId="{D59959E7-FC01-5E46-952B-E294CCE87339}"/>
          </ac:spMkLst>
        </pc:spChg>
        <pc:spChg chg="del">
          <ac:chgData name="Ronald Mao" userId="35fc6b69f34090cc" providerId="LiveId" clId="{1D07D0CB-1079-0D4C-9317-DE13CB8D1641}" dt="2021-07-13T10:03:37.335" v="15466" actId="478"/>
          <ac:spMkLst>
            <pc:docMk/>
            <pc:sldMk cId="4054886804" sldId="308"/>
            <ac:spMk id="86" creationId="{4425ED12-A22D-014C-9810-F6635B5872B4}"/>
          </ac:spMkLst>
        </pc:spChg>
        <pc:spChg chg="del">
          <ac:chgData name="Ronald Mao" userId="35fc6b69f34090cc" providerId="LiveId" clId="{1D07D0CB-1079-0D4C-9317-DE13CB8D1641}" dt="2021-07-13T10:03:36.174" v="15465" actId="478"/>
          <ac:spMkLst>
            <pc:docMk/>
            <pc:sldMk cId="4054886804" sldId="308"/>
            <ac:spMk id="87" creationId="{B51104C9-BFD8-F94C-ADAC-CBC2D2A64ADF}"/>
          </ac:spMkLst>
        </pc:spChg>
        <pc:spChg chg="del">
          <ac:chgData name="Ronald Mao" userId="35fc6b69f34090cc" providerId="LiveId" clId="{1D07D0CB-1079-0D4C-9317-DE13CB8D1641}" dt="2021-07-13T10:03:34.480" v="15464" actId="478"/>
          <ac:spMkLst>
            <pc:docMk/>
            <pc:sldMk cId="4054886804" sldId="308"/>
            <ac:spMk id="88" creationId="{ECDDE594-D471-D940-9E3B-13D9CC3ACE57}"/>
          </ac:spMkLst>
        </pc:spChg>
        <pc:spChg chg="add mod">
          <ac:chgData name="Ronald Mao" userId="35fc6b69f34090cc" providerId="LiveId" clId="{1D07D0CB-1079-0D4C-9317-DE13CB8D1641}" dt="2021-07-13T09:55:48.233" v="15097" actId="14100"/>
          <ac:spMkLst>
            <pc:docMk/>
            <pc:sldMk cId="4054886804" sldId="308"/>
            <ac:spMk id="89" creationId="{458F4D67-7917-CA4C-A52A-A06F16C9D16D}"/>
          </ac:spMkLst>
        </pc:spChg>
        <pc:spChg chg="add mod">
          <ac:chgData name="Ronald Mao" userId="35fc6b69f34090cc" providerId="LiveId" clId="{1D07D0CB-1079-0D4C-9317-DE13CB8D1641}" dt="2021-07-13T09:55:45.329" v="15096" actId="14100"/>
          <ac:spMkLst>
            <pc:docMk/>
            <pc:sldMk cId="4054886804" sldId="308"/>
            <ac:spMk id="90" creationId="{A7B3290A-2F92-5D40-953E-D38A3A983912}"/>
          </ac:spMkLst>
        </pc:spChg>
        <pc:spChg chg="add mod">
          <ac:chgData name="Ronald Mao" userId="35fc6b69f34090cc" providerId="LiveId" clId="{1D07D0CB-1079-0D4C-9317-DE13CB8D1641}" dt="2021-07-13T09:47:35.281" v="15030" actId="1076"/>
          <ac:spMkLst>
            <pc:docMk/>
            <pc:sldMk cId="4054886804" sldId="308"/>
            <ac:spMk id="91" creationId="{E17C0BF2-76D0-B943-9AC7-6D998915B600}"/>
          </ac:spMkLst>
        </pc:spChg>
        <pc:spChg chg="del">
          <ac:chgData name="Ronald Mao" userId="35fc6b69f34090cc" providerId="LiveId" clId="{1D07D0CB-1079-0D4C-9317-DE13CB8D1641}" dt="2021-07-13T09:53:20.031" v="15084" actId="478"/>
          <ac:spMkLst>
            <pc:docMk/>
            <pc:sldMk cId="4054886804" sldId="308"/>
            <ac:spMk id="92" creationId="{2385B973-3DC7-C34D-B188-D37BDE9F4D59}"/>
          </ac:spMkLst>
        </pc:spChg>
        <pc:spChg chg="add mod">
          <ac:chgData name="Ronald Mao" userId="35fc6b69f34090cc" providerId="LiveId" clId="{1D07D0CB-1079-0D4C-9317-DE13CB8D1641}" dt="2021-07-13T09:55:11.238" v="15094" actId="14100"/>
          <ac:spMkLst>
            <pc:docMk/>
            <pc:sldMk cId="4054886804" sldId="308"/>
            <ac:spMk id="93" creationId="{D2A16B36-09CC-7A47-A207-8B881EFC3A50}"/>
          </ac:spMkLst>
        </pc:spChg>
        <pc:spChg chg="add mod">
          <ac:chgData name="Ronald Mao" userId="35fc6b69f34090cc" providerId="LiveId" clId="{1D07D0CB-1079-0D4C-9317-DE13CB8D1641}" dt="2021-07-13T09:48:46.845" v="15044" actId="1076"/>
          <ac:spMkLst>
            <pc:docMk/>
            <pc:sldMk cId="4054886804" sldId="308"/>
            <ac:spMk id="96" creationId="{2A95CC71-ADF1-BB41-85A8-A5FA95B7D0B3}"/>
          </ac:spMkLst>
        </pc:spChg>
        <pc:spChg chg="add mod">
          <ac:chgData name="Ronald Mao" userId="35fc6b69f34090cc" providerId="LiveId" clId="{1D07D0CB-1079-0D4C-9317-DE13CB8D1641}" dt="2021-07-13T09:49:30.265" v="15074" actId="1076"/>
          <ac:spMkLst>
            <pc:docMk/>
            <pc:sldMk cId="4054886804" sldId="308"/>
            <ac:spMk id="97" creationId="{9452833B-C4CB-8846-A89B-060A7BB32D0B}"/>
          </ac:spMkLst>
        </pc:spChg>
        <pc:spChg chg="add mod">
          <ac:chgData name="Ronald Mao" userId="35fc6b69f34090cc" providerId="LiveId" clId="{1D07D0CB-1079-0D4C-9317-DE13CB8D1641}" dt="2021-07-13T09:56:02.605" v="15100"/>
          <ac:spMkLst>
            <pc:docMk/>
            <pc:sldMk cId="4054886804" sldId="308"/>
            <ac:spMk id="98" creationId="{3C9E9FDC-4302-E24A-9774-9C3A9C2FD4C6}"/>
          </ac:spMkLst>
        </pc:spChg>
        <pc:spChg chg="add del mod">
          <ac:chgData name="Ronald Mao" userId="35fc6b69f34090cc" providerId="LiveId" clId="{1D07D0CB-1079-0D4C-9317-DE13CB8D1641}" dt="2021-07-13T10:28:14.673" v="15794" actId="20577"/>
          <ac:spMkLst>
            <pc:docMk/>
            <pc:sldMk cId="4054886804" sldId="308"/>
            <ac:spMk id="100" creationId="{72326297-B714-D842-BE52-1BEA86E3BCFF}"/>
          </ac:spMkLst>
        </pc:spChg>
        <pc:spChg chg="del">
          <ac:chgData name="Ronald Mao" userId="35fc6b69f34090cc" providerId="LiveId" clId="{1D07D0CB-1079-0D4C-9317-DE13CB8D1641}" dt="2021-07-13T10:21:09.696" v="15712" actId="478"/>
          <ac:spMkLst>
            <pc:docMk/>
            <pc:sldMk cId="4054886804" sldId="308"/>
            <ac:spMk id="101" creationId="{014ECC59-9136-AB4B-B388-7D76B90373CE}"/>
          </ac:spMkLst>
        </pc:spChg>
        <pc:spChg chg="del">
          <ac:chgData name="Ronald Mao" userId="35fc6b69f34090cc" providerId="LiveId" clId="{1D07D0CB-1079-0D4C-9317-DE13CB8D1641}" dt="2021-07-13T09:49:32.183" v="15075" actId="478"/>
          <ac:spMkLst>
            <pc:docMk/>
            <pc:sldMk cId="4054886804" sldId="308"/>
            <ac:spMk id="102" creationId="{631A9358-E50E-9C4F-B885-4B3FA888F62C}"/>
          </ac:spMkLst>
        </pc:spChg>
        <pc:spChg chg="add mod">
          <ac:chgData name="Ronald Mao" userId="35fc6b69f34090cc" providerId="LiveId" clId="{1D07D0CB-1079-0D4C-9317-DE13CB8D1641}" dt="2021-07-13T09:56:08.933" v="15102" actId="571"/>
          <ac:spMkLst>
            <pc:docMk/>
            <pc:sldMk cId="4054886804" sldId="308"/>
            <ac:spMk id="103" creationId="{84D60540-2792-0441-B77F-1D765D9C5B26}"/>
          </ac:spMkLst>
        </pc:spChg>
        <pc:spChg chg="del">
          <ac:chgData name="Ronald Mao" userId="35fc6b69f34090cc" providerId="LiveId" clId="{1D07D0CB-1079-0D4C-9317-DE13CB8D1641}" dt="2021-07-13T10:21:08.008" v="15711" actId="478"/>
          <ac:spMkLst>
            <pc:docMk/>
            <pc:sldMk cId="4054886804" sldId="308"/>
            <ac:spMk id="104" creationId="{8C54D6E4-3813-6D4F-BBAD-52EA525EFF38}"/>
          </ac:spMkLst>
        </pc:spChg>
        <pc:spChg chg="add mod">
          <ac:chgData name="Ronald Mao" userId="35fc6b69f34090cc" providerId="LiveId" clId="{1D07D0CB-1079-0D4C-9317-DE13CB8D1641}" dt="2021-07-13T09:56:17.925" v="15104" actId="1076"/>
          <ac:spMkLst>
            <pc:docMk/>
            <pc:sldMk cId="4054886804" sldId="308"/>
            <ac:spMk id="105" creationId="{EBE32E70-434A-5346-BBCD-D083EB8F2FBB}"/>
          </ac:spMkLst>
        </pc:spChg>
        <pc:spChg chg="del">
          <ac:chgData name="Ronald Mao" userId="35fc6b69f34090cc" providerId="LiveId" clId="{1D07D0CB-1079-0D4C-9317-DE13CB8D1641}" dt="2021-07-13T10:21:33.111" v="15719" actId="478"/>
          <ac:spMkLst>
            <pc:docMk/>
            <pc:sldMk cId="4054886804" sldId="308"/>
            <ac:spMk id="106" creationId="{4BB93783-5358-F549-8775-0DF302B17FDB}"/>
          </ac:spMkLst>
        </pc:spChg>
        <pc:spChg chg="add mod">
          <ac:chgData name="Ronald Mao" userId="35fc6b69f34090cc" providerId="LiveId" clId="{1D07D0CB-1079-0D4C-9317-DE13CB8D1641}" dt="2021-07-13T09:56:32.144" v="15107" actId="1076"/>
          <ac:spMkLst>
            <pc:docMk/>
            <pc:sldMk cId="4054886804" sldId="308"/>
            <ac:spMk id="107" creationId="{1A535CF3-72F9-B84D-ADC0-762350EC70D4}"/>
          </ac:spMkLst>
        </pc:spChg>
        <pc:spChg chg="del">
          <ac:chgData name="Ronald Mao" userId="35fc6b69f34090cc" providerId="LiveId" clId="{1D07D0CB-1079-0D4C-9317-DE13CB8D1641}" dt="2021-07-13T10:21:25.409" v="15717" actId="478"/>
          <ac:spMkLst>
            <pc:docMk/>
            <pc:sldMk cId="4054886804" sldId="308"/>
            <ac:spMk id="108" creationId="{AC8B8457-63B3-8E4C-A71C-6EB1AF6852D4}"/>
          </ac:spMkLst>
        </pc:spChg>
        <pc:spChg chg="del mod">
          <ac:chgData name="Ronald Mao" userId="35fc6b69f34090cc" providerId="LiveId" clId="{1D07D0CB-1079-0D4C-9317-DE13CB8D1641}" dt="2021-07-13T10:22:52.493" v="15753" actId="478"/>
          <ac:spMkLst>
            <pc:docMk/>
            <pc:sldMk cId="4054886804" sldId="308"/>
            <ac:spMk id="109" creationId="{6EEB6FE3-0E54-5943-9F99-09CFFE2A6E69}"/>
          </ac:spMkLst>
        </pc:spChg>
        <pc:spChg chg="del">
          <ac:chgData name="Ronald Mao" userId="35fc6b69f34090cc" providerId="LiveId" clId="{1D07D0CB-1079-0D4C-9317-DE13CB8D1641}" dt="2021-07-13T10:21:49.440" v="15730" actId="478"/>
          <ac:spMkLst>
            <pc:docMk/>
            <pc:sldMk cId="4054886804" sldId="308"/>
            <ac:spMk id="110" creationId="{B191EB2A-AA4D-A14A-8E5A-BEF2F620F5A0}"/>
          </ac:spMkLst>
        </pc:spChg>
        <pc:spChg chg="del mod">
          <ac:chgData name="Ronald Mao" userId="35fc6b69f34090cc" providerId="LiveId" clId="{1D07D0CB-1079-0D4C-9317-DE13CB8D1641}" dt="2021-07-13T10:21:46.990" v="15728" actId="478"/>
          <ac:spMkLst>
            <pc:docMk/>
            <pc:sldMk cId="4054886804" sldId="308"/>
            <ac:spMk id="111" creationId="{A0FD8417-4DE4-6545-A5A3-471B1E193A96}"/>
          </ac:spMkLst>
        </pc:spChg>
        <pc:spChg chg="del">
          <ac:chgData name="Ronald Mao" userId="35fc6b69f34090cc" providerId="LiveId" clId="{1D07D0CB-1079-0D4C-9317-DE13CB8D1641}" dt="2021-07-13T10:21:42.580" v="15725" actId="478"/>
          <ac:spMkLst>
            <pc:docMk/>
            <pc:sldMk cId="4054886804" sldId="308"/>
            <ac:spMk id="112" creationId="{6510BDFD-E4EA-7446-9A08-B1639D4FBB44}"/>
          </ac:spMkLst>
        </pc:spChg>
        <pc:spChg chg="add del mod">
          <ac:chgData name="Ronald Mao" userId="35fc6b69f34090cc" providerId="LiveId" clId="{1D07D0CB-1079-0D4C-9317-DE13CB8D1641}" dt="2021-07-13T09:59:38.025" v="15147" actId="478"/>
          <ac:spMkLst>
            <pc:docMk/>
            <pc:sldMk cId="4054886804" sldId="308"/>
            <ac:spMk id="113" creationId="{D788D92E-506B-6847-AA1C-E3D76AAE010E}"/>
          </ac:spMkLst>
        </pc:spChg>
        <pc:spChg chg="del mod">
          <ac:chgData name="Ronald Mao" userId="35fc6b69f34090cc" providerId="LiveId" clId="{1D07D0CB-1079-0D4C-9317-DE13CB8D1641}" dt="2021-07-13T10:21:39.393" v="15723" actId="478"/>
          <ac:spMkLst>
            <pc:docMk/>
            <pc:sldMk cId="4054886804" sldId="308"/>
            <ac:spMk id="114" creationId="{8DC97884-7EF2-9945-B520-558D07F6B68A}"/>
          </ac:spMkLst>
        </pc:spChg>
        <pc:spChg chg="del">
          <ac:chgData name="Ronald Mao" userId="35fc6b69f34090cc" providerId="LiveId" clId="{1D07D0CB-1079-0D4C-9317-DE13CB8D1641}" dt="2021-07-13T10:21:48.278" v="15729" actId="478"/>
          <ac:spMkLst>
            <pc:docMk/>
            <pc:sldMk cId="4054886804" sldId="308"/>
            <ac:spMk id="115" creationId="{E0104EA7-D947-2C43-B8B4-E1B1B2AE1D87}"/>
          </ac:spMkLst>
        </pc:spChg>
        <pc:spChg chg="del">
          <ac:chgData name="Ronald Mao" userId="35fc6b69f34090cc" providerId="LiveId" clId="{1D07D0CB-1079-0D4C-9317-DE13CB8D1641}" dt="2021-07-13T10:21:38.173" v="15722" actId="478"/>
          <ac:spMkLst>
            <pc:docMk/>
            <pc:sldMk cId="4054886804" sldId="308"/>
            <ac:spMk id="116" creationId="{DC535C23-8FF0-9640-8BC6-119B1F44436E}"/>
          </ac:spMkLst>
        </pc:spChg>
        <pc:spChg chg="del">
          <ac:chgData name="Ronald Mao" userId="35fc6b69f34090cc" providerId="LiveId" clId="{1D07D0CB-1079-0D4C-9317-DE13CB8D1641}" dt="2021-07-13T10:21:43.777" v="15726" actId="478"/>
          <ac:spMkLst>
            <pc:docMk/>
            <pc:sldMk cId="4054886804" sldId="308"/>
            <ac:spMk id="117" creationId="{9738E324-F838-464E-BF51-D2CDAF2E3415}"/>
          </ac:spMkLst>
        </pc:spChg>
        <pc:spChg chg="add mod">
          <ac:chgData name="Ronald Mao" userId="35fc6b69f34090cc" providerId="LiveId" clId="{1D07D0CB-1079-0D4C-9317-DE13CB8D1641}" dt="2021-07-13T09:56:40.115" v="15109" actId="571"/>
          <ac:spMkLst>
            <pc:docMk/>
            <pc:sldMk cId="4054886804" sldId="308"/>
            <ac:spMk id="118" creationId="{D338D94D-EFC1-EE4A-BE66-02CFADC9F8E9}"/>
          </ac:spMkLst>
        </pc:spChg>
        <pc:spChg chg="add mod">
          <ac:chgData name="Ronald Mao" userId="35fc6b69f34090cc" providerId="LiveId" clId="{1D07D0CB-1079-0D4C-9317-DE13CB8D1641}" dt="2021-07-13T09:56:56.396" v="15111" actId="1076"/>
          <ac:spMkLst>
            <pc:docMk/>
            <pc:sldMk cId="4054886804" sldId="308"/>
            <ac:spMk id="119" creationId="{9E1FD395-C119-754B-BA04-5EDD68C8852E}"/>
          </ac:spMkLst>
        </pc:spChg>
        <pc:spChg chg="add mod">
          <ac:chgData name="Ronald Mao" userId="35fc6b69f34090cc" providerId="LiveId" clId="{1D07D0CB-1079-0D4C-9317-DE13CB8D1641}" dt="2021-07-13T09:57:01.175" v="15112"/>
          <ac:spMkLst>
            <pc:docMk/>
            <pc:sldMk cId="4054886804" sldId="308"/>
            <ac:spMk id="120" creationId="{0E82E200-1DA0-404D-BF12-FE84EA6197D8}"/>
          </ac:spMkLst>
        </pc:spChg>
        <pc:spChg chg="del">
          <ac:chgData name="Ronald Mao" userId="35fc6b69f34090cc" providerId="LiveId" clId="{1D07D0CB-1079-0D4C-9317-DE13CB8D1641}" dt="2021-07-13T10:21:41.232" v="15724" actId="478"/>
          <ac:spMkLst>
            <pc:docMk/>
            <pc:sldMk cId="4054886804" sldId="308"/>
            <ac:spMk id="121" creationId="{A5A37C47-47B5-0B42-AA0D-E0FE8DF292AC}"/>
          </ac:spMkLst>
        </pc:spChg>
        <pc:spChg chg="del">
          <ac:chgData name="Ronald Mao" userId="35fc6b69f34090cc" providerId="LiveId" clId="{1D07D0CB-1079-0D4C-9317-DE13CB8D1641}" dt="2021-07-13T10:21:55.512" v="15733" actId="478"/>
          <ac:spMkLst>
            <pc:docMk/>
            <pc:sldMk cId="4054886804" sldId="308"/>
            <ac:spMk id="122" creationId="{9572E320-5B91-674F-B237-9E9E9D5B0B41}"/>
          </ac:spMkLst>
        </pc:spChg>
        <pc:spChg chg="add del mod">
          <ac:chgData name="Ronald Mao" userId="35fc6b69f34090cc" providerId="LiveId" clId="{1D07D0CB-1079-0D4C-9317-DE13CB8D1641}" dt="2021-07-13T09:57:09.920" v="15114" actId="478"/>
          <ac:spMkLst>
            <pc:docMk/>
            <pc:sldMk cId="4054886804" sldId="308"/>
            <ac:spMk id="123" creationId="{22E55ED4-C2DB-304D-91C8-2F56A83674C3}"/>
          </ac:spMkLst>
        </pc:spChg>
        <pc:spChg chg="del">
          <ac:chgData name="Ronald Mao" userId="35fc6b69f34090cc" providerId="LiveId" clId="{1D07D0CB-1079-0D4C-9317-DE13CB8D1641}" dt="2021-07-13T10:21:59.995" v="15735" actId="478"/>
          <ac:spMkLst>
            <pc:docMk/>
            <pc:sldMk cId="4054886804" sldId="308"/>
            <ac:spMk id="124" creationId="{3FEF25A6-10CE-884D-8F5F-1FA5828660FF}"/>
          </ac:spMkLst>
        </pc:spChg>
        <pc:spChg chg="del">
          <ac:chgData name="Ronald Mao" userId="35fc6b69f34090cc" providerId="LiveId" clId="{1D07D0CB-1079-0D4C-9317-DE13CB8D1641}" dt="2021-07-13T10:21:34.854" v="15720" actId="478"/>
          <ac:spMkLst>
            <pc:docMk/>
            <pc:sldMk cId="4054886804" sldId="308"/>
            <ac:spMk id="125" creationId="{F200BD32-9B2F-B844-917B-992CE0DC2872}"/>
          </ac:spMkLst>
        </pc:spChg>
        <pc:spChg chg="del">
          <ac:chgData name="Ronald Mao" userId="35fc6b69f34090cc" providerId="LiveId" clId="{1D07D0CB-1079-0D4C-9317-DE13CB8D1641}" dt="2021-07-13T10:22:09.446" v="15742" actId="478"/>
          <ac:spMkLst>
            <pc:docMk/>
            <pc:sldMk cId="4054886804" sldId="308"/>
            <ac:spMk id="126" creationId="{06A459FF-9D5D-D348-81A8-B77470EC3D37}"/>
          </ac:spMkLst>
        </pc:spChg>
        <pc:spChg chg="add del mod">
          <ac:chgData name="Ronald Mao" userId="35fc6b69f34090cc" providerId="LiveId" clId="{1D07D0CB-1079-0D4C-9317-DE13CB8D1641}" dt="2021-07-13T09:57:26.686" v="15117" actId="478"/>
          <ac:spMkLst>
            <pc:docMk/>
            <pc:sldMk cId="4054886804" sldId="308"/>
            <ac:spMk id="127" creationId="{02864888-36F9-A041-856B-A656D65581AA}"/>
          </ac:spMkLst>
        </pc:spChg>
        <pc:spChg chg="add mod">
          <ac:chgData name="Ronald Mao" userId="35fc6b69f34090cc" providerId="LiveId" clId="{1D07D0CB-1079-0D4C-9317-DE13CB8D1641}" dt="2021-07-13T09:57:40.425" v="15119" actId="1076"/>
          <ac:spMkLst>
            <pc:docMk/>
            <pc:sldMk cId="4054886804" sldId="308"/>
            <ac:spMk id="128" creationId="{C7B175DE-3E94-4D4A-B89E-8B638C60FB24}"/>
          </ac:spMkLst>
        </pc:spChg>
        <pc:spChg chg="del">
          <ac:chgData name="Ronald Mao" userId="35fc6b69f34090cc" providerId="LiveId" clId="{1D07D0CB-1079-0D4C-9317-DE13CB8D1641}" dt="2021-07-13T10:22:13.539" v="15745" actId="478"/>
          <ac:spMkLst>
            <pc:docMk/>
            <pc:sldMk cId="4054886804" sldId="308"/>
            <ac:spMk id="129" creationId="{37791041-7018-6E4A-A295-1C5863F02B77}"/>
          </ac:spMkLst>
        </pc:spChg>
        <pc:spChg chg="del">
          <ac:chgData name="Ronald Mao" userId="35fc6b69f34090cc" providerId="LiveId" clId="{1D07D0CB-1079-0D4C-9317-DE13CB8D1641}" dt="2021-07-13T10:22:04.237" v="15738" actId="478"/>
          <ac:spMkLst>
            <pc:docMk/>
            <pc:sldMk cId="4054886804" sldId="308"/>
            <ac:spMk id="130" creationId="{5F35C599-C4B7-3C48-B0AC-670923FD94D2}"/>
          </ac:spMkLst>
        </pc:spChg>
        <pc:spChg chg="del">
          <ac:chgData name="Ronald Mao" userId="35fc6b69f34090cc" providerId="LiveId" clId="{1D07D0CB-1079-0D4C-9317-DE13CB8D1641}" dt="2021-07-13T10:22:05.569" v="15739" actId="478"/>
          <ac:spMkLst>
            <pc:docMk/>
            <pc:sldMk cId="4054886804" sldId="308"/>
            <ac:spMk id="131" creationId="{206F3F27-0592-1A42-8C25-83940D2913D8}"/>
          </ac:spMkLst>
        </pc:spChg>
        <pc:spChg chg="add del mod">
          <ac:chgData name="Ronald Mao" userId="35fc6b69f34090cc" providerId="LiveId" clId="{1D07D0CB-1079-0D4C-9317-DE13CB8D1641}" dt="2021-07-13T09:59:34.963" v="15146" actId="478"/>
          <ac:spMkLst>
            <pc:docMk/>
            <pc:sldMk cId="4054886804" sldId="308"/>
            <ac:spMk id="132" creationId="{15BCDA2C-36D5-A143-9869-AAC9B531EA39}"/>
          </ac:spMkLst>
        </pc:spChg>
        <pc:spChg chg="del">
          <ac:chgData name="Ronald Mao" userId="35fc6b69f34090cc" providerId="LiveId" clId="{1D07D0CB-1079-0D4C-9317-DE13CB8D1641}" dt="2021-07-13T10:22:08.007" v="15741" actId="478"/>
          <ac:spMkLst>
            <pc:docMk/>
            <pc:sldMk cId="4054886804" sldId="308"/>
            <ac:spMk id="133" creationId="{DA62809C-6A1F-A845-8795-1E019E818EF3}"/>
          </ac:spMkLst>
        </pc:spChg>
        <pc:spChg chg="del">
          <ac:chgData name="Ronald Mao" userId="35fc6b69f34090cc" providerId="LiveId" clId="{1D07D0CB-1079-0D4C-9317-DE13CB8D1641}" dt="2021-07-13T10:22:06.734" v="15740" actId="478"/>
          <ac:spMkLst>
            <pc:docMk/>
            <pc:sldMk cId="4054886804" sldId="308"/>
            <ac:spMk id="134" creationId="{2B9B5A6A-531B-F441-A4A4-D85B75373830}"/>
          </ac:spMkLst>
        </pc:spChg>
        <pc:spChg chg="add mod">
          <ac:chgData name="Ronald Mao" userId="35fc6b69f34090cc" providerId="LiveId" clId="{1D07D0CB-1079-0D4C-9317-DE13CB8D1641}" dt="2021-07-13T10:14:58.299" v="15547" actId="14100"/>
          <ac:spMkLst>
            <pc:docMk/>
            <pc:sldMk cId="4054886804" sldId="308"/>
            <ac:spMk id="135" creationId="{FC24ECAA-0F5B-3949-BB56-4A9C4780EBA9}"/>
          </ac:spMkLst>
        </pc:spChg>
        <pc:spChg chg="del">
          <ac:chgData name="Ronald Mao" userId="35fc6b69f34090cc" providerId="LiveId" clId="{1D07D0CB-1079-0D4C-9317-DE13CB8D1641}" dt="2021-07-13T10:22:10.512" v="15743" actId="478"/>
          <ac:spMkLst>
            <pc:docMk/>
            <pc:sldMk cId="4054886804" sldId="308"/>
            <ac:spMk id="136" creationId="{BDDC41B1-BA59-E54E-B4B9-7489992E2149}"/>
          </ac:spMkLst>
        </pc:spChg>
        <pc:spChg chg="del">
          <ac:chgData name="Ronald Mao" userId="35fc6b69f34090cc" providerId="LiveId" clId="{1D07D0CB-1079-0D4C-9317-DE13CB8D1641}" dt="2021-07-13T10:22:12.079" v="15744" actId="478"/>
          <ac:spMkLst>
            <pc:docMk/>
            <pc:sldMk cId="4054886804" sldId="308"/>
            <ac:spMk id="137" creationId="{470B11A9-75E0-6D45-9FC0-ACEA7F641D81}"/>
          </ac:spMkLst>
        </pc:spChg>
        <pc:spChg chg="add del mod">
          <ac:chgData name="Ronald Mao" userId="35fc6b69f34090cc" providerId="LiveId" clId="{1D07D0CB-1079-0D4C-9317-DE13CB8D1641}" dt="2021-07-13T10:04:27.055" v="15475" actId="478"/>
          <ac:spMkLst>
            <pc:docMk/>
            <pc:sldMk cId="4054886804" sldId="308"/>
            <ac:spMk id="138" creationId="{F4E64877-97C8-2846-9D33-E80A523466F6}"/>
          </ac:spMkLst>
        </pc:spChg>
        <pc:spChg chg="del">
          <ac:chgData name="Ronald Mao" userId="35fc6b69f34090cc" providerId="LiveId" clId="{1D07D0CB-1079-0D4C-9317-DE13CB8D1641}" dt="2021-07-13T10:22:01.161" v="15736" actId="478"/>
          <ac:spMkLst>
            <pc:docMk/>
            <pc:sldMk cId="4054886804" sldId="308"/>
            <ac:spMk id="139" creationId="{2BD6E024-2798-8C46-8DC4-CCF0B9650B06}"/>
          </ac:spMkLst>
        </pc:spChg>
        <pc:spChg chg="del">
          <ac:chgData name="Ronald Mao" userId="35fc6b69f34090cc" providerId="LiveId" clId="{1D07D0CB-1079-0D4C-9317-DE13CB8D1641}" dt="2021-07-13T10:22:02.935" v="15737" actId="478"/>
          <ac:spMkLst>
            <pc:docMk/>
            <pc:sldMk cId="4054886804" sldId="308"/>
            <ac:spMk id="140" creationId="{537EFD7E-0E20-A845-91E3-64B686BE8DFF}"/>
          </ac:spMkLst>
        </pc:spChg>
        <pc:spChg chg="del mod">
          <ac:chgData name="Ronald Mao" userId="35fc6b69f34090cc" providerId="LiveId" clId="{1D07D0CB-1079-0D4C-9317-DE13CB8D1641}" dt="2021-07-13T10:14:20.294" v="15540" actId="478"/>
          <ac:spMkLst>
            <pc:docMk/>
            <pc:sldMk cId="4054886804" sldId="308"/>
            <ac:spMk id="141" creationId="{831CFDD8-68A3-4D44-AD04-B84F40643B7C}"/>
          </ac:spMkLst>
        </pc:spChg>
        <pc:spChg chg="add mod">
          <ac:chgData name="Ronald Mao" userId="35fc6b69f34090cc" providerId="LiveId" clId="{1D07D0CB-1079-0D4C-9317-DE13CB8D1641}" dt="2021-07-13T09:58:30.619" v="15124" actId="207"/>
          <ac:spMkLst>
            <pc:docMk/>
            <pc:sldMk cId="4054886804" sldId="308"/>
            <ac:spMk id="142" creationId="{844797D1-29B1-844A-9D6B-912F9DD15BFB}"/>
          </ac:spMkLst>
        </pc:spChg>
        <pc:spChg chg="add del mod">
          <ac:chgData name="Ronald Mao" userId="35fc6b69f34090cc" providerId="LiveId" clId="{1D07D0CB-1079-0D4C-9317-DE13CB8D1641}" dt="2021-07-13T09:58:54.699" v="15130" actId="478"/>
          <ac:spMkLst>
            <pc:docMk/>
            <pc:sldMk cId="4054886804" sldId="308"/>
            <ac:spMk id="143" creationId="{D5FD4335-2D7C-F241-9C39-F5F5C367C861}"/>
          </ac:spMkLst>
        </pc:spChg>
        <pc:spChg chg="add del mod">
          <ac:chgData name="Ronald Mao" userId="35fc6b69f34090cc" providerId="LiveId" clId="{1D07D0CB-1079-0D4C-9317-DE13CB8D1641}" dt="2021-07-13T10:27:53.107" v="15782" actId="478"/>
          <ac:spMkLst>
            <pc:docMk/>
            <pc:sldMk cId="4054886804" sldId="308"/>
            <ac:spMk id="144" creationId="{3DBBCBBD-7F1B-E848-B67F-8BFD6250F477}"/>
          </ac:spMkLst>
        </pc:spChg>
        <pc:spChg chg="add del mod">
          <ac:chgData name="Ronald Mao" userId="35fc6b69f34090cc" providerId="LiveId" clId="{1D07D0CB-1079-0D4C-9317-DE13CB8D1641}" dt="2021-07-13T10:09:41.863" v="15526" actId="478"/>
          <ac:spMkLst>
            <pc:docMk/>
            <pc:sldMk cId="4054886804" sldId="308"/>
            <ac:spMk id="145" creationId="{69688E96-135A-1347-81DA-5BBDE5F3C715}"/>
          </ac:spMkLst>
        </pc:spChg>
        <pc:spChg chg="del">
          <ac:chgData name="Ronald Mao" userId="35fc6b69f34090cc" providerId="LiveId" clId="{1D07D0CB-1079-0D4C-9317-DE13CB8D1641}" dt="2021-07-13T09:37:19.153" v="14897" actId="478"/>
          <ac:spMkLst>
            <pc:docMk/>
            <pc:sldMk cId="4054886804" sldId="308"/>
            <ac:spMk id="146" creationId="{18A8FB65-3230-B748-8ABF-164462E8C5B7}"/>
          </ac:spMkLst>
        </pc:spChg>
        <pc:spChg chg="add del mod">
          <ac:chgData name="Ronald Mao" userId="35fc6b69f34090cc" providerId="LiveId" clId="{1D07D0CB-1079-0D4C-9317-DE13CB8D1641}" dt="2021-07-13T09:59:33.241" v="15145" actId="478"/>
          <ac:spMkLst>
            <pc:docMk/>
            <pc:sldMk cId="4054886804" sldId="308"/>
            <ac:spMk id="147" creationId="{01547502-9405-F649-A3D6-1B17CE65ECA6}"/>
          </ac:spMkLst>
        </pc:spChg>
        <pc:spChg chg="del">
          <ac:chgData name="Ronald Mao" userId="35fc6b69f34090cc" providerId="LiveId" clId="{1D07D0CB-1079-0D4C-9317-DE13CB8D1641}" dt="2021-07-13T10:21:05.112" v="15710" actId="478"/>
          <ac:spMkLst>
            <pc:docMk/>
            <pc:sldMk cId="4054886804" sldId="308"/>
            <ac:spMk id="149" creationId="{86BAC822-FCBE-BA49-A114-A26AFB2EEFD4}"/>
          </ac:spMkLst>
        </pc:spChg>
        <pc:spChg chg="add del mod">
          <ac:chgData name="Ronald Mao" userId="35fc6b69f34090cc" providerId="LiveId" clId="{1D07D0CB-1079-0D4C-9317-DE13CB8D1641}" dt="2021-07-13T09:59:30.528" v="15144" actId="478"/>
          <ac:spMkLst>
            <pc:docMk/>
            <pc:sldMk cId="4054886804" sldId="308"/>
            <ac:spMk id="150" creationId="{985027B4-C8CD-F94E-BC01-BD8BF3978E67}"/>
          </ac:spMkLst>
        </pc:spChg>
        <pc:spChg chg="del">
          <ac:chgData name="Ronald Mao" userId="35fc6b69f34090cc" providerId="LiveId" clId="{1D07D0CB-1079-0D4C-9317-DE13CB8D1641}" dt="2021-07-13T09:44:47.131" v="14965" actId="478"/>
          <ac:spMkLst>
            <pc:docMk/>
            <pc:sldMk cId="4054886804" sldId="308"/>
            <ac:spMk id="151" creationId="{7F809000-BCC2-5745-A183-6844F7D9BA2A}"/>
          </ac:spMkLst>
        </pc:spChg>
        <pc:spChg chg="del mod">
          <ac:chgData name="Ronald Mao" userId="35fc6b69f34090cc" providerId="LiveId" clId="{1D07D0CB-1079-0D4C-9317-DE13CB8D1641}" dt="2021-07-13T10:21:52.079" v="15732" actId="478"/>
          <ac:spMkLst>
            <pc:docMk/>
            <pc:sldMk cId="4054886804" sldId="308"/>
            <ac:spMk id="152" creationId="{C37B416F-22E4-954B-B97E-B9527C08E090}"/>
          </ac:spMkLst>
        </pc:spChg>
        <pc:spChg chg="del mod">
          <ac:chgData name="Ronald Mao" userId="35fc6b69f34090cc" providerId="LiveId" clId="{1D07D0CB-1079-0D4C-9317-DE13CB8D1641}" dt="2021-07-13T10:21:21.248" v="15716" actId="478"/>
          <ac:spMkLst>
            <pc:docMk/>
            <pc:sldMk cId="4054886804" sldId="308"/>
            <ac:spMk id="153" creationId="{6409327D-53C6-CD4B-A321-16CA36E201F4}"/>
          </ac:spMkLst>
        </pc:spChg>
        <pc:spChg chg="del">
          <ac:chgData name="Ronald Mao" userId="35fc6b69f34090cc" providerId="LiveId" clId="{1D07D0CB-1079-0D4C-9317-DE13CB8D1641}" dt="2021-07-13T10:21:15.688" v="15714" actId="478"/>
          <ac:spMkLst>
            <pc:docMk/>
            <pc:sldMk cId="4054886804" sldId="308"/>
            <ac:spMk id="154" creationId="{DEE6E677-D342-944C-AEAB-D7C2A111EFCD}"/>
          </ac:spMkLst>
        </pc:spChg>
        <pc:spChg chg="del">
          <ac:chgData name="Ronald Mao" userId="35fc6b69f34090cc" providerId="LiveId" clId="{1D07D0CB-1079-0D4C-9317-DE13CB8D1641}" dt="2021-07-13T10:21:13.736" v="15713" actId="478"/>
          <ac:spMkLst>
            <pc:docMk/>
            <pc:sldMk cId="4054886804" sldId="308"/>
            <ac:spMk id="155" creationId="{47334E49-9D5C-D442-9C65-4FEADC8EA6CE}"/>
          </ac:spMkLst>
        </pc:spChg>
        <pc:spChg chg="del mod">
          <ac:chgData name="Ronald Mao" userId="35fc6b69f34090cc" providerId="LiveId" clId="{1D07D0CB-1079-0D4C-9317-DE13CB8D1641}" dt="2021-07-13T10:28:07.074" v="15785" actId="478"/>
          <ac:spMkLst>
            <pc:docMk/>
            <pc:sldMk cId="4054886804" sldId="308"/>
            <ac:spMk id="156" creationId="{23B969EC-60A7-2F4B-B4D6-34F5B752A592}"/>
          </ac:spMkLst>
        </pc:spChg>
        <pc:spChg chg="del">
          <ac:chgData name="Ronald Mao" userId="35fc6b69f34090cc" providerId="LiveId" clId="{1D07D0CB-1079-0D4C-9317-DE13CB8D1641}" dt="2021-07-13T10:28:02.553" v="15783" actId="478"/>
          <ac:spMkLst>
            <pc:docMk/>
            <pc:sldMk cId="4054886804" sldId="308"/>
            <ac:spMk id="157" creationId="{18EEAF93-ABA1-104D-AE6C-772121F65621}"/>
          </ac:spMkLst>
        </pc:spChg>
        <pc:spChg chg="del">
          <ac:chgData name="Ronald Mao" userId="35fc6b69f34090cc" providerId="LiveId" clId="{1D07D0CB-1079-0D4C-9317-DE13CB8D1641}" dt="2021-07-13T10:21:58.838" v="15734" actId="478"/>
          <ac:spMkLst>
            <pc:docMk/>
            <pc:sldMk cId="4054886804" sldId="308"/>
            <ac:spMk id="158" creationId="{6E6652A1-B044-A64C-9F9B-E076FD526101}"/>
          </ac:spMkLst>
        </pc:spChg>
        <pc:spChg chg="del">
          <ac:chgData name="Ronald Mao" userId="35fc6b69f34090cc" providerId="LiveId" clId="{1D07D0CB-1079-0D4C-9317-DE13CB8D1641}" dt="2021-07-13T10:14:03.990" v="15528" actId="478"/>
          <ac:spMkLst>
            <pc:docMk/>
            <pc:sldMk cId="4054886804" sldId="308"/>
            <ac:spMk id="159" creationId="{E08C63E5-1A88-C742-AC19-99FF2E9C9577}"/>
          </ac:spMkLst>
        </pc:spChg>
        <pc:spChg chg="del">
          <ac:chgData name="Ronald Mao" userId="35fc6b69f34090cc" providerId="LiveId" clId="{1D07D0CB-1079-0D4C-9317-DE13CB8D1641}" dt="2021-07-13T09:53:22.207" v="15085" actId="478"/>
          <ac:spMkLst>
            <pc:docMk/>
            <pc:sldMk cId="4054886804" sldId="308"/>
            <ac:spMk id="160" creationId="{8C420CE7-F8C5-BA41-A5E3-B3F156DA928A}"/>
          </ac:spMkLst>
        </pc:spChg>
        <pc:spChg chg="add mod">
          <ac:chgData name="Ronald Mao" userId="35fc6b69f34090cc" providerId="LiveId" clId="{1D07D0CB-1079-0D4C-9317-DE13CB8D1641}" dt="2021-07-13T10:15:06.517" v="15549" actId="1076"/>
          <ac:spMkLst>
            <pc:docMk/>
            <pc:sldMk cId="4054886804" sldId="308"/>
            <ac:spMk id="161" creationId="{AFA7B483-4AF7-1F41-9127-95F9950D9629}"/>
          </ac:spMkLst>
        </pc:spChg>
        <pc:spChg chg="add mod">
          <ac:chgData name="Ronald Mao" userId="35fc6b69f34090cc" providerId="LiveId" clId="{1D07D0CB-1079-0D4C-9317-DE13CB8D1641}" dt="2021-07-13T10:14:23.907" v="15541" actId="1076"/>
          <ac:spMkLst>
            <pc:docMk/>
            <pc:sldMk cId="4054886804" sldId="308"/>
            <ac:spMk id="162" creationId="{C70C4971-CB30-C34B-8102-2E0160A43CBB}"/>
          </ac:spMkLst>
        </pc:spChg>
        <pc:spChg chg="del">
          <ac:chgData name="Ronald Mao" userId="35fc6b69f34090cc" providerId="LiveId" clId="{1D07D0CB-1079-0D4C-9317-DE13CB8D1641}" dt="2021-07-13T10:21:31.037" v="15718" actId="478"/>
          <ac:spMkLst>
            <pc:docMk/>
            <pc:sldMk cId="4054886804" sldId="308"/>
            <ac:spMk id="163" creationId="{9E1D6019-5D02-5C46-AEA0-35E264929B2C}"/>
          </ac:spMkLst>
        </pc:spChg>
        <pc:spChg chg="add del mod">
          <ac:chgData name="Ronald Mao" userId="35fc6b69f34090cc" providerId="LiveId" clId="{1D07D0CB-1079-0D4C-9317-DE13CB8D1641}" dt="2021-07-13T10:05:10.606" v="15524" actId="20577"/>
          <ac:spMkLst>
            <pc:docMk/>
            <pc:sldMk cId="4054886804" sldId="308"/>
            <ac:spMk id="164" creationId="{7A7BAA30-B07F-1645-BE58-55BD9C10A4BE}"/>
          </ac:spMkLst>
        </pc:spChg>
        <pc:spChg chg="add mod">
          <ac:chgData name="Ronald Mao" userId="35fc6b69f34090cc" providerId="LiveId" clId="{1D07D0CB-1079-0D4C-9317-DE13CB8D1641}" dt="2021-07-13T10:15:18.721" v="15551" actId="1076"/>
          <ac:spMkLst>
            <pc:docMk/>
            <pc:sldMk cId="4054886804" sldId="308"/>
            <ac:spMk id="165" creationId="{538BD41E-C1C8-494C-B073-03F02E386CBE}"/>
          </ac:spMkLst>
        </pc:spChg>
        <pc:spChg chg="add mod">
          <ac:chgData name="Ronald Mao" userId="35fc6b69f34090cc" providerId="LiveId" clId="{1D07D0CB-1079-0D4C-9317-DE13CB8D1641}" dt="2021-07-13T10:15:26.337" v="15553" actId="1076"/>
          <ac:spMkLst>
            <pc:docMk/>
            <pc:sldMk cId="4054886804" sldId="308"/>
            <ac:spMk id="166" creationId="{4A195649-7D6E-DA4A-B592-D10A1A12A12C}"/>
          </ac:spMkLst>
        </pc:spChg>
        <pc:spChg chg="add mod">
          <ac:chgData name="Ronald Mao" userId="35fc6b69f34090cc" providerId="LiveId" clId="{1D07D0CB-1079-0D4C-9317-DE13CB8D1641}" dt="2021-07-13T10:16:49.348" v="15563" actId="1076"/>
          <ac:spMkLst>
            <pc:docMk/>
            <pc:sldMk cId="4054886804" sldId="308"/>
            <ac:spMk id="167" creationId="{DD92C91E-5387-3946-9A80-42DE0CDD535A}"/>
          </ac:spMkLst>
        </pc:spChg>
        <pc:spChg chg="add del mod">
          <ac:chgData name="Ronald Mao" userId="35fc6b69f34090cc" providerId="LiveId" clId="{1D07D0CB-1079-0D4C-9317-DE13CB8D1641}" dt="2021-07-13T10:17:03.786" v="15566" actId="478"/>
          <ac:spMkLst>
            <pc:docMk/>
            <pc:sldMk cId="4054886804" sldId="308"/>
            <ac:spMk id="168" creationId="{870F8842-7612-3D48-9E8A-DC705C588905}"/>
          </ac:spMkLst>
        </pc:spChg>
        <pc:spChg chg="add mod">
          <ac:chgData name="Ronald Mao" userId="35fc6b69f34090cc" providerId="LiveId" clId="{1D07D0CB-1079-0D4C-9317-DE13CB8D1641}" dt="2021-07-13T10:17:00.829" v="15565" actId="571"/>
          <ac:spMkLst>
            <pc:docMk/>
            <pc:sldMk cId="4054886804" sldId="308"/>
            <ac:spMk id="169" creationId="{C61043DF-0AC0-6F44-BDB4-D640AFF20D0F}"/>
          </ac:spMkLst>
        </pc:spChg>
        <pc:spChg chg="add mod">
          <ac:chgData name="Ronald Mao" userId="35fc6b69f34090cc" providerId="LiveId" clId="{1D07D0CB-1079-0D4C-9317-DE13CB8D1641}" dt="2021-07-13T10:17:28.157" v="15568" actId="1076"/>
          <ac:spMkLst>
            <pc:docMk/>
            <pc:sldMk cId="4054886804" sldId="308"/>
            <ac:spMk id="170" creationId="{0B1DB781-91ED-9848-814E-4B82600B5D5F}"/>
          </ac:spMkLst>
        </pc:spChg>
        <pc:spChg chg="add mod">
          <ac:chgData name="Ronald Mao" userId="35fc6b69f34090cc" providerId="LiveId" clId="{1D07D0CB-1079-0D4C-9317-DE13CB8D1641}" dt="2021-07-13T10:18:04.052" v="15571" actId="1076"/>
          <ac:spMkLst>
            <pc:docMk/>
            <pc:sldMk cId="4054886804" sldId="308"/>
            <ac:spMk id="171" creationId="{574AAB6E-CF83-2C46-B9C0-727B640E6931}"/>
          </ac:spMkLst>
        </pc:spChg>
        <pc:spChg chg="add mod">
          <ac:chgData name="Ronald Mao" userId="35fc6b69f34090cc" providerId="LiveId" clId="{1D07D0CB-1079-0D4C-9317-DE13CB8D1641}" dt="2021-07-13T10:18:18.740" v="15573" actId="1076"/>
          <ac:spMkLst>
            <pc:docMk/>
            <pc:sldMk cId="4054886804" sldId="308"/>
            <ac:spMk id="172" creationId="{466BF4A7-2C57-F947-9AB6-C9E2B3A63586}"/>
          </ac:spMkLst>
        </pc:spChg>
        <pc:spChg chg="add del mod">
          <ac:chgData name="Ronald Mao" userId="35fc6b69f34090cc" providerId="LiveId" clId="{1D07D0CB-1079-0D4C-9317-DE13CB8D1641}" dt="2021-07-13T10:20:22.377" v="15682" actId="478"/>
          <ac:spMkLst>
            <pc:docMk/>
            <pc:sldMk cId="4054886804" sldId="308"/>
            <ac:spMk id="173" creationId="{85A63664-F742-3C45-A963-19A820F5E0AF}"/>
          </ac:spMkLst>
        </pc:spChg>
        <pc:spChg chg="add mod">
          <ac:chgData name="Ronald Mao" userId="35fc6b69f34090cc" providerId="LiveId" clId="{1D07D0CB-1079-0D4C-9317-DE13CB8D1641}" dt="2021-07-13T10:18:30.985" v="15575" actId="571"/>
          <ac:spMkLst>
            <pc:docMk/>
            <pc:sldMk cId="4054886804" sldId="308"/>
            <ac:spMk id="174" creationId="{C50D9DDE-79B6-154A-956F-F3B6ADD89D90}"/>
          </ac:spMkLst>
        </pc:spChg>
        <pc:spChg chg="add mod">
          <ac:chgData name="Ronald Mao" userId="35fc6b69f34090cc" providerId="LiveId" clId="{1D07D0CB-1079-0D4C-9317-DE13CB8D1641}" dt="2021-07-13T10:18:51.020" v="15597" actId="20577"/>
          <ac:spMkLst>
            <pc:docMk/>
            <pc:sldMk cId="4054886804" sldId="308"/>
            <ac:spMk id="175" creationId="{73E15FFB-822C-3346-962E-B794A07060EB}"/>
          </ac:spMkLst>
        </pc:spChg>
        <pc:spChg chg="add del mod">
          <ac:chgData name="Ronald Mao" userId="35fc6b69f34090cc" providerId="LiveId" clId="{1D07D0CB-1079-0D4C-9317-DE13CB8D1641}" dt="2021-07-13T10:19:59.738" v="15673" actId="478"/>
          <ac:spMkLst>
            <pc:docMk/>
            <pc:sldMk cId="4054886804" sldId="308"/>
            <ac:spMk id="176" creationId="{FEBD71E4-9D18-4144-A8CB-CA183CD15009}"/>
          </ac:spMkLst>
        </pc:spChg>
        <pc:spChg chg="add del mod">
          <ac:chgData name="Ronald Mao" userId="35fc6b69f34090cc" providerId="LiveId" clId="{1D07D0CB-1079-0D4C-9317-DE13CB8D1641}" dt="2021-07-13T10:20:03.889" v="15675" actId="478"/>
          <ac:spMkLst>
            <pc:docMk/>
            <pc:sldMk cId="4054886804" sldId="308"/>
            <ac:spMk id="177" creationId="{CB80EE8F-C4CD-6848-874E-350047F10B6A}"/>
          </ac:spMkLst>
        </pc:spChg>
        <pc:spChg chg="add del mod">
          <ac:chgData name="Ronald Mao" userId="35fc6b69f34090cc" providerId="LiveId" clId="{1D07D0CB-1079-0D4C-9317-DE13CB8D1641}" dt="2021-07-13T10:20:10.196" v="15679" actId="478"/>
          <ac:spMkLst>
            <pc:docMk/>
            <pc:sldMk cId="4054886804" sldId="308"/>
            <ac:spMk id="178" creationId="{E6BB9946-2446-FE4F-A5D5-9E2391B20E58}"/>
          </ac:spMkLst>
        </pc:spChg>
        <pc:spChg chg="add del mod">
          <ac:chgData name="Ronald Mao" userId="35fc6b69f34090cc" providerId="LiveId" clId="{1D07D0CB-1079-0D4C-9317-DE13CB8D1641}" dt="2021-07-13T10:20:08.850" v="15678" actId="478"/>
          <ac:spMkLst>
            <pc:docMk/>
            <pc:sldMk cId="4054886804" sldId="308"/>
            <ac:spMk id="179" creationId="{D1ED152E-0CBB-4540-BF98-C8876D0E3273}"/>
          </ac:spMkLst>
        </pc:spChg>
        <pc:spChg chg="add mod">
          <ac:chgData name="Ronald Mao" userId="35fc6b69f34090cc" providerId="LiveId" clId="{1D07D0CB-1079-0D4C-9317-DE13CB8D1641}" dt="2021-07-13T10:20:15.687" v="15681" actId="1076"/>
          <ac:spMkLst>
            <pc:docMk/>
            <pc:sldMk cId="4054886804" sldId="308"/>
            <ac:spMk id="180" creationId="{35180280-93C0-4F48-8B4C-789C505A9DEA}"/>
          </ac:spMkLst>
        </pc:spChg>
        <pc:spChg chg="add mod">
          <ac:chgData name="Ronald Mao" userId="35fc6b69f34090cc" providerId="LiveId" clId="{1D07D0CB-1079-0D4C-9317-DE13CB8D1641}" dt="2021-07-13T10:20:45.415" v="15709" actId="20577"/>
          <ac:spMkLst>
            <pc:docMk/>
            <pc:sldMk cId="4054886804" sldId="308"/>
            <ac:spMk id="181" creationId="{25194A3F-249B-114A-904E-FD1FA48199CF}"/>
          </ac:spMkLst>
        </pc:spChg>
        <pc:spChg chg="add del mod">
          <ac:chgData name="Ronald Mao" userId="35fc6b69f34090cc" providerId="LiveId" clId="{1D07D0CB-1079-0D4C-9317-DE13CB8D1641}" dt="2021-07-13T10:23:17.380" v="15756" actId="478"/>
          <ac:spMkLst>
            <pc:docMk/>
            <pc:sldMk cId="4054886804" sldId="308"/>
            <ac:spMk id="182" creationId="{E6878E73-A43E-D44E-83A8-80A9C8162FAC}"/>
          </ac:spMkLst>
        </pc:spChg>
        <pc:spChg chg="add del mod">
          <ac:chgData name="Ronald Mao" userId="35fc6b69f34090cc" providerId="LiveId" clId="{1D07D0CB-1079-0D4C-9317-DE13CB8D1641}" dt="2021-07-13T10:23:42.227" v="15763" actId="478"/>
          <ac:spMkLst>
            <pc:docMk/>
            <pc:sldMk cId="4054886804" sldId="308"/>
            <ac:spMk id="183" creationId="{CBF6E4CE-6B8C-BD4E-B906-EDB5026C77B6}"/>
          </ac:spMkLst>
        </pc:spChg>
        <pc:spChg chg="add del mod">
          <ac:chgData name="Ronald Mao" userId="35fc6b69f34090cc" providerId="LiveId" clId="{1D07D0CB-1079-0D4C-9317-DE13CB8D1641}" dt="2021-07-13T10:23:43.643" v="15764" actId="478"/>
          <ac:spMkLst>
            <pc:docMk/>
            <pc:sldMk cId="4054886804" sldId="308"/>
            <ac:spMk id="184" creationId="{1E20FD6E-2642-364E-A4D3-0206925BFBC7}"/>
          </ac:spMkLst>
        </pc:spChg>
        <pc:spChg chg="add mod">
          <ac:chgData name="Ronald Mao" userId="35fc6b69f34090cc" providerId="LiveId" clId="{1D07D0CB-1079-0D4C-9317-DE13CB8D1641}" dt="2021-07-13T10:24:38.762" v="15773" actId="207"/>
          <ac:spMkLst>
            <pc:docMk/>
            <pc:sldMk cId="4054886804" sldId="308"/>
            <ac:spMk id="185" creationId="{524E6036-B7D0-7048-A3D5-2389B8EC8DB6}"/>
          </ac:spMkLst>
        </pc:spChg>
        <pc:spChg chg="add mod">
          <ac:chgData name="Ronald Mao" userId="35fc6b69f34090cc" providerId="LiveId" clId="{1D07D0CB-1079-0D4C-9317-DE13CB8D1641}" dt="2021-07-13T10:24:42.556" v="15774" actId="207"/>
          <ac:spMkLst>
            <pc:docMk/>
            <pc:sldMk cId="4054886804" sldId="308"/>
            <ac:spMk id="186" creationId="{F77C8155-D245-A446-9DD3-ABEAB9C836F9}"/>
          </ac:spMkLst>
        </pc:spChg>
        <pc:spChg chg="add mod">
          <ac:chgData name="Ronald Mao" userId="35fc6b69f34090cc" providerId="LiveId" clId="{1D07D0CB-1079-0D4C-9317-DE13CB8D1641}" dt="2021-07-13T10:27:14.528" v="15776" actId="1076"/>
          <ac:spMkLst>
            <pc:docMk/>
            <pc:sldMk cId="4054886804" sldId="308"/>
            <ac:spMk id="187" creationId="{9F5AD5B1-9BD2-6444-AFD0-09C35AE711CF}"/>
          </ac:spMkLst>
        </pc:spChg>
        <pc:spChg chg="add mod">
          <ac:chgData name="Ronald Mao" userId="35fc6b69f34090cc" providerId="LiveId" clId="{1D07D0CB-1079-0D4C-9317-DE13CB8D1641}" dt="2021-07-13T10:27:21.928" v="15778" actId="1076"/>
          <ac:spMkLst>
            <pc:docMk/>
            <pc:sldMk cId="4054886804" sldId="308"/>
            <ac:spMk id="188" creationId="{DA942F3E-3467-0C45-8EBE-179E3BEDA64E}"/>
          </ac:spMkLst>
        </pc:spChg>
        <pc:spChg chg="add mod">
          <ac:chgData name="Ronald Mao" userId="35fc6b69f34090cc" providerId="LiveId" clId="{1D07D0CB-1079-0D4C-9317-DE13CB8D1641}" dt="2021-07-13T10:27:35.437" v="15781" actId="1076"/>
          <ac:spMkLst>
            <pc:docMk/>
            <pc:sldMk cId="4054886804" sldId="308"/>
            <ac:spMk id="189" creationId="{D017C565-8272-E74A-AA08-11DE4C815FDD}"/>
          </ac:spMkLst>
        </pc:spChg>
        <pc:spChg chg="add del mod">
          <ac:chgData name="Ronald Mao" userId="35fc6b69f34090cc" providerId="LiveId" clId="{1D07D0CB-1079-0D4C-9317-DE13CB8D1641}" dt="2021-07-13T10:33:59.031" v="15796" actId="478"/>
          <ac:spMkLst>
            <pc:docMk/>
            <pc:sldMk cId="4054886804" sldId="308"/>
            <ac:spMk id="190" creationId="{25C0326F-A852-1847-ADA4-00E3ED0D0699}"/>
          </ac:spMkLst>
        </pc:spChg>
        <pc:spChg chg="add mod">
          <ac:chgData name="Ronald Mao" userId="35fc6b69f34090cc" providerId="LiveId" clId="{1D07D0CB-1079-0D4C-9317-DE13CB8D1641}" dt="2021-07-13T10:34:13.631" v="15798" actId="1076"/>
          <ac:spMkLst>
            <pc:docMk/>
            <pc:sldMk cId="4054886804" sldId="308"/>
            <ac:spMk id="191" creationId="{D61EBB89-8AE5-D640-B3F5-60511A6BFF60}"/>
          </ac:spMkLst>
        </pc:spChg>
        <pc:spChg chg="add mod">
          <ac:chgData name="Ronald Mao" userId="35fc6b69f34090cc" providerId="LiveId" clId="{1D07D0CB-1079-0D4C-9317-DE13CB8D1641}" dt="2021-07-13T10:34:25.273" v="15800" actId="1076"/>
          <ac:spMkLst>
            <pc:docMk/>
            <pc:sldMk cId="4054886804" sldId="308"/>
            <ac:spMk id="192" creationId="{A7360083-CB3B-3B4B-8C60-3C82FD2991A4}"/>
          </ac:spMkLst>
        </pc:spChg>
        <pc:spChg chg="add del mod">
          <ac:chgData name="Ronald Mao" userId="35fc6b69f34090cc" providerId="LiveId" clId="{1D07D0CB-1079-0D4C-9317-DE13CB8D1641}" dt="2021-07-13T10:34:33.174" v="15802" actId="478"/>
          <ac:spMkLst>
            <pc:docMk/>
            <pc:sldMk cId="4054886804" sldId="308"/>
            <ac:spMk id="193" creationId="{D6A54F96-4DA7-B843-A0EA-8A0C8A29D2F9}"/>
          </ac:spMkLst>
        </pc:spChg>
        <pc:spChg chg="add mod">
          <ac:chgData name="Ronald Mao" userId="35fc6b69f34090cc" providerId="LiveId" clId="{1D07D0CB-1079-0D4C-9317-DE13CB8D1641}" dt="2021-07-13T10:34:55.936" v="15806" actId="1076"/>
          <ac:spMkLst>
            <pc:docMk/>
            <pc:sldMk cId="4054886804" sldId="308"/>
            <ac:spMk id="194" creationId="{C52B9266-99A0-994A-8D13-8967B642A0FB}"/>
          </ac:spMkLst>
        </pc:spChg>
        <pc:spChg chg="add mod">
          <ac:chgData name="Ronald Mao" userId="35fc6b69f34090cc" providerId="LiveId" clId="{1D07D0CB-1079-0D4C-9317-DE13CB8D1641}" dt="2021-07-13T10:35:20.496" v="15808" actId="1076"/>
          <ac:spMkLst>
            <pc:docMk/>
            <pc:sldMk cId="4054886804" sldId="308"/>
            <ac:spMk id="195" creationId="{B7015674-BB69-E84C-854C-64FCE55F71F9}"/>
          </ac:spMkLst>
        </pc:spChg>
        <pc:spChg chg="add mod">
          <ac:chgData name="Ronald Mao" userId="35fc6b69f34090cc" providerId="LiveId" clId="{1D07D0CB-1079-0D4C-9317-DE13CB8D1641}" dt="2021-07-13T10:35:36.399" v="15810" actId="1076"/>
          <ac:spMkLst>
            <pc:docMk/>
            <pc:sldMk cId="4054886804" sldId="308"/>
            <ac:spMk id="196" creationId="{002983FB-C5AD-2340-B6A2-AD1BBC4BBA60}"/>
          </ac:spMkLst>
        </pc:spChg>
        <pc:spChg chg="add mod">
          <ac:chgData name="Ronald Mao" userId="35fc6b69f34090cc" providerId="LiveId" clId="{1D07D0CB-1079-0D4C-9317-DE13CB8D1641}" dt="2021-07-13T10:35:56.722" v="15812" actId="1076"/>
          <ac:spMkLst>
            <pc:docMk/>
            <pc:sldMk cId="4054886804" sldId="308"/>
            <ac:spMk id="197" creationId="{E288F3E5-58CA-3A4B-B5E6-E695D0DC889B}"/>
          </ac:spMkLst>
        </pc:spChg>
        <pc:spChg chg="add del mod">
          <ac:chgData name="Ronald Mao" userId="35fc6b69f34090cc" providerId="LiveId" clId="{1D07D0CB-1079-0D4C-9317-DE13CB8D1641}" dt="2021-07-13T10:36:17.105" v="15815" actId="478"/>
          <ac:spMkLst>
            <pc:docMk/>
            <pc:sldMk cId="4054886804" sldId="308"/>
            <ac:spMk id="198" creationId="{BDC04385-C2DB-A14B-81D7-31A9A9D5E7E8}"/>
          </ac:spMkLst>
        </pc:spChg>
        <pc:spChg chg="add mod">
          <ac:chgData name="Ronald Mao" userId="35fc6b69f34090cc" providerId="LiveId" clId="{1D07D0CB-1079-0D4C-9317-DE13CB8D1641}" dt="2021-07-13T10:36:11.640" v="15814" actId="571"/>
          <ac:spMkLst>
            <pc:docMk/>
            <pc:sldMk cId="4054886804" sldId="308"/>
            <ac:spMk id="199" creationId="{8779DA2C-03FF-5242-B309-1FBADD2B3CF1}"/>
          </ac:spMkLst>
        </pc:spChg>
        <pc:spChg chg="add mod">
          <ac:chgData name="Ronald Mao" userId="35fc6b69f34090cc" providerId="LiveId" clId="{1D07D0CB-1079-0D4C-9317-DE13CB8D1641}" dt="2021-07-13T10:36:40.804" v="15817" actId="1076"/>
          <ac:spMkLst>
            <pc:docMk/>
            <pc:sldMk cId="4054886804" sldId="308"/>
            <ac:spMk id="200" creationId="{8E612BE8-E0B0-3C4C-B009-632D9F47C30D}"/>
          </ac:spMkLst>
        </pc:spChg>
        <pc:spChg chg="add mod">
          <ac:chgData name="Ronald Mao" userId="35fc6b69f34090cc" providerId="LiveId" clId="{1D07D0CB-1079-0D4C-9317-DE13CB8D1641}" dt="2021-07-13T10:36:56.278" v="15819" actId="1076"/>
          <ac:spMkLst>
            <pc:docMk/>
            <pc:sldMk cId="4054886804" sldId="308"/>
            <ac:spMk id="201" creationId="{C2BB63A7-DE16-E142-BB89-9394BFFD42EC}"/>
          </ac:spMkLst>
        </pc:spChg>
        <pc:spChg chg="add mod">
          <ac:chgData name="Ronald Mao" userId="35fc6b69f34090cc" providerId="LiveId" clId="{1D07D0CB-1079-0D4C-9317-DE13CB8D1641}" dt="2021-07-13T10:37:08.718" v="15821" actId="1076"/>
          <ac:spMkLst>
            <pc:docMk/>
            <pc:sldMk cId="4054886804" sldId="308"/>
            <ac:spMk id="202" creationId="{B497671C-EC64-274C-B192-21A99C5E6548}"/>
          </ac:spMkLst>
        </pc:spChg>
        <pc:spChg chg="add del mod">
          <ac:chgData name="Ronald Mao" userId="35fc6b69f34090cc" providerId="LiveId" clId="{1D07D0CB-1079-0D4C-9317-DE13CB8D1641}" dt="2021-07-13T10:40:09.057" v="15854" actId="478"/>
          <ac:spMkLst>
            <pc:docMk/>
            <pc:sldMk cId="4054886804" sldId="308"/>
            <ac:spMk id="203" creationId="{44B51C37-B663-6B4F-9088-BFD086236EEA}"/>
          </ac:spMkLst>
        </pc:spChg>
        <pc:spChg chg="add mod">
          <ac:chgData name="Ronald Mao" userId="35fc6b69f34090cc" providerId="LiveId" clId="{1D07D0CB-1079-0D4C-9317-DE13CB8D1641}" dt="2021-07-13T10:38:37.774" v="15832" actId="571"/>
          <ac:spMkLst>
            <pc:docMk/>
            <pc:sldMk cId="4054886804" sldId="308"/>
            <ac:spMk id="204" creationId="{D51A07A8-CFCF-544D-8AC9-77DE4CC8B065}"/>
          </ac:spMkLst>
        </pc:spChg>
        <pc:spChg chg="add mod">
          <ac:chgData name="Ronald Mao" userId="35fc6b69f34090cc" providerId="LiveId" clId="{1D07D0CB-1079-0D4C-9317-DE13CB8D1641}" dt="2021-07-13T10:38:48.351" v="15835" actId="1076"/>
          <ac:spMkLst>
            <pc:docMk/>
            <pc:sldMk cId="4054886804" sldId="308"/>
            <ac:spMk id="205" creationId="{525C6012-0D3A-4D46-911D-3F26A814E9B4}"/>
          </ac:spMkLst>
        </pc:spChg>
        <pc:spChg chg="add mod">
          <ac:chgData name="Ronald Mao" userId="35fc6b69f34090cc" providerId="LiveId" clId="{1D07D0CB-1079-0D4C-9317-DE13CB8D1641}" dt="2021-07-13T10:38:56.464" v="15837" actId="1076"/>
          <ac:spMkLst>
            <pc:docMk/>
            <pc:sldMk cId="4054886804" sldId="308"/>
            <ac:spMk id="206" creationId="{D113BB38-4B73-614F-A5F7-70D31E7E13E1}"/>
          </ac:spMkLst>
        </pc:spChg>
        <pc:spChg chg="add del mod">
          <ac:chgData name="Ronald Mao" userId="35fc6b69f34090cc" providerId="LiveId" clId="{1D07D0CB-1079-0D4C-9317-DE13CB8D1641}" dt="2021-07-13T10:40:01.122" v="15851" actId="478"/>
          <ac:spMkLst>
            <pc:docMk/>
            <pc:sldMk cId="4054886804" sldId="308"/>
            <ac:spMk id="207" creationId="{998119EF-2063-704A-8E86-CDE8A0F6E5B5}"/>
          </ac:spMkLst>
        </pc:spChg>
        <pc:spChg chg="add mod">
          <ac:chgData name="Ronald Mao" userId="35fc6b69f34090cc" providerId="LiveId" clId="{1D07D0CB-1079-0D4C-9317-DE13CB8D1641}" dt="2021-07-13T10:39:04.870" v="15839" actId="571"/>
          <ac:spMkLst>
            <pc:docMk/>
            <pc:sldMk cId="4054886804" sldId="308"/>
            <ac:spMk id="208" creationId="{C3DEA12B-E4EC-FC40-8195-0C770AFB82A7}"/>
          </ac:spMkLst>
        </pc:spChg>
        <pc:spChg chg="add del mod">
          <ac:chgData name="Ronald Mao" userId="35fc6b69f34090cc" providerId="LiveId" clId="{1D07D0CB-1079-0D4C-9317-DE13CB8D1641}" dt="2021-07-13T10:40:07.258" v="15853" actId="478"/>
          <ac:spMkLst>
            <pc:docMk/>
            <pc:sldMk cId="4054886804" sldId="308"/>
            <ac:spMk id="209" creationId="{7CC8DBD6-C235-8042-934A-C9787DBA6356}"/>
          </ac:spMkLst>
        </pc:spChg>
        <pc:spChg chg="add mod">
          <ac:chgData name="Ronald Mao" userId="35fc6b69f34090cc" providerId="LiveId" clId="{1D07D0CB-1079-0D4C-9317-DE13CB8D1641}" dt="2021-07-13T10:39:10.710" v="15841" actId="571"/>
          <ac:spMkLst>
            <pc:docMk/>
            <pc:sldMk cId="4054886804" sldId="308"/>
            <ac:spMk id="210" creationId="{332C2143-C281-3341-9BCA-5F591214B9F0}"/>
          </ac:spMkLst>
        </pc:spChg>
        <pc:spChg chg="add mod">
          <ac:chgData name="Ronald Mao" userId="35fc6b69f34090cc" providerId="LiveId" clId="{1D07D0CB-1079-0D4C-9317-DE13CB8D1641}" dt="2021-07-13T10:39:29.773" v="15842" actId="571"/>
          <ac:spMkLst>
            <pc:docMk/>
            <pc:sldMk cId="4054886804" sldId="308"/>
            <ac:spMk id="211" creationId="{4020479D-9CB1-0B48-A292-8BF612E6101F}"/>
          </ac:spMkLst>
        </pc:spChg>
        <pc:spChg chg="add mod">
          <ac:chgData name="Ronald Mao" userId="35fc6b69f34090cc" providerId="LiveId" clId="{1D07D0CB-1079-0D4C-9317-DE13CB8D1641}" dt="2021-07-13T10:39:43.127" v="15846" actId="1076"/>
          <ac:spMkLst>
            <pc:docMk/>
            <pc:sldMk cId="4054886804" sldId="308"/>
            <ac:spMk id="212" creationId="{237EC96F-1B48-8A4E-AABE-AB333C9ED27C}"/>
          </ac:spMkLst>
        </pc:spChg>
        <pc:spChg chg="add del mod">
          <ac:chgData name="Ronald Mao" userId="35fc6b69f34090cc" providerId="LiveId" clId="{1D07D0CB-1079-0D4C-9317-DE13CB8D1641}" dt="2021-07-13T10:39:46.074" v="15847" actId="478"/>
          <ac:spMkLst>
            <pc:docMk/>
            <pc:sldMk cId="4054886804" sldId="308"/>
            <ac:spMk id="213" creationId="{19645829-DEDF-264A-9509-67640C19C39C}"/>
          </ac:spMkLst>
        </pc:spChg>
        <pc:spChg chg="add mod">
          <ac:chgData name="Ronald Mao" userId="35fc6b69f34090cc" providerId="LiveId" clId="{1D07D0CB-1079-0D4C-9317-DE13CB8D1641}" dt="2021-07-13T10:39:54.772" v="15848" actId="571"/>
          <ac:spMkLst>
            <pc:docMk/>
            <pc:sldMk cId="4054886804" sldId="308"/>
            <ac:spMk id="214" creationId="{3EF24ED0-3BEF-5844-A003-A1D783C0AADA}"/>
          </ac:spMkLst>
        </pc:spChg>
        <pc:spChg chg="add mod">
          <ac:chgData name="Ronald Mao" userId="35fc6b69f34090cc" providerId="LiveId" clId="{1D07D0CB-1079-0D4C-9317-DE13CB8D1641}" dt="2021-07-13T10:39:57.754" v="15849" actId="571"/>
          <ac:spMkLst>
            <pc:docMk/>
            <pc:sldMk cId="4054886804" sldId="308"/>
            <ac:spMk id="215" creationId="{3F39BB47-1ECA-4549-90F3-D7CAF7C248ED}"/>
          </ac:spMkLst>
        </pc:spChg>
        <pc:spChg chg="add del mod">
          <ac:chgData name="Ronald Mao" userId="35fc6b69f34090cc" providerId="LiveId" clId="{1D07D0CB-1079-0D4C-9317-DE13CB8D1641}" dt="2021-07-13T10:40:10.321" v="15855" actId="478"/>
          <ac:spMkLst>
            <pc:docMk/>
            <pc:sldMk cId="4054886804" sldId="308"/>
            <ac:spMk id="216" creationId="{2A2DA377-014F-C348-9E47-84E3627BE1C0}"/>
          </ac:spMkLst>
        </pc:spChg>
        <pc:spChg chg="add mod">
          <ac:chgData name="Ronald Mao" userId="35fc6b69f34090cc" providerId="LiveId" clId="{1D07D0CB-1079-0D4C-9317-DE13CB8D1641}" dt="2021-07-13T10:40:22.952" v="15856"/>
          <ac:spMkLst>
            <pc:docMk/>
            <pc:sldMk cId="4054886804" sldId="308"/>
            <ac:spMk id="217" creationId="{ED401DFE-650F-3949-AB8C-2A1F614C7F9E}"/>
          </ac:spMkLst>
        </pc:spChg>
        <pc:spChg chg="add mod">
          <ac:chgData name="Ronald Mao" userId="35fc6b69f34090cc" providerId="LiveId" clId="{1D07D0CB-1079-0D4C-9317-DE13CB8D1641}" dt="2021-07-13T10:40:26.846" v="15857" actId="571"/>
          <ac:spMkLst>
            <pc:docMk/>
            <pc:sldMk cId="4054886804" sldId="308"/>
            <ac:spMk id="218" creationId="{2A18F509-E926-4E46-80EC-B13299951888}"/>
          </ac:spMkLst>
        </pc:spChg>
        <pc:spChg chg="add mod">
          <ac:chgData name="Ronald Mao" userId="35fc6b69f34090cc" providerId="LiveId" clId="{1D07D0CB-1079-0D4C-9317-DE13CB8D1641}" dt="2021-07-13T10:40:29.836" v="15858"/>
          <ac:spMkLst>
            <pc:docMk/>
            <pc:sldMk cId="4054886804" sldId="308"/>
            <ac:spMk id="219" creationId="{8F330331-998D-4F48-8EDD-DFF64B471124}"/>
          </ac:spMkLst>
        </pc:spChg>
        <pc:spChg chg="add mod">
          <ac:chgData name="Ronald Mao" userId="35fc6b69f34090cc" providerId="LiveId" clId="{1D07D0CB-1079-0D4C-9317-DE13CB8D1641}" dt="2021-07-13T10:40:32.436" v="15859" actId="571"/>
          <ac:spMkLst>
            <pc:docMk/>
            <pc:sldMk cId="4054886804" sldId="308"/>
            <ac:spMk id="220" creationId="{4AC06599-113E-F446-9832-F23B370F0B2D}"/>
          </ac:spMkLst>
        </pc:spChg>
        <pc:spChg chg="add mod">
          <ac:chgData name="Ronald Mao" userId="35fc6b69f34090cc" providerId="LiveId" clId="{1D07D0CB-1079-0D4C-9317-DE13CB8D1641}" dt="2021-07-13T10:40:37.321" v="15860" actId="571"/>
          <ac:spMkLst>
            <pc:docMk/>
            <pc:sldMk cId="4054886804" sldId="308"/>
            <ac:spMk id="221" creationId="{1A8C4DB6-D690-754C-90B4-F095CC258A15}"/>
          </ac:spMkLst>
        </pc:spChg>
        <pc:spChg chg="add del mod">
          <ac:chgData name="Ronald Mao" userId="35fc6b69f34090cc" providerId="LiveId" clId="{1D07D0CB-1079-0D4C-9317-DE13CB8D1641}" dt="2021-07-13T10:43:00.284" v="15931" actId="478"/>
          <ac:spMkLst>
            <pc:docMk/>
            <pc:sldMk cId="4054886804" sldId="308"/>
            <ac:spMk id="222" creationId="{F45E015B-EDC9-B440-AB79-2D25250EC287}"/>
          </ac:spMkLst>
        </pc:spChg>
        <pc:spChg chg="add del mod">
          <ac:chgData name="Ronald Mao" userId="35fc6b69f34090cc" providerId="LiveId" clId="{1D07D0CB-1079-0D4C-9317-DE13CB8D1641}" dt="2021-07-13T10:41:35.982" v="15906" actId="478"/>
          <ac:spMkLst>
            <pc:docMk/>
            <pc:sldMk cId="4054886804" sldId="308"/>
            <ac:spMk id="223" creationId="{AC8ACAB4-76AC-4146-9953-7D7B5C6C37D1}"/>
          </ac:spMkLst>
        </pc:spChg>
        <pc:spChg chg="add del mod">
          <ac:chgData name="Ronald Mao" userId="35fc6b69f34090cc" providerId="LiveId" clId="{1D07D0CB-1079-0D4C-9317-DE13CB8D1641}" dt="2021-07-13T10:41:45.982" v="15909" actId="478"/>
          <ac:spMkLst>
            <pc:docMk/>
            <pc:sldMk cId="4054886804" sldId="308"/>
            <ac:spMk id="224" creationId="{F86366A3-FD03-4445-A6CE-40E19417C76A}"/>
          </ac:spMkLst>
        </pc:spChg>
        <pc:spChg chg="add mod">
          <ac:chgData name="Ronald Mao" userId="35fc6b69f34090cc" providerId="LiveId" clId="{1D07D0CB-1079-0D4C-9317-DE13CB8D1641}" dt="2021-07-13T10:41:42.965" v="15908" actId="571"/>
          <ac:spMkLst>
            <pc:docMk/>
            <pc:sldMk cId="4054886804" sldId="308"/>
            <ac:spMk id="225" creationId="{427AC23D-6874-FB46-A9B1-14F14CDC48C5}"/>
          </ac:spMkLst>
        </pc:spChg>
        <pc:spChg chg="add mod">
          <ac:chgData name="Ronald Mao" userId="35fc6b69f34090cc" providerId="LiveId" clId="{1D07D0CB-1079-0D4C-9317-DE13CB8D1641}" dt="2021-07-13T10:42:49.461" v="15929" actId="14100"/>
          <ac:spMkLst>
            <pc:docMk/>
            <pc:sldMk cId="4054886804" sldId="308"/>
            <ac:spMk id="226" creationId="{B9E76850-4A40-444E-80BB-DE82412E7AF5}"/>
          </ac:spMkLst>
        </pc:spChg>
        <pc:spChg chg="add del mod">
          <ac:chgData name="Ronald Mao" userId="35fc6b69f34090cc" providerId="LiveId" clId="{1D07D0CB-1079-0D4C-9317-DE13CB8D1641}" dt="2021-07-13T10:45:00.215" v="15945" actId="478"/>
          <ac:spMkLst>
            <pc:docMk/>
            <pc:sldMk cId="4054886804" sldId="308"/>
            <ac:spMk id="227" creationId="{714C2EBC-AD92-404B-B41B-9B3B6F556E3F}"/>
          </ac:spMkLst>
        </pc:spChg>
        <pc:spChg chg="add del mod">
          <ac:chgData name="Ronald Mao" userId="35fc6b69f34090cc" providerId="LiveId" clId="{1D07D0CB-1079-0D4C-9317-DE13CB8D1641}" dt="2021-07-13T10:45:11.559" v="15947" actId="478"/>
          <ac:spMkLst>
            <pc:docMk/>
            <pc:sldMk cId="4054886804" sldId="308"/>
            <ac:spMk id="228" creationId="{D992CC53-18B4-9B4A-AFBB-F13F75420A1F}"/>
          </ac:spMkLst>
        </pc:spChg>
        <pc:spChg chg="add mod">
          <ac:chgData name="Ronald Mao" userId="35fc6b69f34090cc" providerId="LiveId" clId="{1D07D0CB-1079-0D4C-9317-DE13CB8D1641}" dt="2021-07-13T10:45:21.261" v="15948" actId="207"/>
          <ac:spMkLst>
            <pc:docMk/>
            <pc:sldMk cId="4054886804" sldId="308"/>
            <ac:spMk id="229" creationId="{DC5254F3-50DB-A74C-AAD8-74742EF2FC9E}"/>
          </ac:spMkLst>
        </pc:spChg>
        <pc:cxnChg chg="del">
          <ac:chgData name="Ronald Mao" userId="35fc6b69f34090cc" providerId="LiveId" clId="{1D07D0CB-1079-0D4C-9317-DE13CB8D1641}" dt="2021-07-13T09:38:42.879" v="14952" actId="478"/>
          <ac:cxnSpMkLst>
            <pc:docMk/>
            <pc:sldMk cId="4054886804" sldId="308"/>
            <ac:cxnSpMk id="148" creationId="{D940F39D-BCB5-FD4E-A01C-33825696C134}"/>
          </ac:cxnSpMkLst>
        </pc:cxnChg>
      </pc:sldChg>
      <pc:sldChg chg="addSp delSp modSp add mod">
        <pc:chgData name="Ronald Mao" userId="35fc6b69f34090cc" providerId="LiveId" clId="{1D07D0CB-1079-0D4C-9317-DE13CB8D1641}" dt="2021-07-13T11:05:34.260" v="16118" actId="2711"/>
        <pc:sldMkLst>
          <pc:docMk/>
          <pc:sldMk cId="2110024207" sldId="309"/>
        </pc:sldMkLst>
        <pc:spChg chg="mod">
          <ac:chgData name="Ronald Mao" userId="35fc6b69f34090cc" providerId="LiveId" clId="{1D07D0CB-1079-0D4C-9317-DE13CB8D1641}" dt="2021-07-13T11:05:34.260" v="16118" actId="2711"/>
          <ac:spMkLst>
            <pc:docMk/>
            <pc:sldMk cId="2110024207" sldId="309"/>
            <ac:spMk id="6" creationId="{9F18570C-06A9-C148-B82E-2A1E632B8E0A}"/>
          </ac:spMkLst>
        </pc:spChg>
        <pc:spChg chg="add del mod">
          <ac:chgData name="Ronald Mao" userId="35fc6b69f34090cc" providerId="LiveId" clId="{1D07D0CB-1079-0D4C-9317-DE13CB8D1641}" dt="2021-07-13T11:05:13.479" v="16116" actId="20577"/>
          <ac:spMkLst>
            <pc:docMk/>
            <pc:sldMk cId="2110024207" sldId="309"/>
            <ac:spMk id="7" creationId="{F9168077-EB55-C048-9EA4-01DB2981E761}"/>
          </ac:spMkLst>
        </pc:spChg>
      </pc:sldChg>
      <pc:sldChg chg="modSp add mod">
        <pc:chgData name="Ronald Mao" userId="35fc6b69f34090cc" providerId="LiveId" clId="{1D07D0CB-1079-0D4C-9317-DE13CB8D1641}" dt="2021-07-13T11:06:12.329" v="16140" actId="2711"/>
        <pc:sldMkLst>
          <pc:docMk/>
          <pc:sldMk cId="1216651192" sldId="310"/>
        </pc:sldMkLst>
        <pc:spChg chg="mod">
          <ac:chgData name="Ronald Mao" userId="35fc6b69f34090cc" providerId="LiveId" clId="{1D07D0CB-1079-0D4C-9317-DE13CB8D1641}" dt="2021-07-13T11:06:12.329" v="16140" actId="2711"/>
          <ac:spMkLst>
            <pc:docMk/>
            <pc:sldMk cId="1216651192" sldId="310"/>
            <ac:spMk id="6" creationId="{9F18570C-06A9-C148-B82E-2A1E632B8E0A}"/>
          </ac:spMkLst>
        </pc:spChg>
        <pc:spChg chg="mod">
          <ac:chgData name="Ronald Mao" userId="35fc6b69f34090cc" providerId="LiveId" clId="{1D07D0CB-1079-0D4C-9317-DE13CB8D1641}" dt="2021-07-13T11:05:53.029" v="16137" actId="20577"/>
          <ac:spMkLst>
            <pc:docMk/>
            <pc:sldMk cId="1216651192" sldId="310"/>
            <ac:spMk id="7" creationId="{F9168077-EB55-C048-9EA4-01DB2981E761}"/>
          </ac:spMkLst>
        </pc:spChg>
      </pc:sldChg>
      <pc:sldMasterChg chg="modSldLayout">
        <pc:chgData name="Ronald Mao" userId="35fc6b69f34090cc" providerId="LiveId" clId="{1D07D0CB-1079-0D4C-9317-DE13CB8D1641}" dt="2021-07-12T07:37:10.814" v="7851"/>
        <pc:sldMasterMkLst>
          <pc:docMk/>
          <pc:sldMasterMk cId="868122711" sldId="2147484188"/>
        </pc:sldMasterMkLst>
        <pc:sldLayoutChg chg="delSp">
          <pc:chgData name="Ronald Mao" userId="35fc6b69f34090cc" providerId="LiveId" clId="{1D07D0CB-1079-0D4C-9317-DE13CB8D1641}" dt="2021-07-12T07:37:10.814" v="7851"/>
          <pc:sldLayoutMkLst>
            <pc:docMk/>
            <pc:sldMasterMk cId="868122711" sldId="2147484188"/>
            <pc:sldLayoutMk cId="1150882120" sldId="2147484206"/>
          </pc:sldLayoutMkLst>
          <pc:spChg chg="del">
            <ac:chgData name="Ronald Mao" userId="35fc6b69f34090cc" providerId="LiveId" clId="{1D07D0CB-1079-0D4C-9317-DE13CB8D1641}" dt="2021-07-12T07:37:10.814" v="7851"/>
            <ac:spMkLst>
              <pc:docMk/>
              <pc:sldMasterMk cId="868122711" sldId="2147484188"/>
              <pc:sldLayoutMk cId="1150882120" sldId="2147484206"/>
              <ac:spMk id="7" creationId="{00000000-0000-0000-0000-000000000000}"/>
            </ac:spMkLst>
          </pc:spChg>
        </pc:sldLayoutChg>
      </pc:sldMasterChg>
      <pc:sldMasterChg chg="modSldLayout">
        <pc:chgData name="Ronald Mao" userId="35fc6b69f34090cc" providerId="LiveId" clId="{1D07D0CB-1079-0D4C-9317-DE13CB8D1641}" dt="2021-07-12T07:37:22.901" v="7863"/>
        <pc:sldMasterMkLst>
          <pc:docMk/>
          <pc:sldMasterMk cId="1209301500" sldId="2147484225"/>
        </pc:sldMasterMkLst>
        <pc:sldLayoutChg chg="delSp">
          <pc:chgData name="Ronald Mao" userId="35fc6b69f34090cc" providerId="LiveId" clId="{1D07D0CB-1079-0D4C-9317-DE13CB8D1641}" dt="2021-07-12T07:37:22.901" v="7863"/>
          <pc:sldLayoutMkLst>
            <pc:docMk/>
            <pc:sldMasterMk cId="1209301500" sldId="2147484225"/>
            <pc:sldLayoutMk cId="2649109910" sldId="2147484243"/>
          </pc:sldLayoutMkLst>
          <pc:cxnChg chg="del">
            <ac:chgData name="Ronald Mao" userId="35fc6b69f34090cc" providerId="LiveId" clId="{1D07D0CB-1079-0D4C-9317-DE13CB8D1641}" dt="2021-07-12T07:37:22.901" v="7863"/>
            <ac:cxnSpMkLst>
              <pc:docMk/>
              <pc:sldMasterMk cId="1209301500" sldId="2147484225"/>
              <pc:sldLayoutMk cId="2649109910" sldId="2147484243"/>
              <ac:cxnSpMk id="7" creationId="{00000000-0000-0000-0000-000000000000}"/>
            </ac:cxnSpMkLst>
          </pc:cxn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DEAB0-5D8A-4B80-BBA0-85DE432C49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B456A9-6734-9045-902C-E49D4A04C647}" type="pres">
      <dgm:prSet presAssocID="{FC0DEAB0-5D8A-4B80-BBA0-85DE432C496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F594D43-052E-C44E-B1F3-92246BBB64C2}" type="presOf" srcId="{FC0DEAB0-5D8A-4B80-BBA0-85DE432C4963}" destId="{6DB456A9-6734-9045-902C-E49D4A04C6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DEAB0-5D8A-4B80-BBA0-85DE432C49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B456A9-6734-9045-902C-E49D4A04C647}" type="pres">
      <dgm:prSet presAssocID="{FC0DEAB0-5D8A-4B80-BBA0-85DE432C496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F594D43-052E-C44E-B1F3-92246BBB64C2}" type="presOf" srcId="{FC0DEAB0-5D8A-4B80-BBA0-85DE432C4963}" destId="{6DB456A9-6734-9045-902C-E49D4A04C6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DEAB0-5D8A-4B80-BBA0-85DE432C49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B456A9-6734-9045-902C-E49D4A04C647}" type="pres">
      <dgm:prSet presAssocID="{FC0DEAB0-5D8A-4B80-BBA0-85DE432C496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F594D43-052E-C44E-B1F3-92246BBB64C2}" type="presOf" srcId="{FC0DEAB0-5D8A-4B80-BBA0-85DE432C4963}" destId="{6DB456A9-6734-9045-902C-E49D4A04C6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3C58D-86D1-2D42-9E80-6D52D5A86A7E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FBCB-9097-6C4A-96F6-1435C0F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FBCB-9097-6C4A-96F6-1435C0F33E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FBCB-9097-6C4A-96F6-1435C0F33E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FBCB-9097-6C4A-96F6-1435C0F33E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FBCB-9097-6C4A-96F6-1435C0F33E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8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FBCB-9097-6C4A-96F6-1435C0F33E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FBCB-9097-6C4A-96F6-1435C0F33E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FBCB-9097-6C4A-96F6-1435C0F33E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0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40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6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5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1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2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6F2EF8-AEA0-9B47-86DF-7CBD8B6A012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AD6E1D-F9EB-A946-A6A0-0C97E229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6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67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3" r:id="rId7"/>
    <p:sldLayoutId id="2147484674" r:id="rId8"/>
    <p:sldLayoutId id="2147484675" r:id="rId9"/>
    <p:sldLayoutId id="2147484676" r:id="rId10"/>
    <p:sldLayoutId id="2147484677" r:id="rId11"/>
    <p:sldLayoutId id="2147484678" r:id="rId12"/>
    <p:sldLayoutId id="2147484679" r:id="rId13"/>
    <p:sldLayoutId id="2147484680" r:id="rId14"/>
    <p:sldLayoutId id="2147484681" r:id="rId15"/>
    <p:sldLayoutId id="2147484682" r:id="rId16"/>
    <p:sldLayoutId id="2147484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8C05-0806-9B49-91C7-112BBB8D8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latin typeface="+mn-lt"/>
              </a:rPr>
              <a:t> Ethylene Production Via Cracking Of Ethane-Propane &amp; the Issue Of Metal Dusting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2414-4C6B-2042-9A06-3A837254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1110342"/>
            <a:ext cx="7197726" cy="90351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Kelly Mao</a:t>
            </a:r>
          </a:p>
        </p:txBody>
      </p:sp>
    </p:spTree>
    <p:extLst>
      <p:ext uri="{BB962C8B-B14F-4D97-AF65-F5344CB8AC3E}">
        <p14:creationId xmlns:p14="http://schemas.microsoft.com/office/powerpoint/2010/main" val="372360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FA3E9EF-8F3E-43F1-BF83-3DE5A1EFE1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BCA605-48E5-2747-905C-540C49B6FC8C}"/>
              </a:ext>
            </a:extLst>
          </p:cNvPr>
          <p:cNvSpPr/>
          <p:nvPr/>
        </p:nvSpPr>
        <p:spPr>
          <a:xfrm>
            <a:off x="1420962" y="1655274"/>
            <a:ext cx="9203070" cy="1436702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bg1"/>
                </a:solidFill>
                <a:latin typeface="+mj-lt"/>
              </a:rPr>
              <a:t>Thermal Cracking produces ethene. Ethene can be polymerized to produce polyethylene plastics.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5C6F22D-B3BB-2F4C-A538-B5649933B8AF}"/>
              </a:ext>
            </a:extLst>
          </p:cNvPr>
          <p:cNvSpPr/>
          <p:nvPr/>
        </p:nvSpPr>
        <p:spPr>
          <a:xfrm>
            <a:off x="1420962" y="4959228"/>
            <a:ext cx="9203070" cy="1436702"/>
          </a:xfrm>
          <a:prstGeom prst="roundRect">
            <a:avLst/>
          </a:prstGeom>
          <a:solidFill>
            <a:srgbClr val="E9D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bg1"/>
                </a:solidFill>
                <a:latin typeface="+mj-lt"/>
              </a:rPr>
              <a:t>low demand long-chained hydrocarbons → high demand short-chained hydrocarbons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3AA2FEF-0602-8042-990F-E94B51834A5A}"/>
              </a:ext>
            </a:extLst>
          </p:cNvPr>
          <p:cNvSpPr/>
          <p:nvPr/>
        </p:nvSpPr>
        <p:spPr>
          <a:xfrm>
            <a:off x="1420962" y="3311791"/>
            <a:ext cx="9203070" cy="1436702"/>
          </a:xfrm>
          <a:prstGeom prst="roundRect">
            <a:avLst/>
          </a:prstGeom>
          <a:solidFill>
            <a:srgbClr val="E9C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bg1"/>
                </a:solidFill>
                <a:latin typeface="+mj-lt"/>
              </a:rPr>
              <a:t>Cracking is an important process for diesel fuel &amp; commercial gasoline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AB91698C-A830-EC40-84A4-137AD8B0AB8C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Importance Of Thermal Cracking</a:t>
            </a:r>
          </a:p>
        </p:txBody>
      </p:sp>
    </p:spTree>
    <p:extLst>
      <p:ext uri="{BB962C8B-B14F-4D97-AF65-F5344CB8AC3E}">
        <p14:creationId xmlns:p14="http://schemas.microsoft.com/office/powerpoint/2010/main" val="130161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FA3E9EF-8F3E-43F1-BF83-3DE5A1EFE1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BCA605-48E5-2747-905C-540C49B6FC8C}"/>
              </a:ext>
            </a:extLst>
          </p:cNvPr>
          <p:cNvSpPr/>
          <p:nvPr/>
        </p:nvSpPr>
        <p:spPr>
          <a:xfrm>
            <a:off x="1420962" y="1655274"/>
            <a:ext cx="9203070" cy="1436702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bg1"/>
                </a:solidFill>
                <a:latin typeface="+mj-lt"/>
              </a:rPr>
              <a:t>Oxide protective layer on equipment to prevent metal dusting on equipment → decreased replacement costs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5C6F22D-B3BB-2F4C-A538-B5649933B8AF}"/>
              </a:ext>
            </a:extLst>
          </p:cNvPr>
          <p:cNvSpPr/>
          <p:nvPr/>
        </p:nvSpPr>
        <p:spPr>
          <a:xfrm>
            <a:off x="1420962" y="4959228"/>
            <a:ext cx="9203070" cy="1436702"/>
          </a:xfrm>
          <a:prstGeom prst="roundRect">
            <a:avLst/>
          </a:prstGeom>
          <a:solidFill>
            <a:srgbClr val="E9D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bg1"/>
                </a:solidFill>
                <a:latin typeface="+mj-lt"/>
              </a:rPr>
              <a:t>Coupon monitoring and acoustic monitoring preventive measures to detect corrosion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3AA2FEF-0602-8042-990F-E94B51834A5A}"/>
              </a:ext>
            </a:extLst>
          </p:cNvPr>
          <p:cNvSpPr/>
          <p:nvPr/>
        </p:nvSpPr>
        <p:spPr>
          <a:xfrm>
            <a:off x="1420962" y="3311791"/>
            <a:ext cx="9203070" cy="1436702"/>
          </a:xfrm>
          <a:prstGeom prst="roundRect">
            <a:avLst/>
          </a:prstGeom>
          <a:solidFill>
            <a:srgbClr val="E9C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bg1"/>
                </a:solidFill>
                <a:latin typeface="+mj-lt"/>
              </a:rPr>
              <a:t>Use of solvents with hydrogen transfer properties to reduce coke formation 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AB91698C-A830-EC40-84A4-137AD8B0AB8C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Ways To Improve Thermal Cracking</a:t>
            </a:r>
          </a:p>
        </p:txBody>
      </p:sp>
    </p:spTree>
    <p:extLst>
      <p:ext uri="{BB962C8B-B14F-4D97-AF65-F5344CB8AC3E}">
        <p14:creationId xmlns:p14="http://schemas.microsoft.com/office/powerpoint/2010/main" val="113296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C30E165F-E59B-F947-814E-6E6F2CBB31D5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Metal Dusting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CF5FD3-2DAE-594C-9DE3-82FC3486C7E2}"/>
              </a:ext>
            </a:extLst>
          </p:cNvPr>
          <p:cNvSpPr/>
          <p:nvPr/>
        </p:nvSpPr>
        <p:spPr>
          <a:xfrm>
            <a:off x="2392128" y="1593062"/>
            <a:ext cx="7378014" cy="840392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bg1"/>
                </a:solidFill>
                <a:latin typeface="+mj-lt"/>
              </a:rPr>
              <a:t>Metal dusting is the corrosion of metallic materials into dust (fine metal particles) at in a carbon-saturated atmosphere due to rapid carburization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8C3490-435E-2640-9CBA-4275F593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527" y="3077333"/>
            <a:ext cx="3042403" cy="243634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9" name="Picture 8" descr="A close-up of a person's foot&#10;&#10;Description automatically generated with low confidence">
            <a:extLst>
              <a:ext uri="{FF2B5EF4-FFF2-40B4-BE49-F238E27FC236}">
                <a16:creationId xmlns:a16="http://schemas.microsoft.com/office/drawing/2014/main" id="{8591E5A4-1A8E-BB48-AE07-736D67862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03"/>
          <a:stretch/>
        </p:blipFill>
        <p:spPr>
          <a:xfrm>
            <a:off x="473768" y="3077334"/>
            <a:ext cx="3181776" cy="243634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22CE93-AAFC-8A40-AF94-D9617B4BC57A}"/>
              </a:ext>
            </a:extLst>
          </p:cNvPr>
          <p:cNvSpPr txBox="1"/>
          <p:nvPr/>
        </p:nvSpPr>
        <p:spPr>
          <a:xfrm>
            <a:off x="3824647" y="3387566"/>
            <a:ext cx="2008828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Prominent issue in syngas, hydrogen, and ammonia production.</a:t>
            </a:r>
          </a:p>
          <a:p>
            <a:endParaRPr lang="en-US" sz="1600" dirty="0">
              <a:solidFill>
                <a:schemeClr val="bg1"/>
              </a:solidFill>
              <a:latin typeface="+mj-lt"/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Oil cracking are facilities susceptible to metal dusting.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47216-2EB7-0C4C-8431-CADD734287F5}"/>
              </a:ext>
            </a:extLst>
          </p:cNvPr>
          <p:cNvSpPr txBox="1"/>
          <p:nvPr/>
        </p:nvSpPr>
        <p:spPr>
          <a:xfrm>
            <a:off x="9577656" y="2936557"/>
            <a:ext cx="2140576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Fe, Co, Ni base alloys are affected </a:t>
            </a:r>
          </a:p>
          <a:p>
            <a:endParaRPr lang="en-US" sz="1600" dirty="0">
              <a:solidFill>
                <a:schemeClr val="bg1"/>
              </a:solidFill>
              <a:latin typeface="+mj-lt"/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Specific metal dusting mechanisms differ depending on the type of alloy and phase</a:t>
            </a:r>
          </a:p>
          <a:p>
            <a:endParaRPr lang="en-US" sz="1600" dirty="0">
              <a:solidFill>
                <a:schemeClr val="bg1"/>
              </a:solidFill>
              <a:latin typeface="+mj-lt"/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Analysis must be done to find the best mitigation procedures. </a:t>
            </a:r>
          </a:p>
        </p:txBody>
      </p:sp>
    </p:spTree>
    <p:extLst>
      <p:ext uri="{BB962C8B-B14F-4D97-AF65-F5344CB8AC3E}">
        <p14:creationId xmlns:p14="http://schemas.microsoft.com/office/powerpoint/2010/main" val="24752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326BC3E-0C2F-314E-9A00-43227A338A25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Metal Dusting Mechanisms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353AB-2068-034D-BA20-27797F8BB858}"/>
              </a:ext>
            </a:extLst>
          </p:cNvPr>
          <p:cNvSpPr/>
          <p:nvPr/>
        </p:nvSpPr>
        <p:spPr>
          <a:xfrm>
            <a:off x="373766" y="3114210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BE7C88-C3B2-CD4D-A0DC-526A6444A473}"/>
              </a:ext>
            </a:extLst>
          </p:cNvPr>
          <p:cNvSpPr/>
          <p:nvPr/>
        </p:nvSpPr>
        <p:spPr>
          <a:xfrm>
            <a:off x="3090643" y="1566795"/>
            <a:ext cx="6010713" cy="429716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chemeClr val="bg1"/>
                </a:solidFill>
                <a:latin typeface="+mj-lt"/>
              </a:rPr>
              <a:t>Type I: Decomposition Of Metal Carbides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E682CB-65DD-924A-9B70-69686A14FC65}"/>
              </a:ext>
            </a:extLst>
          </p:cNvPr>
          <p:cNvSpPr txBox="1"/>
          <p:nvPr/>
        </p:nvSpPr>
        <p:spPr>
          <a:xfrm>
            <a:off x="366579" y="2282176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5D87B-D1C4-A348-89A9-12E9DF50DE07}"/>
              </a:ext>
            </a:extLst>
          </p:cNvPr>
          <p:cNvSpPr/>
          <p:nvPr/>
        </p:nvSpPr>
        <p:spPr>
          <a:xfrm>
            <a:off x="3402781" y="3110262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F50A6-AD22-634D-BC38-CBA7D912446D}"/>
              </a:ext>
            </a:extLst>
          </p:cNvPr>
          <p:cNvSpPr txBox="1"/>
          <p:nvPr/>
        </p:nvSpPr>
        <p:spPr>
          <a:xfrm>
            <a:off x="3402779" y="2282176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1F4D8531-BC24-B54A-8E98-E2BE03E96E4F}"/>
              </a:ext>
            </a:extLst>
          </p:cNvPr>
          <p:cNvSpPr/>
          <p:nvPr/>
        </p:nvSpPr>
        <p:spPr>
          <a:xfrm rot="5400000">
            <a:off x="2895345" y="3419364"/>
            <a:ext cx="404791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F090C9-5318-D24E-90A8-BA6FDE5B0478}"/>
              </a:ext>
            </a:extLst>
          </p:cNvPr>
          <p:cNvSpPr txBox="1"/>
          <p:nvPr/>
        </p:nvSpPr>
        <p:spPr>
          <a:xfrm>
            <a:off x="732675" y="2670626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23776B59-9EFC-3C46-966B-9F8B424DAC3B}"/>
              </a:ext>
            </a:extLst>
          </p:cNvPr>
          <p:cNvSpPr/>
          <p:nvPr/>
        </p:nvSpPr>
        <p:spPr>
          <a:xfrm rot="10800000">
            <a:off x="805857" y="3038123"/>
            <a:ext cx="187412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9980E7-771D-964F-A195-067016A19DEB}"/>
              </a:ext>
            </a:extLst>
          </p:cNvPr>
          <p:cNvSpPr/>
          <p:nvPr/>
        </p:nvSpPr>
        <p:spPr>
          <a:xfrm>
            <a:off x="3402780" y="3027938"/>
            <a:ext cx="2388178" cy="316126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Fe3C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B671CA-2B75-3F41-9229-DF8FC404A127}"/>
              </a:ext>
            </a:extLst>
          </p:cNvPr>
          <p:cNvSpPr txBox="1"/>
          <p:nvPr/>
        </p:nvSpPr>
        <p:spPr>
          <a:xfrm>
            <a:off x="3767277" y="2972779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6FC38F-8BE5-4C4A-9352-F5F2B54E6560}"/>
              </a:ext>
            </a:extLst>
          </p:cNvPr>
          <p:cNvSpPr/>
          <p:nvPr/>
        </p:nvSpPr>
        <p:spPr>
          <a:xfrm>
            <a:off x="6401039" y="3102951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480EAA-CC1B-C740-A17A-559C386EC5A5}"/>
              </a:ext>
            </a:extLst>
          </p:cNvPr>
          <p:cNvSpPr txBox="1"/>
          <p:nvPr/>
        </p:nvSpPr>
        <p:spPr>
          <a:xfrm>
            <a:off x="6411685" y="2262671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C8AF01-8B4E-514C-A525-A871A5BE190E}"/>
              </a:ext>
            </a:extLst>
          </p:cNvPr>
          <p:cNvSpPr/>
          <p:nvPr/>
        </p:nvSpPr>
        <p:spPr>
          <a:xfrm>
            <a:off x="6401039" y="2574734"/>
            <a:ext cx="2388178" cy="4589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Graphite (C)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E63B6C-D35A-DF43-8EBD-99216213F16B}"/>
              </a:ext>
            </a:extLst>
          </p:cNvPr>
          <p:cNvSpPr/>
          <p:nvPr/>
        </p:nvSpPr>
        <p:spPr>
          <a:xfrm>
            <a:off x="6422330" y="3027938"/>
            <a:ext cx="2388178" cy="316126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Fe3C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99E23D-CBF5-9F4F-95BA-5D65A30FFD46}"/>
              </a:ext>
            </a:extLst>
          </p:cNvPr>
          <p:cNvSpPr/>
          <p:nvPr/>
        </p:nvSpPr>
        <p:spPr>
          <a:xfrm>
            <a:off x="9430056" y="3114210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BDEC7D-5BA5-A142-BB70-848C18D5C4C4}"/>
              </a:ext>
            </a:extLst>
          </p:cNvPr>
          <p:cNvSpPr txBox="1"/>
          <p:nvPr/>
        </p:nvSpPr>
        <p:spPr>
          <a:xfrm>
            <a:off x="9451347" y="2266609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C7147F-ECEE-EF40-B17E-0296177A4428}"/>
              </a:ext>
            </a:extLst>
          </p:cNvPr>
          <p:cNvSpPr/>
          <p:nvPr/>
        </p:nvSpPr>
        <p:spPr>
          <a:xfrm>
            <a:off x="9454485" y="3004577"/>
            <a:ext cx="2388178" cy="316126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Fe3C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7E23A-E8EA-8C41-AC24-DAD053397B3B}"/>
              </a:ext>
            </a:extLst>
          </p:cNvPr>
          <p:cNvSpPr/>
          <p:nvPr/>
        </p:nvSpPr>
        <p:spPr>
          <a:xfrm rot="5400000">
            <a:off x="9392653" y="2772402"/>
            <a:ext cx="263844" cy="196559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>
            <a:extLst>
              <a:ext uri="{FF2B5EF4-FFF2-40B4-BE49-F238E27FC236}">
                <a16:creationId xmlns:a16="http://schemas.microsoft.com/office/drawing/2014/main" id="{D803C0F0-B641-0546-8889-3E42AD88BAFA}"/>
              </a:ext>
            </a:extLst>
          </p:cNvPr>
          <p:cNvSpPr/>
          <p:nvPr/>
        </p:nvSpPr>
        <p:spPr>
          <a:xfrm rot="10800000">
            <a:off x="3845399" y="3313645"/>
            <a:ext cx="187412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0CE556-808F-C04B-A610-CC51EC609FAA}"/>
              </a:ext>
            </a:extLst>
          </p:cNvPr>
          <p:cNvSpPr/>
          <p:nvPr/>
        </p:nvSpPr>
        <p:spPr>
          <a:xfrm rot="5400000">
            <a:off x="10438875" y="2712874"/>
            <a:ext cx="423047" cy="16852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C1146D-45F1-FB4C-81A1-6BD120F44238}"/>
              </a:ext>
            </a:extLst>
          </p:cNvPr>
          <p:cNvSpPr/>
          <p:nvPr/>
        </p:nvSpPr>
        <p:spPr>
          <a:xfrm rot="5400000">
            <a:off x="11542482" y="2720080"/>
            <a:ext cx="388301" cy="19701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E31E21-92D1-5342-9150-F334BFF2ECF3}"/>
              </a:ext>
            </a:extLst>
          </p:cNvPr>
          <p:cNvSpPr/>
          <p:nvPr/>
        </p:nvSpPr>
        <p:spPr>
          <a:xfrm rot="5400000">
            <a:off x="10988259" y="2724307"/>
            <a:ext cx="388301" cy="188559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23D141-1527-D44C-903A-5DB12A14BB86}"/>
              </a:ext>
            </a:extLst>
          </p:cNvPr>
          <p:cNvSpPr/>
          <p:nvPr/>
        </p:nvSpPr>
        <p:spPr>
          <a:xfrm rot="5400000">
            <a:off x="9311237" y="2695000"/>
            <a:ext cx="452857" cy="17037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3E66E2-35AC-2D4F-86DE-5775AA8B63A2}"/>
              </a:ext>
            </a:extLst>
          </p:cNvPr>
          <p:cNvSpPr/>
          <p:nvPr/>
        </p:nvSpPr>
        <p:spPr>
          <a:xfrm rot="5400000">
            <a:off x="9873883" y="2717574"/>
            <a:ext cx="423048" cy="17038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D3ED4C-271E-C645-AC31-2454B07394AC}"/>
              </a:ext>
            </a:extLst>
          </p:cNvPr>
          <p:cNvSpPr/>
          <p:nvPr/>
        </p:nvSpPr>
        <p:spPr>
          <a:xfrm>
            <a:off x="9422534" y="2546718"/>
            <a:ext cx="2388177" cy="7771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5B71B1E-3A50-E049-A07A-2A4F2B6E5C65}"/>
              </a:ext>
            </a:extLst>
          </p:cNvPr>
          <p:cNvSpPr/>
          <p:nvPr/>
        </p:nvSpPr>
        <p:spPr>
          <a:xfrm>
            <a:off x="9602500" y="2556503"/>
            <a:ext cx="417856" cy="37533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425ED12-A22D-014C-9810-F6635B5872B4}"/>
              </a:ext>
            </a:extLst>
          </p:cNvPr>
          <p:cNvSpPr/>
          <p:nvPr/>
        </p:nvSpPr>
        <p:spPr>
          <a:xfrm>
            <a:off x="10170380" y="2563143"/>
            <a:ext cx="417856" cy="37533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51104C9-BFD8-F94C-ADAC-CBC2D2A64ADF}"/>
              </a:ext>
            </a:extLst>
          </p:cNvPr>
          <p:cNvSpPr/>
          <p:nvPr/>
        </p:nvSpPr>
        <p:spPr>
          <a:xfrm>
            <a:off x="10705493" y="2563666"/>
            <a:ext cx="417856" cy="37533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CDDE594-D471-D940-9E3B-13D9CC3ACE57}"/>
              </a:ext>
            </a:extLst>
          </p:cNvPr>
          <p:cNvSpPr/>
          <p:nvPr/>
        </p:nvSpPr>
        <p:spPr>
          <a:xfrm>
            <a:off x="11240606" y="2563143"/>
            <a:ext cx="417856" cy="37533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</a:t>
            </a:r>
          </a:p>
        </p:txBody>
      </p:sp>
      <p:sp>
        <p:nvSpPr>
          <p:cNvPr id="92" name="Up Arrow 91">
            <a:extLst>
              <a:ext uri="{FF2B5EF4-FFF2-40B4-BE49-F238E27FC236}">
                <a16:creationId xmlns:a16="http://schemas.microsoft.com/office/drawing/2014/main" id="{2385B973-3DC7-C34D-B188-D37BDE9F4D59}"/>
              </a:ext>
            </a:extLst>
          </p:cNvPr>
          <p:cNvSpPr/>
          <p:nvPr/>
        </p:nvSpPr>
        <p:spPr>
          <a:xfrm>
            <a:off x="6834451" y="2529537"/>
            <a:ext cx="242674" cy="54645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4" name="Up Arrow 93">
            <a:extLst>
              <a:ext uri="{FF2B5EF4-FFF2-40B4-BE49-F238E27FC236}">
                <a16:creationId xmlns:a16="http://schemas.microsoft.com/office/drawing/2014/main" id="{FCB4266D-D581-5E45-8F77-CC21B3B56717}"/>
              </a:ext>
            </a:extLst>
          </p:cNvPr>
          <p:cNvSpPr/>
          <p:nvPr/>
        </p:nvSpPr>
        <p:spPr>
          <a:xfrm rot="5400000">
            <a:off x="5926137" y="3450904"/>
            <a:ext cx="404791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55CE7309-1831-764C-AF9E-951CCD4B4891}"/>
              </a:ext>
            </a:extLst>
          </p:cNvPr>
          <p:cNvSpPr/>
          <p:nvPr/>
        </p:nvSpPr>
        <p:spPr>
          <a:xfrm rot="5400000">
            <a:off x="8926737" y="3450905"/>
            <a:ext cx="404791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185DC9-88AC-054D-8C78-328E43569975}"/>
              </a:ext>
            </a:extLst>
          </p:cNvPr>
          <p:cNvSpPr txBox="1"/>
          <p:nvPr/>
        </p:nvSpPr>
        <p:spPr>
          <a:xfrm>
            <a:off x="373767" y="4497563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2326297-B714-D842-BE52-1BEA86E3BCFF}"/>
              </a:ext>
            </a:extLst>
          </p:cNvPr>
          <p:cNvSpPr/>
          <p:nvPr/>
        </p:nvSpPr>
        <p:spPr>
          <a:xfrm>
            <a:off x="373766" y="5419251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14ECC59-9136-AB4B-B388-7D76B90373CE}"/>
              </a:ext>
            </a:extLst>
          </p:cNvPr>
          <p:cNvSpPr/>
          <p:nvPr/>
        </p:nvSpPr>
        <p:spPr>
          <a:xfrm>
            <a:off x="3402779" y="5408431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31A9358-E50E-9C4F-B885-4B3FA888F62C}"/>
              </a:ext>
            </a:extLst>
          </p:cNvPr>
          <p:cNvSpPr txBox="1"/>
          <p:nvPr/>
        </p:nvSpPr>
        <p:spPr>
          <a:xfrm>
            <a:off x="3394912" y="4500377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C54D6E4-3813-6D4F-BBAD-52EA525EFF38}"/>
              </a:ext>
            </a:extLst>
          </p:cNvPr>
          <p:cNvSpPr/>
          <p:nvPr/>
        </p:nvSpPr>
        <p:spPr>
          <a:xfrm>
            <a:off x="3415021" y="5336519"/>
            <a:ext cx="2388178" cy="316126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Fe3C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BB93783-5358-F549-8775-0DF302B17FDB}"/>
              </a:ext>
            </a:extLst>
          </p:cNvPr>
          <p:cNvSpPr/>
          <p:nvPr/>
        </p:nvSpPr>
        <p:spPr>
          <a:xfrm>
            <a:off x="6431792" y="5426569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</a:t>
            </a:r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AC8B8457-63B3-8E4C-A71C-6EB1AF6852D4}"/>
              </a:ext>
            </a:extLst>
          </p:cNvPr>
          <p:cNvSpPr/>
          <p:nvPr/>
        </p:nvSpPr>
        <p:spPr>
          <a:xfrm rot="5400000">
            <a:off x="5926137" y="5702713"/>
            <a:ext cx="404791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Up Arrow 108">
            <a:extLst>
              <a:ext uri="{FF2B5EF4-FFF2-40B4-BE49-F238E27FC236}">
                <a16:creationId xmlns:a16="http://schemas.microsoft.com/office/drawing/2014/main" id="{6EEB6FE3-0E54-5943-9F99-09CFFE2A6E69}"/>
              </a:ext>
            </a:extLst>
          </p:cNvPr>
          <p:cNvSpPr/>
          <p:nvPr/>
        </p:nvSpPr>
        <p:spPr>
          <a:xfrm rot="5400000">
            <a:off x="2861395" y="5720851"/>
            <a:ext cx="404791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91EB2A-AA4D-A14A-8E5A-BEF2F620F5A0}"/>
              </a:ext>
            </a:extLst>
          </p:cNvPr>
          <p:cNvSpPr/>
          <p:nvPr/>
        </p:nvSpPr>
        <p:spPr>
          <a:xfrm rot="20518639">
            <a:off x="6450679" y="5114506"/>
            <a:ext cx="966186" cy="31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FD8417-4DE4-6545-A5A3-471B1E193A96}"/>
              </a:ext>
            </a:extLst>
          </p:cNvPr>
          <p:cNvSpPr/>
          <p:nvPr/>
        </p:nvSpPr>
        <p:spPr>
          <a:xfrm>
            <a:off x="7416865" y="4959228"/>
            <a:ext cx="331594" cy="314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510BDFD-E4EA-7446-9A08-B1639D4FBB44}"/>
              </a:ext>
            </a:extLst>
          </p:cNvPr>
          <p:cNvSpPr/>
          <p:nvPr/>
        </p:nvSpPr>
        <p:spPr>
          <a:xfrm rot="1063381">
            <a:off x="7769673" y="5114393"/>
            <a:ext cx="1067088" cy="3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C97884-7EF2-9945-B520-558D07F6B68A}"/>
              </a:ext>
            </a:extLst>
          </p:cNvPr>
          <p:cNvSpPr/>
          <p:nvPr/>
        </p:nvSpPr>
        <p:spPr>
          <a:xfrm>
            <a:off x="6834451" y="5183746"/>
            <a:ext cx="1677782" cy="26511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0104EA7-D947-2C43-B8B4-E1B1B2AE1D87}"/>
              </a:ext>
            </a:extLst>
          </p:cNvPr>
          <p:cNvSpPr/>
          <p:nvPr/>
        </p:nvSpPr>
        <p:spPr>
          <a:xfrm rot="20518639">
            <a:off x="6434121" y="5101037"/>
            <a:ext cx="966186" cy="31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535C23-8FF0-9640-8BC6-119B1F44436E}"/>
              </a:ext>
            </a:extLst>
          </p:cNvPr>
          <p:cNvSpPr/>
          <p:nvPr/>
        </p:nvSpPr>
        <p:spPr>
          <a:xfrm rot="1063381">
            <a:off x="7769673" y="5102636"/>
            <a:ext cx="1067088" cy="3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38E324-F838-464E-BF51-D2CDAF2E3415}"/>
              </a:ext>
            </a:extLst>
          </p:cNvPr>
          <p:cNvSpPr/>
          <p:nvPr/>
        </p:nvSpPr>
        <p:spPr>
          <a:xfrm>
            <a:off x="7421820" y="4914460"/>
            <a:ext cx="331594" cy="314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>
            <a:extLst>
              <a:ext uri="{FF2B5EF4-FFF2-40B4-BE49-F238E27FC236}">
                <a16:creationId xmlns:a16="http://schemas.microsoft.com/office/drawing/2014/main" id="{A5A37C47-47B5-0B42-AA0D-E0FE8DF292AC}"/>
              </a:ext>
            </a:extLst>
          </p:cNvPr>
          <p:cNvSpPr/>
          <p:nvPr/>
        </p:nvSpPr>
        <p:spPr>
          <a:xfrm rot="13494858">
            <a:off x="8031330" y="4578175"/>
            <a:ext cx="215361" cy="924973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72E320-5B91-674F-B237-9E9E9D5B0B41}"/>
              </a:ext>
            </a:extLst>
          </p:cNvPr>
          <p:cNvSpPr txBox="1"/>
          <p:nvPr/>
        </p:nvSpPr>
        <p:spPr>
          <a:xfrm>
            <a:off x="8459945" y="4587437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EF25A6-10CE-884D-8F5F-1FA5828660FF}"/>
              </a:ext>
            </a:extLst>
          </p:cNvPr>
          <p:cNvSpPr/>
          <p:nvPr/>
        </p:nvSpPr>
        <p:spPr>
          <a:xfrm>
            <a:off x="9430056" y="5403144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200BD32-9B2F-B844-917B-992CE0DC2872}"/>
              </a:ext>
            </a:extLst>
          </p:cNvPr>
          <p:cNvSpPr txBox="1"/>
          <p:nvPr/>
        </p:nvSpPr>
        <p:spPr>
          <a:xfrm>
            <a:off x="6454700" y="4555074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6A459FF-9D5D-D348-81A8-B77470EC3D37}"/>
              </a:ext>
            </a:extLst>
          </p:cNvPr>
          <p:cNvSpPr txBox="1"/>
          <p:nvPr/>
        </p:nvSpPr>
        <p:spPr>
          <a:xfrm>
            <a:off x="9430056" y="4473139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7791041-7018-6E4A-A295-1C5863F02B77}"/>
              </a:ext>
            </a:extLst>
          </p:cNvPr>
          <p:cNvSpPr/>
          <p:nvPr/>
        </p:nvSpPr>
        <p:spPr>
          <a:xfrm>
            <a:off x="10450825" y="4633418"/>
            <a:ext cx="331594" cy="314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F35C599-C4B7-3C48-B0AC-670923FD94D2}"/>
              </a:ext>
            </a:extLst>
          </p:cNvPr>
          <p:cNvSpPr/>
          <p:nvPr/>
        </p:nvSpPr>
        <p:spPr>
          <a:xfrm>
            <a:off x="9850207" y="4890994"/>
            <a:ext cx="1677782" cy="5282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06F3F27-0592-1A42-8C25-83940D2913D8}"/>
              </a:ext>
            </a:extLst>
          </p:cNvPr>
          <p:cNvSpPr/>
          <p:nvPr/>
        </p:nvSpPr>
        <p:spPr>
          <a:xfrm rot="19625710">
            <a:off x="9303315" y="4985005"/>
            <a:ext cx="1029791" cy="29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A62809C-6A1F-A845-8795-1E019E818EF3}"/>
              </a:ext>
            </a:extLst>
          </p:cNvPr>
          <p:cNvSpPr/>
          <p:nvPr/>
        </p:nvSpPr>
        <p:spPr>
          <a:xfrm rot="2116703">
            <a:off x="10980369" y="4911160"/>
            <a:ext cx="980705" cy="31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9B5A6A-531B-F441-A4A4-D85B75373830}"/>
              </a:ext>
            </a:extLst>
          </p:cNvPr>
          <p:cNvSpPr/>
          <p:nvPr/>
        </p:nvSpPr>
        <p:spPr>
          <a:xfrm>
            <a:off x="10437636" y="4617373"/>
            <a:ext cx="331594" cy="314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Up Arrow 135">
            <a:extLst>
              <a:ext uri="{FF2B5EF4-FFF2-40B4-BE49-F238E27FC236}">
                <a16:creationId xmlns:a16="http://schemas.microsoft.com/office/drawing/2014/main" id="{BDDC41B1-BA59-E54E-B4B9-7489992E2149}"/>
              </a:ext>
            </a:extLst>
          </p:cNvPr>
          <p:cNvSpPr/>
          <p:nvPr/>
        </p:nvSpPr>
        <p:spPr>
          <a:xfrm rot="13255950" flipH="1">
            <a:off x="10901127" y="4465848"/>
            <a:ext cx="233654" cy="895445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70B11A9-75E0-6D45-9FC0-ACEA7F641D81}"/>
              </a:ext>
            </a:extLst>
          </p:cNvPr>
          <p:cNvSpPr txBox="1"/>
          <p:nvPr/>
        </p:nvSpPr>
        <p:spPr>
          <a:xfrm>
            <a:off x="11355081" y="4455395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BD6E024-2798-8C46-8DC4-CCF0B9650B06}"/>
              </a:ext>
            </a:extLst>
          </p:cNvPr>
          <p:cNvSpPr/>
          <p:nvPr/>
        </p:nvSpPr>
        <p:spPr>
          <a:xfrm>
            <a:off x="9474427" y="5305007"/>
            <a:ext cx="1029791" cy="16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37EFD7E-0E20-A845-91E3-64B686BE8DFF}"/>
              </a:ext>
            </a:extLst>
          </p:cNvPr>
          <p:cNvSpPr/>
          <p:nvPr/>
        </p:nvSpPr>
        <p:spPr>
          <a:xfrm>
            <a:off x="10675489" y="5292483"/>
            <a:ext cx="1029791" cy="16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31CFDD8-68A3-4D44-AD04-B84F40643B7C}"/>
              </a:ext>
            </a:extLst>
          </p:cNvPr>
          <p:cNvSpPr txBox="1"/>
          <p:nvPr/>
        </p:nvSpPr>
        <p:spPr>
          <a:xfrm>
            <a:off x="6956107" y="3700932"/>
            <a:ext cx="1347110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Fe3C = 3Fe + C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8A8FB65-3230-B748-8ABF-164462E8C5B7}"/>
              </a:ext>
            </a:extLst>
          </p:cNvPr>
          <p:cNvSpPr txBox="1"/>
          <p:nvPr/>
        </p:nvSpPr>
        <p:spPr>
          <a:xfrm>
            <a:off x="3638970" y="2625269"/>
            <a:ext cx="2015249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Formation of cementite 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40F39D-BCB5-FD4E-A01C-33825696C134}"/>
              </a:ext>
            </a:extLst>
          </p:cNvPr>
          <p:cNvCxnSpPr/>
          <p:nvPr/>
        </p:nvCxnSpPr>
        <p:spPr>
          <a:xfrm>
            <a:off x="32532" y="4272741"/>
            <a:ext cx="12192000" cy="0"/>
          </a:xfrm>
          <a:prstGeom prst="line">
            <a:avLst/>
          </a:prstGeom>
          <a:ln w="76200">
            <a:solidFill>
              <a:srgbClr val="F6CF3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6BAC822-FCBE-BA49-A114-A26AFB2EEFD4}"/>
              </a:ext>
            </a:extLst>
          </p:cNvPr>
          <p:cNvSpPr txBox="1"/>
          <p:nvPr/>
        </p:nvSpPr>
        <p:spPr>
          <a:xfrm>
            <a:off x="3607789" y="4869734"/>
            <a:ext cx="2015249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Formation of cementite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809000-BCC2-5745-A183-6844F7D9BA2A}"/>
              </a:ext>
            </a:extLst>
          </p:cNvPr>
          <p:cNvSpPr txBox="1"/>
          <p:nvPr/>
        </p:nvSpPr>
        <p:spPr>
          <a:xfrm>
            <a:off x="3607789" y="3756551"/>
            <a:ext cx="1411513" cy="335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Carbon diffuses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7B416F-22E4-954B-B97E-B9527C08E090}"/>
              </a:ext>
            </a:extLst>
          </p:cNvPr>
          <p:cNvSpPr txBox="1"/>
          <p:nvPr/>
        </p:nvSpPr>
        <p:spPr>
          <a:xfrm>
            <a:off x="6620562" y="6138495"/>
            <a:ext cx="2035722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Graphite accumulation and defect formation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409327D-53C6-CD4B-A321-16CA36E201F4}"/>
              </a:ext>
            </a:extLst>
          </p:cNvPr>
          <p:cNvSpPr txBox="1"/>
          <p:nvPr/>
        </p:nvSpPr>
        <p:spPr>
          <a:xfrm>
            <a:off x="3732495" y="5285728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54" name="Up Arrow 153">
            <a:extLst>
              <a:ext uri="{FF2B5EF4-FFF2-40B4-BE49-F238E27FC236}">
                <a16:creationId xmlns:a16="http://schemas.microsoft.com/office/drawing/2014/main" id="{DEE6E677-D342-944C-AEAB-D7C2A111EFCD}"/>
              </a:ext>
            </a:extLst>
          </p:cNvPr>
          <p:cNvSpPr/>
          <p:nvPr/>
        </p:nvSpPr>
        <p:spPr>
          <a:xfrm rot="10800000">
            <a:off x="3834032" y="5625681"/>
            <a:ext cx="187412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7334E49-9D5C-D442-9C65-4FEADC8EA6CE}"/>
              </a:ext>
            </a:extLst>
          </p:cNvPr>
          <p:cNvSpPr txBox="1"/>
          <p:nvPr/>
        </p:nvSpPr>
        <p:spPr>
          <a:xfrm>
            <a:off x="3606740" y="6118936"/>
            <a:ext cx="1411513" cy="335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Carbon diffuses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3B969EC-60A7-2F4B-B4D6-34F5B752A592}"/>
              </a:ext>
            </a:extLst>
          </p:cNvPr>
          <p:cNvSpPr txBox="1"/>
          <p:nvPr/>
        </p:nvSpPr>
        <p:spPr>
          <a:xfrm>
            <a:off x="649247" y="4867153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57" name="Up Arrow 156">
            <a:extLst>
              <a:ext uri="{FF2B5EF4-FFF2-40B4-BE49-F238E27FC236}">
                <a16:creationId xmlns:a16="http://schemas.microsoft.com/office/drawing/2014/main" id="{18EEAF93-ABA1-104D-AE6C-772121F65621}"/>
              </a:ext>
            </a:extLst>
          </p:cNvPr>
          <p:cNvSpPr/>
          <p:nvPr/>
        </p:nvSpPr>
        <p:spPr>
          <a:xfrm rot="10800000">
            <a:off x="732675" y="5267263"/>
            <a:ext cx="187412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E6652A1-B044-A64C-9F9B-E076FD526101}"/>
              </a:ext>
            </a:extLst>
          </p:cNvPr>
          <p:cNvSpPr txBox="1"/>
          <p:nvPr/>
        </p:nvSpPr>
        <p:spPr>
          <a:xfrm>
            <a:off x="9349569" y="6131852"/>
            <a:ext cx="2679057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Gas enters cracks, encourages further metal dusting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08C63E5-1A88-C742-AC19-99FF2E9C9577}"/>
              </a:ext>
            </a:extLst>
          </p:cNvPr>
          <p:cNvSpPr txBox="1"/>
          <p:nvPr/>
        </p:nvSpPr>
        <p:spPr>
          <a:xfrm>
            <a:off x="9543743" y="3789143"/>
            <a:ext cx="2161537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Metal atoms break away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C420CE7-F8C5-BA41-A5E3-B3F156DA928A}"/>
              </a:ext>
            </a:extLst>
          </p:cNvPr>
          <p:cNvSpPr/>
          <p:nvPr/>
        </p:nvSpPr>
        <p:spPr>
          <a:xfrm>
            <a:off x="6754842" y="3130817"/>
            <a:ext cx="417856" cy="37533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E1D6019-5D02-5C46-AEA0-35E264929B2C}"/>
              </a:ext>
            </a:extLst>
          </p:cNvPr>
          <p:cNvSpPr txBox="1"/>
          <p:nvPr/>
        </p:nvSpPr>
        <p:spPr>
          <a:xfrm>
            <a:off x="6439602" y="5432581"/>
            <a:ext cx="1347110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Fe3C = 3Fe + C </a:t>
            </a:r>
          </a:p>
        </p:txBody>
      </p:sp>
    </p:spTree>
    <p:extLst>
      <p:ext uri="{BB962C8B-B14F-4D97-AF65-F5344CB8AC3E}">
        <p14:creationId xmlns:p14="http://schemas.microsoft.com/office/powerpoint/2010/main" val="43793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326BC3E-0C2F-314E-9A00-43227A338A25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Metal Dusting Mechanisms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BE7C88-C3B2-CD4D-A0DC-526A6444A473}"/>
              </a:ext>
            </a:extLst>
          </p:cNvPr>
          <p:cNvSpPr/>
          <p:nvPr/>
        </p:nvSpPr>
        <p:spPr>
          <a:xfrm>
            <a:off x="4783652" y="1533160"/>
            <a:ext cx="3024528" cy="429716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chemeClr val="bg1"/>
                </a:solidFill>
                <a:latin typeface="+mj-lt"/>
              </a:rPr>
              <a:t>Type II: Graphitization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4FCA18B-F75D-1F43-9A20-BE414EF18B1C}"/>
              </a:ext>
            </a:extLst>
          </p:cNvPr>
          <p:cNvSpPr/>
          <p:nvPr/>
        </p:nvSpPr>
        <p:spPr>
          <a:xfrm rot="5400000">
            <a:off x="5160837" y="3100946"/>
            <a:ext cx="886534" cy="312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ABB7EB-9151-2B41-9CF0-3808E46A31D0}"/>
              </a:ext>
            </a:extLst>
          </p:cNvPr>
          <p:cNvSpPr/>
          <p:nvPr/>
        </p:nvSpPr>
        <p:spPr>
          <a:xfrm rot="5400000">
            <a:off x="6393840" y="3100946"/>
            <a:ext cx="886534" cy="312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B80656-7159-0740-806D-AB93B8724C76}"/>
              </a:ext>
            </a:extLst>
          </p:cNvPr>
          <p:cNvSpPr/>
          <p:nvPr/>
        </p:nvSpPr>
        <p:spPr>
          <a:xfrm>
            <a:off x="5345368" y="3681409"/>
            <a:ext cx="517471" cy="8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092699-0DF2-C245-A735-A595E5B5043E}"/>
              </a:ext>
            </a:extLst>
          </p:cNvPr>
          <p:cNvSpPr/>
          <p:nvPr/>
        </p:nvSpPr>
        <p:spPr>
          <a:xfrm>
            <a:off x="6578371" y="3659302"/>
            <a:ext cx="517471" cy="8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2847EC-4C38-7C46-95B3-AF4EFCC4547C}"/>
              </a:ext>
            </a:extLst>
          </p:cNvPr>
          <p:cNvSpPr txBox="1"/>
          <p:nvPr/>
        </p:nvSpPr>
        <p:spPr>
          <a:xfrm>
            <a:off x="4647733" y="2853475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9127DF5-0E78-7745-B2DB-D4DAA87186BC}"/>
              </a:ext>
            </a:extLst>
          </p:cNvPr>
          <p:cNvSpPr txBox="1"/>
          <p:nvPr/>
        </p:nvSpPr>
        <p:spPr>
          <a:xfrm>
            <a:off x="6080117" y="2853475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FFABC2-BF59-9042-91FE-AABE1D10CC54}"/>
              </a:ext>
            </a:extLst>
          </p:cNvPr>
          <p:cNvSpPr txBox="1"/>
          <p:nvPr/>
        </p:nvSpPr>
        <p:spPr>
          <a:xfrm>
            <a:off x="7647719" y="2853475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3" name="Up Arrow 102">
            <a:extLst>
              <a:ext uri="{FF2B5EF4-FFF2-40B4-BE49-F238E27FC236}">
                <a16:creationId xmlns:a16="http://schemas.microsoft.com/office/drawing/2014/main" id="{64A22DE9-6FCD-8F41-807D-201809BED3B5}"/>
              </a:ext>
            </a:extLst>
          </p:cNvPr>
          <p:cNvSpPr/>
          <p:nvPr/>
        </p:nvSpPr>
        <p:spPr>
          <a:xfrm rot="10800000">
            <a:off x="4714488" y="3235885"/>
            <a:ext cx="187412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5" name="Up Arrow 104">
            <a:extLst>
              <a:ext uri="{FF2B5EF4-FFF2-40B4-BE49-F238E27FC236}">
                <a16:creationId xmlns:a16="http://schemas.microsoft.com/office/drawing/2014/main" id="{C200E97E-2983-FD42-A5ED-116AB0331E42}"/>
              </a:ext>
            </a:extLst>
          </p:cNvPr>
          <p:cNvSpPr/>
          <p:nvPr/>
        </p:nvSpPr>
        <p:spPr>
          <a:xfrm rot="10800000">
            <a:off x="6166377" y="3253585"/>
            <a:ext cx="187412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3" name="Up Arrow 112">
            <a:extLst>
              <a:ext uri="{FF2B5EF4-FFF2-40B4-BE49-F238E27FC236}">
                <a16:creationId xmlns:a16="http://schemas.microsoft.com/office/drawing/2014/main" id="{79C8EE9A-64B2-D043-87AE-2D04E3810A34}"/>
              </a:ext>
            </a:extLst>
          </p:cNvPr>
          <p:cNvSpPr/>
          <p:nvPr/>
        </p:nvSpPr>
        <p:spPr>
          <a:xfrm rot="10800000">
            <a:off x="7714474" y="3253585"/>
            <a:ext cx="187412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14FD7A7-16F2-8447-86CE-BB41F4F1B12D}"/>
              </a:ext>
            </a:extLst>
          </p:cNvPr>
          <p:cNvSpPr/>
          <p:nvPr/>
        </p:nvSpPr>
        <p:spPr>
          <a:xfrm>
            <a:off x="4109953" y="3721784"/>
            <a:ext cx="4371926" cy="172997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Metal/Alloy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0DA4476-D467-0A41-BAB4-964CD139527B}"/>
              </a:ext>
            </a:extLst>
          </p:cNvPr>
          <p:cNvSpPr txBox="1"/>
          <p:nvPr/>
        </p:nvSpPr>
        <p:spPr>
          <a:xfrm>
            <a:off x="1793841" y="4309773"/>
            <a:ext cx="1805990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Metal &amp; graphite act as catalysts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3742D88-2DB7-C840-BFB0-1E8BA9EFE2A9}"/>
              </a:ext>
            </a:extLst>
          </p:cNvPr>
          <p:cNvSpPr txBox="1"/>
          <p:nvPr/>
        </p:nvSpPr>
        <p:spPr>
          <a:xfrm>
            <a:off x="8996503" y="3543329"/>
            <a:ext cx="216264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In nickel-based alloys, nickel acts as catalyst and the formation of metastable carbides is not part of the metal dusting process</a:t>
            </a:r>
          </a:p>
        </p:txBody>
      </p:sp>
      <p:sp>
        <p:nvSpPr>
          <p:cNvPr id="138" name="Up Arrow 137">
            <a:extLst>
              <a:ext uri="{FF2B5EF4-FFF2-40B4-BE49-F238E27FC236}">
                <a16:creationId xmlns:a16="http://schemas.microsoft.com/office/drawing/2014/main" id="{2B917E5C-516B-9D46-88E7-66990D3506CC}"/>
              </a:ext>
            </a:extLst>
          </p:cNvPr>
          <p:cNvSpPr/>
          <p:nvPr/>
        </p:nvSpPr>
        <p:spPr>
          <a:xfrm rot="10800000">
            <a:off x="5510397" y="2410786"/>
            <a:ext cx="187412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2450A05-75CD-B54B-97B1-A62194179514}"/>
              </a:ext>
            </a:extLst>
          </p:cNvPr>
          <p:cNvSpPr txBox="1"/>
          <p:nvPr/>
        </p:nvSpPr>
        <p:spPr>
          <a:xfrm>
            <a:off x="5052591" y="2044258"/>
            <a:ext cx="134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Graphite</a:t>
            </a:r>
          </a:p>
        </p:txBody>
      </p:sp>
    </p:spTree>
    <p:extLst>
      <p:ext uri="{BB962C8B-B14F-4D97-AF65-F5344CB8AC3E}">
        <p14:creationId xmlns:p14="http://schemas.microsoft.com/office/powerpoint/2010/main" val="165708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326BC3E-0C2F-314E-9A00-43227A338A25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Metal Dusting Mechanisms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353AB-2068-034D-BA20-27797F8BB858}"/>
              </a:ext>
            </a:extLst>
          </p:cNvPr>
          <p:cNvSpPr/>
          <p:nvPr/>
        </p:nvSpPr>
        <p:spPr>
          <a:xfrm>
            <a:off x="373766" y="3114210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E682CB-65DD-924A-9B70-69686A14FC65}"/>
              </a:ext>
            </a:extLst>
          </p:cNvPr>
          <p:cNvSpPr txBox="1"/>
          <p:nvPr/>
        </p:nvSpPr>
        <p:spPr>
          <a:xfrm>
            <a:off x="366579" y="2282176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5D87B-D1C4-A348-89A9-12E9DF50DE07}"/>
              </a:ext>
            </a:extLst>
          </p:cNvPr>
          <p:cNvSpPr/>
          <p:nvPr/>
        </p:nvSpPr>
        <p:spPr>
          <a:xfrm>
            <a:off x="3402781" y="3110262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F50A6-AD22-634D-BC38-CBA7D912446D}"/>
              </a:ext>
            </a:extLst>
          </p:cNvPr>
          <p:cNvSpPr txBox="1"/>
          <p:nvPr/>
        </p:nvSpPr>
        <p:spPr>
          <a:xfrm>
            <a:off x="3402779" y="2282176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1F4D8531-BC24-B54A-8E98-E2BE03E96E4F}"/>
              </a:ext>
            </a:extLst>
          </p:cNvPr>
          <p:cNvSpPr/>
          <p:nvPr/>
        </p:nvSpPr>
        <p:spPr>
          <a:xfrm rot="5400000">
            <a:off x="2895345" y="3419364"/>
            <a:ext cx="404791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6FC38F-8BE5-4C4A-9352-F5F2B54E6560}"/>
              </a:ext>
            </a:extLst>
          </p:cNvPr>
          <p:cNvSpPr/>
          <p:nvPr/>
        </p:nvSpPr>
        <p:spPr>
          <a:xfrm>
            <a:off x="6401039" y="3102951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480EAA-CC1B-C740-A17A-559C386EC5A5}"/>
              </a:ext>
            </a:extLst>
          </p:cNvPr>
          <p:cNvSpPr txBox="1"/>
          <p:nvPr/>
        </p:nvSpPr>
        <p:spPr>
          <a:xfrm>
            <a:off x="6411685" y="2262671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99E23D-CBF5-9F4F-95BA-5D65A30FFD46}"/>
              </a:ext>
            </a:extLst>
          </p:cNvPr>
          <p:cNvSpPr/>
          <p:nvPr/>
        </p:nvSpPr>
        <p:spPr>
          <a:xfrm>
            <a:off x="9430056" y="3114210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BDEC7D-5BA5-A142-BB70-848C18D5C4C4}"/>
              </a:ext>
            </a:extLst>
          </p:cNvPr>
          <p:cNvSpPr txBox="1"/>
          <p:nvPr/>
        </p:nvSpPr>
        <p:spPr>
          <a:xfrm>
            <a:off x="9451347" y="2266609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4" name="Up Arrow 93">
            <a:extLst>
              <a:ext uri="{FF2B5EF4-FFF2-40B4-BE49-F238E27FC236}">
                <a16:creationId xmlns:a16="http://schemas.microsoft.com/office/drawing/2014/main" id="{FCB4266D-D581-5E45-8F77-CC21B3B56717}"/>
              </a:ext>
            </a:extLst>
          </p:cNvPr>
          <p:cNvSpPr/>
          <p:nvPr/>
        </p:nvSpPr>
        <p:spPr>
          <a:xfrm rot="5400000">
            <a:off x="5926137" y="3450904"/>
            <a:ext cx="404791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55CE7309-1831-764C-AF9E-951CCD4B4891}"/>
              </a:ext>
            </a:extLst>
          </p:cNvPr>
          <p:cNvSpPr/>
          <p:nvPr/>
        </p:nvSpPr>
        <p:spPr>
          <a:xfrm rot="5400000">
            <a:off x="8926737" y="3450905"/>
            <a:ext cx="404791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185DC9-88AC-054D-8C78-328E43569975}"/>
              </a:ext>
            </a:extLst>
          </p:cNvPr>
          <p:cNvSpPr txBox="1"/>
          <p:nvPr/>
        </p:nvSpPr>
        <p:spPr>
          <a:xfrm>
            <a:off x="373767" y="4497563"/>
            <a:ext cx="2388177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2326297-B714-D842-BE52-1BEA86E3BCFF}"/>
              </a:ext>
            </a:extLst>
          </p:cNvPr>
          <p:cNvSpPr/>
          <p:nvPr/>
        </p:nvSpPr>
        <p:spPr>
          <a:xfrm>
            <a:off x="373766" y="5419251"/>
            <a:ext cx="2388178" cy="92333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98231CC-DBFE-1D47-A546-4F305DF1DA47}"/>
              </a:ext>
            </a:extLst>
          </p:cNvPr>
          <p:cNvSpPr/>
          <p:nvPr/>
        </p:nvSpPr>
        <p:spPr>
          <a:xfrm>
            <a:off x="363116" y="3015085"/>
            <a:ext cx="2388178" cy="316126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M3O4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4956F6-8D93-CD48-8B91-C931A34A1997}"/>
              </a:ext>
            </a:extLst>
          </p:cNvPr>
          <p:cNvSpPr/>
          <p:nvPr/>
        </p:nvSpPr>
        <p:spPr>
          <a:xfrm>
            <a:off x="363116" y="3027938"/>
            <a:ext cx="2398828" cy="31612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M3O4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4D9649-8B2D-934D-813F-E3B99244CEFC}"/>
              </a:ext>
            </a:extLst>
          </p:cNvPr>
          <p:cNvSpPr txBox="1"/>
          <p:nvPr/>
        </p:nvSpPr>
        <p:spPr>
          <a:xfrm>
            <a:off x="968827" y="2601009"/>
            <a:ext cx="1101718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 Oxide Film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59959E7-FC01-5E46-952B-E294CCE87339}"/>
              </a:ext>
            </a:extLst>
          </p:cNvPr>
          <p:cNvSpPr/>
          <p:nvPr/>
        </p:nvSpPr>
        <p:spPr>
          <a:xfrm>
            <a:off x="3009738" y="1547716"/>
            <a:ext cx="6172523" cy="429716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chemeClr val="bg1"/>
                </a:solidFill>
                <a:latin typeface="+mj-lt"/>
              </a:rPr>
              <a:t>Type III: Active Corrosion By Carbon &amp; Oxygen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58F4D67-7917-CA4C-A52A-A06F16C9D16D}"/>
              </a:ext>
            </a:extLst>
          </p:cNvPr>
          <p:cNvSpPr/>
          <p:nvPr/>
        </p:nvSpPr>
        <p:spPr>
          <a:xfrm>
            <a:off x="3413419" y="3023223"/>
            <a:ext cx="799764" cy="32316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M3O4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B3290A-2F92-5D40-953E-D38A3A983912}"/>
              </a:ext>
            </a:extLst>
          </p:cNvPr>
          <p:cNvSpPr/>
          <p:nvPr/>
        </p:nvSpPr>
        <p:spPr>
          <a:xfrm>
            <a:off x="4965824" y="3023488"/>
            <a:ext cx="836866" cy="32867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M3O4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6FA430-03A4-6F4A-A52A-9303094F385D}"/>
              </a:ext>
            </a:extLst>
          </p:cNvPr>
          <p:cNvSpPr/>
          <p:nvPr/>
        </p:nvSpPr>
        <p:spPr>
          <a:xfrm>
            <a:off x="4523280" y="3153988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7C0BF2-76D0-B943-9AC7-6D998915B600}"/>
              </a:ext>
            </a:extLst>
          </p:cNvPr>
          <p:cNvSpPr txBox="1"/>
          <p:nvPr/>
        </p:nvSpPr>
        <p:spPr>
          <a:xfrm>
            <a:off x="3334084" y="3756113"/>
            <a:ext cx="2547730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Oxide film formation disrupted</a:t>
            </a:r>
          </a:p>
        </p:txBody>
      </p:sp>
      <p:sp>
        <p:nvSpPr>
          <p:cNvPr id="93" name="Up Arrow 92">
            <a:extLst>
              <a:ext uri="{FF2B5EF4-FFF2-40B4-BE49-F238E27FC236}">
                <a16:creationId xmlns:a16="http://schemas.microsoft.com/office/drawing/2014/main" id="{D2A16B36-09CC-7A47-A207-8B881EFC3A50}"/>
              </a:ext>
            </a:extLst>
          </p:cNvPr>
          <p:cNvSpPr/>
          <p:nvPr/>
        </p:nvSpPr>
        <p:spPr>
          <a:xfrm rot="10800000">
            <a:off x="4523280" y="2610620"/>
            <a:ext cx="207403" cy="499642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95CC71-ADF1-BB41-85A8-A5FA95B7D0B3}"/>
              </a:ext>
            </a:extLst>
          </p:cNvPr>
          <p:cNvSpPr txBox="1"/>
          <p:nvPr/>
        </p:nvSpPr>
        <p:spPr>
          <a:xfrm>
            <a:off x="4265001" y="2227650"/>
            <a:ext cx="824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M7C3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52833B-C4CB-8846-A89B-060A7BB32D0B}"/>
              </a:ext>
            </a:extLst>
          </p:cNvPr>
          <p:cNvSpPr txBox="1"/>
          <p:nvPr/>
        </p:nvSpPr>
        <p:spPr>
          <a:xfrm>
            <a:off x="3758582" y="4150841"/>
            <a:ext cx="1750534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Direct Carburization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9E9FDC-4302-E24A-9774-9C3A9C2FD4C6}"/>
              </a:ext>
            </a:extLst>
          </p:cNvPr>
          <p:cNvSpPr/>
          <p:nvPr/>
        </p:nvSpPr>
        <p:spPr>
          <a:xfrm>
            <a:off x="4675680" y="3306388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E32E70-434A-5346-BBCD-D083EB8F2FBB}"/>
              </a:ext>
            </a:extLst>
          </p:cNvPr>
          <p:cNvSpPr/>
          <p:nvPr/>
        </p:nvSpPr>
        <p:spPr>
          <a:xfrm>
            <a:off x="4286075" y="3292170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535CF3-72F9-B84D-ADC0-762350EC70D4}"/>
              </a:ext>
            </a:extLst>
          </p:cNvPr>
          <p:cNvSpPr/>
          <p:nvPr/>
        </p:nvSpPr>
        <p:spPr>
          <a:xfrm>
            <a:off x="6438979" y="3025266"/>
            <a:ext cx="799764" cy="32316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M3O4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38D94D-EFC1-EE4A-BE66-02CFADC9F8E9}"/>
              </a:ext>
            </a:extLst>
          </p:cNvPr>
          <p:cNvSpPr/>
          <p:nvPr/>
        </p:nvSpPr>
        <p:spPr>
          <a:xfrm>
            <a:off x="7980013" y="3010445"/>
            <a:ext cx="836866" cy="32867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M3O4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E1FD395-C119-754B-BA04-5EDD68C8852E}"/>
              </a:ext>
            </a:extLst>
          </p:cNvPr>
          <p:cNvSpPr/>
          <p:nvPr/>
        </p:nvSpPr>
        <p:spPr>
          <a:xfrm>
            <a:off x="7533748" y="3159779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E82E200-1DA0-404D-BF12-FE84EA6197D8}"/>
              </a:ext>
            </a:extLst>
          </p:cNvPr>
          <p:cNvSpPr/>
          <p:nvPr/>
        </p:nvSpPr>
        <p:spPr>
          <a:xfrm>
            <a:off x="7686148" y="3312179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7B175DE-3E94-4D4A-B89E-8B638C60FB24}"/>
              </a:ext>
            </a:extLst>
          </p:cNvPr>
          <p:cNvSpPr/>
          <p:nvPr/>
        </p:nvSpPr>
        <p:spPr>
          <a:xfrm>
            <a:off x="7334403" y="3330542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Up Arrow 134">
            <a:extLst>
              <a:ext uri="{FF2B5EF4-FFF2-40B4-BE49-F238E27FC236}">
                <a16:creationId xmlns:a16="http://schemas.microsoft.com/office/drawing/2014/main" id="{FC24ECAA-0F5B-3949-BB56-4A9C4780EBA9}"/>
              </a:ext>
            </a:extLst>
          </p:cNvPr>
          <p:cNvSpPr/>
          <p:nvPr/>
        </p:nvSpPr>
        <p:spPr>
          <a:xfrm rot="10800000">
            <a:off x="7276682" y="2757883"/>
            <a:ext cx="228993" cy="27197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44797D1-29B1-844A-9D6B-912F9DD15BFB}"/>
              </a:ext>
            </a:extLst>
          </p:cNvPr>
          <p:cNvSpPr/>
          <p:nvPr/>
        </p:nvSpPr>
        <p:spPr>
          <a:xfrm>
            <a:off x="7308608" y="3082642"/>
            <a:ext cx="184265" cy="12308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FA7B483-4AF7-1F41-9127-95F9950D9629}"/>
              </a:ext>
            </a:extLst>
          </p:cNvPr>
          <p:cNvSpPr txBox="1"/>
          <p:nvPr/>
        </p:nvSpPr>
        <p:spPr>
          <a:xfrm>
            <a:off x="6485147" y="2431608"/>
            <a:ext cx="112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graphite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70C4971-CB30-C34B-8102-2E0160A43CBB}"/>
              </a:ext>
            </a:extLst>
          </p:cNvPr>
          <p:cNvSpPr txBox="1"/>
          <p:nvPr/>
        </p:nvSpPr>
        <p:spPr>
          <a:xfrm>
            <a:off x="7533748" y="2449985"/>
            <a:ext cx="1802980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Carbon dissolves and diffuses into metal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A7BAA30-B07F-1645-BE58-55BD9C10A4BE}"/>
              </a:ext>
            </a:extLst>
          </p:cNvPr>
          <p:cNvSpPr txBox="1"/>
          <p:nvPr/>
        </p:nvSpPr>
        <p:spPr>
          <a:xfrm>
            <a:off x="6742124" y="4154997"/>
            <a:ext cx="1750534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Carbon Precipitation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38BD41E-C1C8-494C-B073-03F02E386CBE}"/>
              </a:ext>
            </a:extLst>
          </p:cNvPr>
          <p:cNvSpPr/>
          <p:nvPr/>
        </p:nvSpPr>
        <p:spPr>
          <a:xfrm>
            <a:off x="9451347" y="3011565"/>
            <a:ext cx="799764" cy="32316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M3O4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195649-7D6E-DA4A-B592-D10A1A12A12C}"/>
              </a:ext>
            </a:extLst>
          </p:cNvPr>
          <p:cNvSpPr/>
          <p:nvPr/>
        </p:nvSpPr>
        <p:spPr>
          <a:xfrm>
            <a:off x="10979320" y="3001869"/>
            <a:ext cx="836866" cy="32867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M3O4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75CE2-96FE-234A-83EA-625758955C94}"/>
              </a:ext>
            </a:extLst>
          </p:cNvPr>
          <p:cNvSpPr/>
          <p:nvPr/>
        </p:nvSpPr>
        <p:spPr>
          <a:xfrm>
            <a:off x="10251111" y="2860441"/>
            <a:ext cx="728209" cy="5685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D92C91E-5387-3946-9A80-42DE0CDD535A}"/>
              </a:ext>
            </a:extLst>
          </p:cNvPr>
          <p:cNvSpPr/>
          <p:nvPr/>
        </p:nvSpPr>
        <p:spPr>
          <a:xfrm>
            <a:off x="10319953" y="3083727"/>
            <a:ext cx="184265" cy="12308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61043DF-0AC0-6F44-BDB4-D640AFF20D0F}"/>
              </a:ext>
            </a:extLst>
          </p:cNvPr>
          <p:cNvSpPr/>
          <p:nvPr/>
        </p:nvSpPr>
        <p:spPr>
          <a:xfrm>
            <a:off x="10737745" y="3070195"/>
            <a:ext cx="184265" cy="12308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B1DB781-91ED-9848-814E-4B82600B5D5F}"/>
              </a:ext>
            </a:extLst>
          </p:cNvPr>
          <p:cNvSpPr/>
          <p:nvPr/>
        </p:nvSpPr>
        <p:spPr>
          <a:xfrm>
            <a:off x="10292518" y="3333802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74AAB6E-CF83-2C46-B9C0-727B640E6931}"/>
              </a:ext>
            </a:extLst>
          </p:cNvPr>
          <p:cNvSpPr/>
          <p:nvPr/>
        </p:nvSpPr>
        <p:spPr>
          <a:xfrm>
            <a:off x="10532011" y="3215528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66BF4A7-2C57-F947-9AB6-C9E2B3A63586}"/>
              </a:ext>
            </a:extLst>
          </p:cNvPr>
          <p:cNvSpPr/>
          <p:nvPr/>
        </p:nvSpPr>
        <p:spPr>
          <a:xfrm>
            <a:off x="10766400" y="3315188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Up Arrow 173">
            <a:extLst>
              <a:ext uri="{FF2B5EF4-FFF2-40B4-BE49-F238E27FC236}">
                <a16:creationId xmlns:a16="http://schemas.microsoft.com/office/drawing/2014/main" id="{C50D9DDE-79B6-154A-956F-F3B6ADD89D90}"/>
              </a:ext>
            </a:extLst>
          </p:cNvPr>
          <p:cNvSpPr/>
          <p:nvPr/>
        </p:nvSpPr>
        <p:spPr>
          <a:xfrm rot="10800000">
            <a:off x="10504218" y="2527476"/>
            <a:ext cx="228993" cy="27197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3E15FFB-822C-3346-962E-B794A07060EB}"/>
              </a:ext>
            </a:extLst>
          </p:cNvPr>
          <p:cNvSpPr txBox="1"/>
          <p:nvPr/>
        </p:nvSpPr>
        <p:spPr>
          <a:xfrm>
            <a:off x="10112146" y="2218596"/>
            <a:ext cx="112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carbon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5180280-93C0-4F48-8B4C-789C505A9DEA}"/>
              </a:ext>
            </a:extLst>
          </p:cNvPr>
          <p:cNvSpPr txBox="1"/>
          <p:nvPr/>
        </p:nvSpPr>
        <p:spPr>
          <a:xfrm>
            <a:off x="9600556" y="1663785"/>
            <a:ext cx="2215630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Large metal particles &amp; carbon deposit in surface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5194A3F-249B-114A-904E-FD1FA48199CF}"/>
              </a:ext>
            </a:extLst>
          </p:cNvPr>
          <p:cNvSpPr txBox="1"/>
          <p:nvPr/>
        </p:nvSpPr>
        <p:spPr>
          <a:xfrm>
            <a:off x="9800221" y="4124767"/>
            <a:ext cx="1750534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Carbon Deposition</a:t>
            </a:r>
          </a:p>
        </p:txBody>
      </p:sp>
      <p:sp>
        <p:nvSpPr>
          <p:cNvPr id="185" name="Up Arrow 184">
            <a:extLst>
              <a:ext uri="{FF2B5EF4-FFF2-40B4-BE49-F238E27FC236}">
                <a16:creationId xmlns:a16="http://schemas.microsoft.com/office/drawing/2014/main" id="{524E6036-B7D0-7048-A3D5-2389B8EC8DB6}"/>
              </a:ext>
            </a:extLst>
          </p:cNvPr>
          <p:cNvSpPr/>
          <p:nvPr/>
        </p:nvSpPr>
        <p:spPr>
          <a:xfrm>
            <a:off x="11787209" y="3584311"/>
            <a:ext cx="404791" cy="1282842"/>
          </a:xfrm>
          <a:prstGeom prst="upArrow">
            <a:avLst>
              <a:gd name="adj1" fmla="val 43811"/>
              <a:gd name="adj2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6" name="Up Arrow 185">
            <a:extLst>
              <a:ext uri="{FF2B5EF4-FFF2-40B4-BE49-F238E27FC236}">
                <a16:creationId xmlns:a16="http://schemas.microsoft.com/office/drawing/2014/main" id="{F77C8155-D245-A446-9DD3-ABEAB9C836F9}"/>
              </a:ext>
            </a:extLst>
          </p:cNvPr>
          <p:cNvSpPr/>
          <p:nvPr/>
        </p:nvSpPr>
        <p:spPr>
          <a:xfrm rot="16200000">
            <a:off x="7313533" y="209743"/>
            <a:ext cx="376885" cy="914323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F5AD5B1-9BD2-6444-AFD0-09C35AE711CF}"/>
              </a:ext>
            </a:extLst>
          </p:cNvPr>
          <p:cNvSpPr/>
          <p:nvPr/>
        </p:nvSpPr>
        <p:spPr>
          <a:xfrm>
            <a:off x="7054478" y="3448846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A942F3E-3467-0C45-8EBE-179E3BEDA64E}"/>
              </a:ext>
            </a:extLst>
          </p:cNvPr>
          <p:cNvSpPr/>
          <p:nvPr/>
        </p:nvSpPr>
        <p:spPr>
          <a:xfrm>
            <a:off x="10020013" y="3500064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017C565-8272-E74A-AA08-11DE4C815FDD}"/>
              </a:ext>
            </a:extLst>
          </p:cNvPr>
          <p:cNvSpPr/>
          <p:nvPr/>
        </p:nvSpPr>
        <p:spPr>
          <a:xfrm>
            <a:off x="11095134" y="3436327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61EBB89-8AE5-D640-B3F5-60511A6BFF60}"/>
              </a:ext>
            </a:extLst>
          </p:cNvPr>
          <p:cNvSpPr/>
          <p:nvPr/>
        </p:nvSpPr>
        <p:spPr>
          <a:xfrm>
            <a:off x="373765" y="5257668"/>
            <a:ext cx="799764" cy="32316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M3O4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7360083-CB3B-3B4B-8C60-3C82FD2991A4}"/>
              </a:ext>
            </a:extLst>
          </p:cNvPr>
          <p:cNvSpPr/>
          <p:nvPr/>
        </p:nvSpPr>
        <p:spPr>
          <a:xfrm>
            <a:off x="1934400" y="5257668"/>
            <a:ext cx="836866" cy="32867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M3O4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52B9266-99A0-994A-8D13-8967B642A0FB}"/>
              </a:ext>
            </a:extLst>
          </p:cNvPr>
          <p:cNvSpPr/>
          <p:nvPr/>
        </p:nvSpPr>
        <p:spPr>
          <a:xfrm>
            <a:off x="1189860" y="5134970"/>
            <a:ext cx="728209" cy="5685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7015674-BB69-E84C-854C-64FCE55F71F9}"/>
              </a:ext>
            </a:extLst>
          </p:cNvPr>
          <p:cNvSpPr/>
          <p:nvPr/>
        </p:nvSpPr>
        <p:spPr>
          <a:xfrm>
            <a:off x="1317734" y="5419249"/>
            <a:ext cx="184265" cy="12308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02983FB-C5AD-2340-B6A2-AD1BBC4BBA60}"/>
              </a:ext>
            </a:extLst>
          </p:cNvPr>
          <p:cNvSpPr/>
          <p:nvPr/>
        </p:nvSpPr>
        <p:spPr>
          <a:xfrm>
            <a:off x="1649679" y="5377781"/>
            <a:ext cx="184265" cy="12308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88F3E5-58CA-3A4B-B5E6-E695D0DC889B}"/>
              </a:ext>
            </a:extLst>
          </p:cNvPr>
          <p:cNvSpPr/>
          <p:nvPr/>
        </p:nvSpPr>
        <p:spPr>
          <a:xfrm>
            <a:off x="1525768" y="5542894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779DA2C-03FF-5242-B309-1FBADD2B3CF1}"/>
              </a:ext>
            </a:extLst>
          </p:cNvPr>
          <p:cNvSpPr/>
          <p:nvPr/>
        </p:nvSpPr>
        <p:spPr>
          <a:xfrm>
            <a:off x="1265682" y="5623240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E612BE8-E0B0-3C4C-B009-632D9F47C30D}"/>
              </a:ext>
            </a:extLst>
          </p:cNvPr>
          <p:cNvSpPr/>
          <p:nvPr/>
        </p:nvSpPr>
        <p:spPr>
          <a:xfrm>
            <a:off x="1809625" y="5611146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2BB63A7-DE16-E142-BB89-9394BFFD42EC}"/>
              </a:ext>
            </a:extLst>
          </p:cNvPr>
          <p:cNvSpPr/>
          <p:nvPr/>
        </p:nvSpPr>
        <p:spPr>
          <a:xfrm>
            <a:off x="958841" y="5803573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497671C-EC64-274C-B192-21A99C5E6548}"/>
              </a:ext>
            </a:extLst>
          </p:cNvPr>
          <p:cNvSpPr/>
          <p:nvPr/>
        </p:nvSpPr>
        <p:spPr>
          <a:xfrm>
            <a:off x="2003207" y="5819375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51A07A8-CFCF-544D-8AC9-77DE4CC8B065}"/>
              </a:ext>
            </a:extLst>
          </p:cNvPr>
          <p:cNvSpPr/>
          <p:nvPr/>
        </p:nvSpPr>
        <p:spPr>
          <a:xfrm>
            <a:off x="1340434" y="5303403"/>
            <a:ext cx="79335" cy="8514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2">
                <a:lumMod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25C6012-0D3A-4D46-911D-3F26A814E9B4}"/>
              </a:ext>
            </a:extLst>
          </p:cNvPr>
          <p:cNvSpPr/>
          <p:nvPr/>
        </p:nvSpPr>
        <p:spPr>
          <a:xfrm>
            <a:off x="1822610" y="5520284"/>
            <a:ext cx="79335" cy="8514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2">
                <a:lumMod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113BB38-4B73-614F-A5F7-70D31E7E13E1}"/>
              </a:ext>
            </a:extLst>
          </p:cNvPr>
          <p:cNvSpPr/>
          <p:nvPr/>
        </p:nvSpPr>
        <p:spPr>
          <a:xfrm>
            <a:off x="1822610" y="5271898"/>
            <a:ext cx="79335" cy="8514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2">
                <a:lumMod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3DEA12B-E4EC-FC40-8195-0C770AFB82A7}"/>
              </a:ext>
            </a:extLst>
          </p:cNvPr>
          <p:cNvSpPr/>
          <p:nvPr/>
        </p:nvSpPr>
        <p:spPr>
          <a:xfrm>
            <a:off x="1330531" y="5155758"/>
            <a:ext cx="79335" cy="8514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2">
                <a:lumMod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332C2143-C281-3341-9BCA-5F591214B9F0}"/>
              </a:ext>
            </a:extLst>
          </p:cNvPr>
          <p:cNvSpPr/>
          <p:nvPr/>
        </p:nvSpPr>
        <p:spPr>
          <a:xfrm>
            <a:off x="1765668" y="5159473"/>
            <a:ext cx="79335" cy="8514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2">
                <a:lumMod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020479D-9CB1-0B48-A292-8BF612E6101F}"/>
              </a:ext>
            </a:extLst>
          </p:cNvPr>
          <p:cNvSpPr/>
          <p:nvPr/>
        </p:nvSpPr>
        <p:spPr>
          <a:xfrm>
            <a:off x="1334718" y="5517760"/>
            <a:ext cx="79335" cy="8514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2">
                <a:lumMod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37EC96F-1B48-8A4E-AABE-AB333C9ED27C}"/>
              </a:ext>
            </a:extLst>
          </p:cNvPr>
          <p:cNvSpPr/>
          <p:nvPr/>
        </p:nvSpPr>
        <p:spPr>
          <a:xfrm>
            <a:off x="1337724" y="5691653"/>
            <a:ext cx="79335" cy="8514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2">
                <a:lumMod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3EF24ED0-3BEF-5844-A003-A1D783C0AADA}"/>
              </a:ext>
            </a:extLst>
          </p:cNvPr>
          <p:cNvSpPr/>
          <p:nvPr/>
        </p:nvSpPr>
        <p:spPr>
          <a:xfrm>
            <a:off x="1839697" y="5419621"/>
            <a:ext cx="79335" cy="8514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2">
                <a:lumMod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3F39BB47-1ECA-4549-90F3-D7CAF7C248ED}"/>
              </a:ext>
            </a:extLst>
          </p:cNvPr>
          <p:cNvSpPr/>
          <p:nvPr/>
        </p:nvSpPr>
        <p:spPr>
          <a:xfrm>
            <a:off x="1831281" y="5691934"/>
            <a:ext cx="79335" cy="8514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2">
                <a:lumMod val="5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Up Arrow 216">
            <a:extLst>
              <a:ext uri="{FF2B5EF4-FFF2-40B4-BE49-F238E27FC236}">
                <a16:creationId xmlns:a16="http://schemas.microsoft.com/office/drawing/2014/main" id="{ED401DFE-650F-3949-AB8C-2A1F614C7F9E}"/>
              </a:ext>
            </a:extLst>
          </p:cNvPr>
          <p:cNvSpPr/>
          <p:nvPr/>
        </p:nvSpPr>
        <p:spPr>
          <a:xfrm rot="10800000">
            <a:off x="4675680" y="2763020"/>
            <a:ext cx="207403" cy="499642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8" name="Up Arrow 217">
            <a:extLst>
              <a:ext uri="{FF2B5EF4-FFF2-40B4-BE49-F238E27FC236}">
                <a16:creationId xmlns:a16="http://schemas.microsoft.com/office/drawing/2014/main" id="{2A18F509-E926-4E46-80EC-B13299951888}"/>
              </a:ext>
            </a:extLst>
          </p:cNvPr>
          <p:cNvSpPr/>
          <p:nvPr/>
        </p:nvSpPr>
        <p:spPr>
          <a:xfrm rot="10800000">
            <a:off x="1265682" y="4583478"/>
            <a:ext cx="207403" cy="499642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F330331-998D-4F48-8EDD-DFF64B471124}"/>
              </a:ext>
            </a:extLst>
          </p:cNvPr>
          <p:cNvSpPr/>
          <p:nvPr/>
        </p:nvSpPr>
        <p:spPr>
          <a:xfrm>
            <a:off x="2155607" y="5971775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AC06599-113E-F446-9832-F23B370F0B2D}"/>
              </a:ext>
            </a:extLst>
          </p:cNvPr>
          <p:cNvSpPr/>
          <p:nvPr/>
        </p:nvSpPr>
        <p:spPr>
          <a:xfrm>
            <a:off x="1277251" y="6039513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A8C4DB6-D690-754C-90B4-F095CC258A15}"/>
              </a:ext>
            </a:extLst>
          </p:cNvPr>
          <p:cNvSpPr/>
          <p:nvPr/>
        </p:nvSpPr>
        <p:spPr>
          <a:xfrm>
            <a:off x="1765668" y="5987810"/>
            <a:ext cx="184265" cy="12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27AC23D-6874-FB46-A9B1-14F14CDC48C5}"/>
              </a:ext>
            </a:extLst>
          </p:cNvPr>
          <p:cNvSpPr txBox="1"/>
          <p:nvPr/>
        </p:nvSpPr>
        <p:spPr>
          <a:xfrm>
            <a:off x="1519481" y="4520394"/>
            <a:ext cx="1142295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Metal atoms break away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9E76850-4A40-444E-80BB-DE82412E7AF5}"/>
              </a:ext>
            </a:extLst>
          </p:cNvPr>
          <p:cNvSpPr txBox="1"/>
          <p:nvPr/>
        </p:nvSpPr>
        <p:spPr>
          <a:xfrm>
            <a:off x="926899" y="6412574"/>
            <a:ext cx="1260574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Metal Dusting</a:t>
            </a:r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DC5254F3-50DB-A74C-AAD8-74742EF2FC9E}"/>
              </a:ext>
            </a:extLst>
          </p:cNvPr>
          <p:cNvSpPr/>
          <p:nvPr/>
        </p:nvSpPr>
        <p:spPr>
          <a:xfrm>
            <a:off x="519943" y="1685869"/>
            <a:ext cx="1999075" cy="4297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chemeClr val="bg1"/>
                </a:solidFill>
                <a:latin typeface="+mj-lt"/>
              </a:rPr>
              <a:t>Chun Model</a:t>
            </a:r>
          </a:p>
        </p:txBody>
      </p:sp>
    </p:spTree>
    <p:extLst>
      <p:ext uri="{BB962C8B-B14F-4D97-AF65-F5344CB8AC3E}">
        <p14:creationId xmlns:p14="http://schemas.microsoft.com/office/powerpoint/2010/main" val="405488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326BC3E-0C2F-314E-9A00-43227A338A25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Metal Dusting Mechanisms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BE7C88-C3B2-CD4D-A0DC-526A6444A473}"/>
              </a:ext>
            </a:extLst>
          </p:cNvPr>
          <p:cNvSpPr/>
          <p:nvPr/>
        </p:nvSpPr>
        <p:spPr>
          <a:xfrm>
            <a:off x="2702297" y="1562498"/>
            <a:ext cx="6787405" cy="429716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chemeClr val="bg1"/>
                </a:solidFill>
                <a:latin typeface="+mj-lt"/>
              </a:rPr>
              <a:t>Type III: Active Corrosion By Carbon &amp; Oxygen cont.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505DF-7D5E-AE42-892A-74CB8391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793" y="2085654"/>
            <a:ext cx="6550684" cy="4640628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FB49EB8-C608-6741-B0D6-FE662AA8CA94}"/>
              </a:ext>
            </a:extLst>
          </p:cNvPr>
          <p:cNvSpPr/>
          <p:nvPr/>
        </p:nvSpPr>
        <p:spPr>
          <a:xfrm>
            <a:off x="432857" y="3976252"/>
            <a:ext cx="1999075" cy="4297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 err="1">
                <a:solidFill>
                  <a:schemeClr val="bg1"/>
                </a:solidFill>
                <a:latin typeface="+mj-lt"/>
              </a:rPr>
              <a:t>Fabus</a:t>
            </a:r>
            <a:r>
              <a:rPr lang="en-US" sz="2500" i="1" dirty="0">
                <a:solidFill>
                  <a:schemeClr val="bg1"/>
                </a:solidFill>
                <a:latin typeface="+mj-lt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14564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AB00-4092-D54C-B51C-334D1FA6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8182" y="826986"/>
            <a:ext cx="2890221" cy="428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8570C-06A9-C148-B82E-2A1E632B8E0A}"/>
              </a:ext>
            </a:extLst>
          </p:cNvPr>
          <p:cNvSpPr txBox="1"/>
          <p:nvPr/>
        </p:nvSpPr>
        <p:spPr>
          <a:xfrm>
            <a:off x="706640" y="1977432"/>
            <a:ext cx="107886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i="1" dirty="0">
              <a:solidFill>
                <a:srgbClr val="00B0F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Thermal spray coatings can be a physical barrier to carbon but can be less effective depending in porosity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Aluminizing is the usage of an aluminum surface treatment to improve thermal corrosion resistance and can be effective around 1095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Oxide scales slow carbon diffusion and prevents carbon accumulation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Surface finish may prevent the initiation of metal dusting but results are still inconclusive </a:t>
            </a:r>
          </a:p>
          <a:p>
            <a:endParaRPr lang="en-US" sz="25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168077-EB55-C048-9EA4-01DB2981E761}"/>
              </a:ext>
            </a:extLst>
          </p:cNvPr>
          <p:cNvSpPr/>
          <p:nvPr/>
        </p:nvSpPr>
        <p:spPr>
          <a:xfrm>
            <a:off x="3009738" y="1547716"/>
            <a:ext cx="6172523" cy="429716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chemeClr val="bg1"/>
                </a:solidFill>
                <a:latin typeface="+mj-lt"/>
              </a:rPr>
              <a:t>Coatings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355A50C-ED5F-364B-96BC-21D632F2C87C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Metal Dusting Mitigation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03185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AB00-4092-D54C-B51C-334D1FA6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8182" y="826986"/>
            <a:ext cx="2890221" cy="428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8570C-06A9-C148-B82E-2A1E632B8E0A}"/>
              </a:ext>
            </a:extLst>
          </p:cNvPr>
          <p:cNvSpPr txBox="1"/>
          <p:nvPr/>
        </p:nvSpPr>
        <p:spPr>
          <a:xfrm>
            <a:off x="706640" y="1977432"/>
            <a:ext cx="1078867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i="1" dirty="0">
              <a:solidFill>
                <a:srgbClr val="00B0F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Chrome helps form oxide scale but can have negative effects in low allow steel, may encourage the formation of nucleation sites in cementite layer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Alloys with carbide-forming elements (</a:t>
            </a:r>
            <a:r>
              <a:rPr lang="en-US" sz="25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Ti</a:t>
            </a: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, Nb, Mo) initially degrade less but after corrosion starts metal wastage is severe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Columbium could reduce the rate of carburization in parent 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Silicon can make alloys more metal dusting resistant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Nickel generally beneficial but negative effects in sulfur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Copper in a Cu-base Ni-containing alloy heals the protective oxide scale</a:t>
            </a:r>
          </a:p>
          <a:p>
            <a:endParaRPr lang="en-US" sz="25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168077-EB55-C048-9EA4-01DB2981E761}"/>
              </a:ext>
            </a:extLst>
          </p:cNvPr>
          <p:cNvSpPr/>
          <p:nvPr/>
        </p:nvSpPr>
        <p:spPr>
          <a:xfrm>
            <a:off x="3009738" y="1547716"/>
            <a:ext cx="6172523" cy="429716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chemeClr val="bg1"/>
                </a:solidFill>
                <a:latin typeface="+mj-lt"/>
              </a:rPr>
              <a:t>Alloy Element Addition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355A50C-ED5F-364B-96BC-21D632F2C87C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Metal Dusting Mitigation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11002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AB00-4092-D54C-B51C-334D1FA6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8182" y="826986"/>
            <a:ext cx="2890221" cy="428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8570C-06A9-C148-B82E-2A1E632B8E0A}"/>
              </a:ext>
            </a:extLst>
          </p:cNvPr>
          <p:cNvSpPr txBox="1"/>
          <p:nvPr/>
        </p:nvSpPr>
        <p:spPr>
          <a:xfrm>
            <a:off x="706640" y="1977432"/>
            <a:ext cx="107886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i="1" dirty="0">
              <a:solidFill>
                <a:srgbClr val="00B0F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Additions of sulfur is used in cracking during ethylene production to prevent metal dusting. Sulfur slows the nucleation of graphite and stabilizes metastable carbides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Ethylene presence had been found to increase carbon formation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Increasing exposure temperature causes more oxide formation which reduces carbon deposition</a:t>
            </a:r>
          </a:p>
          <a:p>
            <a:endParaRPr lang="en-US" sz="25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168077-EB55-C048-9EA4-01DB2981E761}"/>
              </a:ext>
            </a:extLst>
          </p:cNvPr>
          <p:cNvSpPr/>
          <p:nvPr/>
        </p:nvSpPr>
        <p:spPr>
          <a:xfrm>
            <a:off x="3009738" y="1547716"/>
            <a:ext cx="6172523" cy="429716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chemeClr val="bg1"/>
                </a:solidFill>
                <a:latin typeface="+mj-lt"/>
              </a:rPr>
              <a:t>Operating Envelop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355A50C-ED5F-364B-96BC-21D632F2C87C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Metal Dusting Mitigation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21665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B88E94-FEF5-AE48-8232-3F3ADF11875F}"/>
              </a:ext>
            </a:extLst>
          </p:cNvPr>
          <p:cNvSpPr/>
          <p:nvPr/>
        </p:nvSpPr>
        <p:spPr>
          <a:xfrm>
            <a:off x="6203705" y="2957963"/>
            <a:ext cx="2096726" cy="1299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Compression &amp; Drying</a:t>
            </a:r>
          </a:p>
        </p:txBody>
      </p:sp>
      <p:sp>
        <p:nvSpPr>
          <p:cNvPr id="8" name="Curved Up Arrow 7">
            <a:extLst>
              <a:ext uri="{FF2B5EF4-FFF2-40B4-BE49-F238E27FC236}">
                <a16:creationId xmlns:a16="http://schemas.microsoft.com/office/drawing/2014/main" id="{343675BD-CF0F-4048-B514-8876CD4EB48B}"/>
              </a:ext>
            </a:extLst>
          </p:cNvPr>
          <p:cNvSpPr/>
          <p:nvPr/>
        </p:nvSpPr>
        <p:spPr>
          <a:xfrm>
            <a:off x="735454" y="4420328"/>
            <a:ext cx="1744394" cy="1012874"/>
          </a:xfrm>
          <a:prstGeom prst="curvedUpArrow">
            <a:avLst>
              <a:gd name="adj1" fmla="val 25000"/>
              <a:gd name="adj2" fmla="val 766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>
            <a:extLst>
              <a:ext uri="{FF2B5EF4-FFF2-40B4-BE49-F238E27FC236}">
                <a16:creationId xmlns:a16="http://schemas.microsoft.com/office/drawing/2014/main" id="{1CA56EAC-398F-AE46-BF62-BF74DD4256A0}"/>
              </a:ext>
            </a:extLst>
          </p:cNvPr>
          <p:cNvSpPr/>
          <p:nvPr/>
        </p:nvSpPr>
        <p:spPr>
          <a:xfrm>
            <a:off x="3264384" y="4369686"/>
            <a:ext cx="1244991" cy="544012"/>
          </a:xfrm>
          <a:prstGeom prst="curvedUpArrow">
            <a:avLst>
              <a:gd name="adj1" fmla="val 38788"/>
              <a:gd name="adj2" fmla="val 76600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82CDB667-02F8-0743-B7A8-74CBB505CF08}"/>
              </a:ext>
            </a:extLst>
          </p:cNvPr>
          <p:cNvSpPr/>
          <p:nvPr/>
        </p:nvSpPr>
        <p:spPr>
          <a:xfrm>
            <a:off x="5626835" y="4369686"/>
            <a:ext cx="1244991" cy="544012"/>
          </a:xfrm>
          <a:prstGeom prst="curvedUpArrow">
            <a:avLst>
              <a:gd name="adj1" fmla="val 38788"/>
              <a:gd name="adj2" fmla="val 7660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5CAFAE55-AF4E-2F4D-8A7F-51E6F26A00FD}"/>
              </a:ext>
            </a:extLst>
          </p:cNvPr>
          <p:cNvSpPr/>
          <p:nvPr/>
        </p:nvSpPr>
        <p:spPr>
          <a:xfrm>
            <a:off x="7989286" y="4369686"/>
            <a:ext cx="1244991" cy="544012"/>
          </a:xfrm>
          <a:prstGeom prst="curvedUpArrow">
            <a:avLst>
              <a:gd name="adj1" fmla="val 38788"/>
              <a:gd name="adj2" fmla="val 766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93D9AAA-6584-B24A-A2EB-E10691C0B0DC}"/>
              </a:ext>
            </a:extLst>
          </p:cNvPr>
          <p:cNvSpPr/>
          <p:nvPr/>
        </p:nvSpPr>
        <p:spPr>
          <a:xfrm>
            <a:off x="8487623" y="2949982"/>
            <a:ext cx="2096726" cy="1307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Separation</a:t>
            </a:r>
          </a:p>
        </p:txBody>
      </p:sp>
      <p:sp>
        <p:nvSpPr>
          <p:cNvPr id="18" name="Curved Up Arrow 17">
            <a:extLst>
              <a:ext uri="{FF2B5EF4-FFF2-40B4-BE49-F238E27FC236}">
                <a16:creationId xmlns:a16="http://schemas.microsoft.com/office/drawing/2014/main" id="{370410F9-1EE5-9948-9CA3-65E60E5C590E}"/>
              </a:ext>
            </a:extLst>
          </p:cNvPr>
          <p:cNvSpPr/>
          <p:nvPr/>
        </p:nvSpPr>
        <p:spPr>
          <a:xfrm>
            <a:off x="10055052" y="4369686"/>
            <a:ext cx="1744394" cy="1012874"/>
          </a:xfrm>
          <a:prstGeom prst="curvedUpArrow">
            <a:avLst>
              <a:gd name="adj1" fmla="val 25000"/>
              <a:gd name="adj2" fmla="val 766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C2A18E2-1B89-B240-A096-0754C4BE96D2}"/>
              </a:ext>
            </a:extLst>
          </p:cNvPr>
          <p:cNvSpPr/>
          <p:nvPr/>
        </p:nvSpPr>
        <p:spPr>
          <a:xfrm>
            <a:off x="3914381" y="2942001"/>
            <a:ext cx="2079319" cy="1307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Quenching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E3279467-5001-6D47-94DD-640533292842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Process Summary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DF9B67-EEF2-8049-AC86-88776664D545}"/>
              </a:ext>
            </a:extLst>
          </p:cNvPr>
          <p:cNvSpPr txBox="1"/>
          <p:nvPr/>
        </p:nvSpPr>
        <p:spPr>
          <a:xfrm>
            <a:off x="221926" y="3038473"/>
            <a:ext cx="17443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+mj-lt"/>
              </a:rPr>
              <a:t>Naphtha</a:t>
            </a:r>
          </a:p>
          <a:p>
            <a:r>
              <a:rPr lang="en-US" sz="2500" dirty="0">
                <a:latin typeface="+mj-lt"/>
              </a:rPr>
              <a:t>Ethane</a:t>
            </a:r>
          </a:p>
          <a:p>
            <a:r>
              <a:rPr lang="en-US" sz="2500" dirty="0">
                <a:latin typeface="+mj-lt"/>
              </a:rPr>
              <a:t>Propane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9F0638-17E0-E940-B32B-7EA00627CA5B}"/>
              </a:ext>
            </a:extLst>
          </p:cNvPr>
          <p:cNvSpPr txBox="1"/>
          <p:nvPr/>
        </p:nvSpPr>
        <p:spPr>
          <a:xfrm>
            <a:off x="10584349" y="3230833"/>
            <a:ext cx="17443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+mj-lt"/>
              </a:rPr>
              <a:t>Propylene</a:t>
            </a:r>
          </a:p>
          <a:p>
            <a:r>
              <a:rPr lang="en-US" sz="2500" dirty="0">
                <a:latin typeface="+mj-lt"/>
              </a:rPr>
              <a:t>Ethylene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C0A3769-C0F7-1B41-B90B-8EB2CCE109DC}"/>
              </a:ext>
            </a:extLst>
          </p:cNvPr>
          <p:cNvSpPr/>
          <p:nvPr/>
        </p:nvSpPr>
        <p:spPr>
          <a:xfrm>
            <a:off x="1607651" y="2949982"/>
            <a:ext cx="2096725" cy="12999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Thermal Cracking</a:t>
            </a:r>
          </a:p>
        </p:txBody>
      </p:sp>
      <p:sp>
        <p:nvSpPr>
          <p:cNvPr id="51" name="Curved Up Arrow 50">
            <a:extLst>
              <a:ext uri="{FF2B5EF4-FFF2-40B4-BE49-F238E27FC236}">
                <a16:creationId xmlns:a16="http://schemas.microsoft.com/office/drawing/2014/main" id="{45526364-6C1E-9C4C-BCF8-DDE7025361B8}"/>
              </a:ext>
            </a:extLst>
          </p:cNvPr>
          <p:cNvSpPr/>
          <p:nvPr/>
        </p:nvSpPr>
        <p:spPr>
          <a:xfrm rot="16200000">
            <a:off x="9309827" y="1900908"/>
            <a:ext cx="861774" cy="101287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033A35-801B-C346-ABA2-7F6452B577FF}"/>
              </a:ext>
            </a:extLst>
          </p:cNvPr>
          <p:cNvSpPr txBox="1"/>
          <p:nvPr/>
        </p:nvSpPr>
        <p:spPr>
          <a:xfrm>
            <a:off x="8087915" y="1703029"/>
            <a:ext cx="17443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+mj-lt"/>
              </a:rPr>
              <a:t>Propane</a:t>
            </a:r>
          </a:p>
          <a:p>
            <a:r>
              <a:rPr lang="en-US" sz="2500" dirty="0">
                <a:latin typeface="+mj-lt"/>
              </a:rPr>
              <a:t>Ethane</a:t>
            </a:r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0B53241D-3C42-BF4E-AE9D-2DA2D12E3DEC}"/>
              </a:ext>
            </a:extLst>
          </p:cNvPr>
          <p:cNvSpPr/>
          <p:nvPr/>
        </p:nvSpPr>
        <p:spPr>
          <a:xfrm>
            <a:off x="2479848" y="1902893"/>
            <a:ext cx="5509438" cy="430887"/>
          </a:xfrm>
          <a:prstGeom prst="leftArrow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Arrow 55">
            <a:extLst>
              <a:ext uri="{FF2B5EF4-FFF2-40B4-BE49-F238E27FC236}">
                <a16:creationId xmlns:a16="http://schemas.microsoft.com/office/drawing/2014/main" id="{11C1A176-440D-6A4E-9D59-E676E4F03196}"/>
              </a:ext>
            </a:extLst>
          </p:cNvPr>
          <p:cNvSpPr/>
          <p:nvPr/>
        </p:nvSpPr>
        <p:spPr>
          <a:xfrm rot="16200000" flipV="1">
            <a:off x="2194471" y="2207344"/>
            <a:ext cx="777310" cy="430888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2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0B08480-F9B6-0742-A701-7D6339CE5643}"/>
              </a:ext>
            </a:extLst>
          </p:cNvPr>
          <p:cNvSpPr txBox="1"/>
          <p:nvPr/>
        </p:nvSpPr>
        <p:spPr>
          <a:xfrm>
            <a:off x="258165" y="3190473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7904C-2DC2-BA49-AB87-ED3780357ED7}"/>
              </a:ext>
            </a:extLst>
          </p:cNvPr>
          <p:cNvSpPr txBox="1"/>
          <p:nvPr/>
        </p:nvSpPr>
        <p:spPr>
          <a:xfrm>
            <a:off x="660839" y="3190473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AB0247A-002D-4245-8F18-2002BB38CEA0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Thermal Cracking </a:t>
            </a:r>
            <a:r>
              <a:rPr lang="en-US" sz="4500" b="1" dirty="0" err="1"/>
              <a:t>OVerView</a:t>
            </a:r>
            <a:endParaRPr lang="en-US" sz="45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CE021-3F66-5D42-8E66-6ED68E01C45B}"/>
              </a:ext>
            </a:extLst>
          </p:cNvPr>
          <p:cNvSpPr txBox="1"/>
          <p:nvPr/>
        </p:nvSpPr>
        <p:spPr>
          <a:xfrm>
            <a:off x="1015423" y="3190473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4B659C-C62A-6E45-97D9-9707916E03F5}"/>
              </a:ext>
            </a:extLst>
          </p:cNvPr>
          <p:cNvSpPr txBox="1"/>
          <p:nvPr/>
        </p:nvSpPr>
        <p:spPr>
          <a:xfrm>
            <a:off x="1370007" y="3190473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13772-FC7E-9346-95C3-5BBB5F90DC39}"/>
              </a:ext>
            </a:extLst>
          </p:cNvPr>
          <p:cNvSpPr txBox="1"/>
          <p:nvPr/>
        </p:nvSpPr>
        <p:spPr>
          <a:xfrm>
            <a:off x="1724591" y="3190473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D9F889-0ECC-C042-9D2D-DA6426091A37}"/>
              </a:ext>
            </a:extLst>
          </p:cNvPr>
          <p:cNvSpPr txBox="1"/>
          <p:nvPr/>
        </p:nvSpPr>
        <p:spPr>
          <a:xfrm>
            <a:off x="2079175" y="3190473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AB0DF-3061-0049-BDD3-3FBBAD07C66B}"/>
              </a:ext>
            </a:extLst>
          </p:cNvPr>
          <p:cNvSpPr txBox="1"/>
          <p:nvPr/>
        </p:nvSpPr>
        <p:spPr>
          <a:xfrm>
            <a:off x="2433759" y="3190473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BED022-2DB8-8040-A783-6385B0353C48}"/>
              </a:ext>
            </a:extLst>
          </p:cNvPr>
          <p:cNvSpPr txBox="1"/>
          <p:nvPr/>
        </p:nvSpPr>
        <p:spPr>
          <a:xfrm>
            <a:off x="2788343" y="3190473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CDA0972-7FC7-804E-A3CD-29114820D26F}"/>
              </a:ext>
            </a:extLst>
          </p:cNvPr>
          <p:cNvSpPr/>
          <p:nvPr/>
        </p:nvSpPr>
        <p:spPr>
          <a:xfrm>
            <a:off x="9156527" y="2708586"/>
            <a:ext cx="2524950" cy="1299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Shorter-chained alkanes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CD3537E-7AF4-0749-9D0B-4926AEF94AA4}"/>
              </a:ext>
            </a:extLst>
          </p:cNvPr>
          <p:cNvSpPr/>
          <p:nvPr/>
        </p:nvSpPr>
        <p:spPr>
          <a:xfrm>
            <a:off x="2392128" y="1593062"/>
            <a:ext cx="7378014" cy="840392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Thermal Cracking is a process that uses heat and pressure to break down long-chained, higher-boiling hydrocarbons in crude oil to short-chained, lower-boiling hydrocarbons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19F53E9-71B7-5646-B25B-BEB428C413DE}"/>
              </a:ext>
            </a:extLst>
          </p:cNvPr>
          <p:cNvSpPr/>
          <p:nvPr/>
        </p:nvSpPr>
        <p:spPr>
          <a:xfrm>
            <a:off x="6440001" y="3558814"/>
            <a:ext cx="1683317" cy="129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Alkanes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C890-CF1B-064D-BFBE-1E41C274027F}"/>
              </a:ext>
            </a:extLst>
          </p:cNvPr>
          <p:cNvSpPr txBox="1"/>
          <p:nvPr/>
        </p:nvSpPr>
        <p:spPr>
          <a:xfrm>
            <a:off x="659943" y="3607277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65859-F189-EE49-BBBA-B30EBF8E62C7}"/>
              </a:ext>
            </a:extLst>
          </p:cNvPr>
          <p:cNvSpPr txBox="1"/>
          <p:nvPr/>
        </p:nvSpPr>
        <p:spPr>
          <a:xfrm>
            <a:off x="660626" y="2789619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872688-B3D1-9D42-BC28-796BD8F31404}"/>
              </a:ext>
            </a:extLst>
          </p:cNvPr>
          <p:cNvSpPr txBox="1"/>
          <p:nvPr/>
        </p:nvSpPr>
        <p:spPr>
          <a:xfrm>
            <a:off x="1015210" y="2789619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BE5319-F877-9245-A4A4-F4B4BBD1CCE4}"/>
              </a:ext>
            </a:extLst>
          </p:cNvPr>
          <p:cNvSpPr txBox="1"/>
          <p:nvPr/>
        </p:nvSpPr>
        <p:spPr>
          <a:xfrm>
            <a:off x="1015210" y="3608241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245A8-6A61-2A4E-B1F6-0729906E08BF}"/>
              </a:ext>
            </a:extLst>
          </p:cNvPr>
          <p:cNvSpPr txBox="1"/>
          <p:nvPr/>
        </p:nvSpPr>
        <p:spPr>
          <a:xfrm>
            <a:off x="1369794" y="2789619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E9F749-6DD6-F64F-8D63-447CC5474C79}"/>
              </a:ext>
            </a:extLst>
          </p:cNvPr>
          <p:cNvSpPr txBox="1"/>
          <p:nvPr/>
        </p:nvSpPr>
        <p:spPr>
          <a:xfrm>
            <a:off x="1369794" y="3607277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F004D2-516A-054B-B647-1A0A301FB38C}"/>
              </a:ext>
            </a:extLst>
          </p:cNvPr>
          <p:cNvSpPr txBox="1"/>
          <p:nvPr/>
        </p:nvSpPr>
        <p:spPr>
          <a:xfrm>
            <a:off x="1712993" y="2788655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916B4A-C9AB-C64A-9A04-A6669ED10454}"/>
              </a:ext>
            </a:extLst>
          </p:cNvPr>
          <p:cNvSpPr txBox="1"/>
          <p:nvPr/>
        </p:nvSpPr>
        <p:spPr>
          <a:xfrm>
            <a:off x="1724536" y="3607277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97ACE0-631C-164A-9D78-0255C54924D4}"/>
              </a:ext>
            </a:extLst>
          </p:cNvPr>
          <p:cNvSpPr txBox="1"/>
          <p:nvPr/>
        </p:nvSpPr>
        <p:spPr>
          <a:xfrm>
            <a:off x="2068274" y="2787850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BD521C-2BFF-6641-B7BB-FF1501B07CA4}"/>
              </a:ext>
            </a:extLst>
          </p:cNvPr>
          <p:cNvSpPr txBox="1"/>
          <p:nvPr/>
        </p:nvSpPr>
        <p:spPr>
          <a:xfrm>
            <a:off x="2079065" y="3607277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B541F9-682B-0D46-93D7-FAE8496EE646}"/>
              </a:ext>
            </a:extLst>
          </p:cNvPr>
          <p:cNvSpPr txBox="1"/>
          <p:nvPr/>
        </p:nvSpPr>
        <p:spPr>
          <a:xfrm>
            <a:off x="2414975" y="2787850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2E313E-D20C-9742-B164-83E221C3982A}"/>
              </a:ext>
            </a:extLst>
          </p:cNvPr>
          <p:cNvSpPr txBox="1"/>
          <p:nvPr/>
        </p:nvSpPr>
        <p:spPr>
          <a:xfrm>
            <a:off x="2414975" y="3606472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E7006C-9E1C-0547-BB29-6C430864ACC9}"/>
              </a:ext>
            </a:extLst>
          </p:cNvPr>
          <p:cNvSpPr txBox="1"/>
          <p:nvPr/>
        </p:nvSpPr>
        <p:spPr>
          <a:xfrm>
            <a:off x="2756283" y="2787850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0E5060-2CBE-304E-8F6D-1C41061CBEC9}"/>
              </a:ext>
            </a:extLst>
          </p:cNvPr>
          <p:cNvSpPr txBox="1"/>
          <p:nvPr/>
        </p:nvSpPr>
        <p:spPr>
          <a:xfrm>
            <a:off x="2769559" y="3606472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396BD7-1763-C142-89A0-461839F786C1}"/>
              </a:ext>
            </a:extLst>
          </p:cNvPr>
          <p:cNvSpPr txBox="1"/>
          <p:nvPr/>
        </p:nvSpPr>
        <p:spPr>
          <a:xfrm>
            <a:off x="3102984" y="3190473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0DA8C4-B0F0-1D44-B324-422ED58569B8}"/>
              </a:ext>
            </a:extLst>
          </p:cNvPr>
          <p:cNvSpPr/>
          <p:nvPr/>
        </p:nvSpPr>
        <p:spPr>
          <a:xfrm rot="16200000" flipH="1">
            <a:off x="785204" y="3213438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267BF4-E161-664A-B34D-01DEF269FB20}"/>
              </a:ext>
            </a:extLst>
          </p:cNvPr>
          <p:cNvSpPr/>
          <p:nvPr/>
        </p:nvSpPr>
        <p:spPr>
          <a:xfrm rot="16200000" flipH="1">
            <a:off x="1141154" y="3213438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67B193-4116-C240-822F-A13B2F6673D0}"/>
              </a:ext>
            </a:extLst>
          </p:cNvPr>
          <p:cNvSpPr/>
          <p:nvPr/>
        </p:nvSpPr>
        <p:spPr>
          <a:xfrm rot="16200000" flipH="1">
            <a:off x="1486857" y="3213438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449692-BBAB-1442-94B5-2F6A8040A2E4}"/>
              </a:ext>
            </a:extLst>
          </p:cNvPr>
          <p:cNvSpPr/>
          <p:nvPr/>
        </p:nvSpPr>
        <p:spPr>
          <a:xfrm rot="16200000" flipH="1">
            <a:off x="1841441" y="3213438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D19A02-6603-704F-B21E-6E00E75C4DA8}"/>
              </a:ext>
            </a:extLst>
          </p:cNvPr>
          <p:cNvSpPr/>
          <p:nvPr/>
        </p:nvSpPr>
        <p:spPr>
          <a:xfrm rot="16200000" flipH="1">
            <a:off x="2196025" y="3213438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3FE6AD-DB8B-8A45-AC7F-357832CC3939}"/>
              </a:ext>
            </a:extLst>
          </p:cNvPr>
          <p:cNvSpPr/>
          <p:nvPr/>
        </p:nvSpPr>
        <p:spPr>
          <a:xfrm rot="16200000" flipH="1">
            <a:off x="2550609" y="3213437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0D352B-23A0-0146-8884-FDB185672FF1}"/>
              </a:ext>
            </a:extLst>
          </p:cNvPr>
          <p:cNvSpPr/>
          <p:nvPr/>
        </p:nvSpPr>
        <p:spPr>
          <a:xfrm rot="16200000" flipH="1">
            <a:off x="2890878" y="3213437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AE8927-5D95-514F-AEFC-28F83EF26266}"/>
              </a:ext>
            </a:extLst>
          </p:cNvPr>
          <p:cNvSpPr/>
          <p:nvPr/>
        </p:nvSpPr>
        <p:spPr>
          <a:xfrm rot="16200000" flipH="1">
            <a:off x="788787" y="364066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0C7A4F-7C33-F648-88FA-EBC160003287}"/>
              </a:ext>
            </a:extLst>
          </p:cNvPr>
          <p:cNvSpPr/>
          <p:nvPr/>
        </p:nvSpPr>
        <p:spPr>
          <a:xfrm rot="16200000" flipH="1">
            <a:off x="1141180" y="364066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1F2B0B-A776-B14B-A6CF-A098CF1693DB}"/>
              </a:ext>
            </a:extLst>
          </p:cNvPr>
          <p:cNvSpPr/>
          <p:nvPr/>
        </p:nvSpPr>
        <p:spPr>
          <a:xfrm rot="16200000" flipH="1">
            <a:off x="1493280" y="364066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39387F-EFCE-7741-B52C-917611EDF712}"/>
              </a:ext>
            </a:extLst>
          </p:cNvPr>
          <p:cNvSpPr/>
          <p:nvPr/>
        </p:nvSpPr>
        <p:spPr>
          <a:xfrm rot="16200000" flipH="1">
            <a:off x="1845697" y="364066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A4975B-FE1F-9543-A1C0-6CB36761F4EA}"/>
              </a:ext>
            </a:extLst>
          </p:cNvPr>
          <p:cNvSpPr/>
          <p:nvPr/>
        </p:nvSpPr>
        <p:spPr>
          <a:xfrm rot="16200000" flipH="1">
            <a:off x="2195102" y="364066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FBF80E-40F7-5C45-A32C-C7EBB3059B76}"/>
              </a:ext>
            </a:extLst>
          </p:cNvPr>
          <p:cNvSpPr/>
          <p:nvPr/>
        </p:nvSpPr>
        <p:spPr>
          <a:xfrm rot="16200000" flipH="1">
            <a:off x="2559664" y="364066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37566E-920D-9344-BCAB-80C17F0527C6}"/>
              </a:ext>
            </a:extLst>
          </p:cNvPr>
          <p:cNvSpPr/>
          <p:nvPr/>
        </p:nvSpPr>
        <p:spPr>
          <a:xfrm rot="16200000" flipH="1">
            <a:off x="2886008" y="364066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5E2298-CDB8-F846-B4CE-77BAAED3FC92}"/>
              </a:ext>
            </a:extLst>
          </p:cNvPr>
          <p:cNvSpPr/>
          <p:nvPr/>
        </p:nvSpPr>
        <p:spPr>
          <a:xfrm flipH="1">
            <a:off x="571619" y="3429000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96B11F-1C73-124D-BC9D-6F508997802E}"/>
              </a:ext>
            </a:extLst>
          </p:cNvPr>
          <p:cNvSpPr/>
          <p:nvPr/>
        </p:nvSpPr>
        <p:spPr>
          <a:xfrm flipH="1">
            <a:off x="1301125" y="3431097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4DF799-5269-9C41-A3A4-F4FA9452EB34}"/>
              </a:ext>
            </a:extLst>
          </p:cNvPr>
          <p:cNvSpPr/>
          <p:nvPr/>
        </p:nvSpPr>
        <p:spPr>
          <a:xfrm flipH="1">
            <a:off x="948183" y="3429000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7B2614-3ED6-2E49-8165-0D2F2510AD4F}"/>
              </a:ext>
            </a:extLst>
          </p:cNvPr>
          <p:cNvSpPr/>
          <p:nvPr/>
        </p:nvSpPr>
        <p:spPr>
          <a:xfrm flipH="1">
            <a:off x="2001466" y="3429000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5A0A6BD-F4CC-174C-91E3-F302AACDF7A8}"/>
              </a:ext>
            </a:extLst>
          </p:cNvPr>
          <p:cNvSpPr/>
          <p:nvPr/>
        </p:nvSpPr>
        <p:spPr>
          <a:xfrm flipH="1">
            <a:off x="1637340" y="3429000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B71A77-B74B-C746-A54C-840B8D2EE6AF}"/>
              </a:ext>
            </a:extLst>
          </p:cNvPr>
          <p:cNvSpPr/>
          <p:nvPr/>
        </p:nvSpPr>
        <p:spPr>
          <a:xfrm flipH="1">
            <a:off x="2376662" y="3429000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561CCA5-A65D-3940-A299-995FCF46E4CA}"/>
              </a:ext>
            </a:extLst>
          </p:cNvPr>
          <p:cNvSpPr/>
          <p:nvPr/>
        </p:nvSpPr>
        <p:spPr>
          <a:xfrm flipH="1">
            <a:off x="3054827" y="3429136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63D03B-D2B5-A840-8783-31B1AFC195C9}"/>
              </a:ext>
            </a:extLst>
          </p:cNvPr>
          <p:cNvSpPr/>
          <p:nvPr/>
        </p:nvSpPr>
        <p:spPr>
          <a:xfrm flipH="1">
            <a:off x="2704252" y="3431838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40224A09-974A-F341-BAB2-89CF5F94C04A}"/>
              </a:ext>
            </a:extLst>
          </p:cNvPr>
          <p:cNvSpPr/>
          <p:nvPr/>
        </p:nvSpPr>
        <p:spPr>
          <a:xfrm rot="8079162">
            <a:off x="853481" y="4171430"/>
            <a:ext cx="620179" cy="24092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85CE8E43-775F-4949-89FB-BA21DFBB8D6E}"/>
              </a:ext>
            </a:extLst>
          </p:cNvPr>
          <p:cNvSpPr/>
          <p:nvPr/>
        </p:nvSpPr>
        <p:spPr>
          <a:xfrm rot="2870148">
            <a:off x="2510865" y="4157202"/>
            <a:ext cx="610383" cy="23548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2F0390-3A37-864D-86F2-21A06680BD5B}"/>
              </a:ext>
            </a:extLst>
          </p:cNvPr>
          <p:cNvSpPr txBox="1"/>
          <p:nvPr/>
        </p:nvSpPr>
        <p:spPr>
          <a:xfrm>
            <a:off x="571619" y="5001381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2443B9-DA71-5B44-BF16-33DCEEA73984}"/>
              </a:ext>
            </a:extLst>
          </p:cNvPr>
          <p:cNvSpPr txBox="1"/>
          <p:nvPr/>
        </p:nvSpPr>
        <p:spPr>
          <a:xfrm>
            <a:off x="913754" y="5001381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EB690D8-CEE6-4E40-9A28-984948FE08EA}"/>
              </a:ext>
            </a:extLst>
          </p:cNvPr>
          <p:cNvSpPr/>
          <p:nvPr/>
        </p:nvSpPr>
        <p:spPr>
          <a:xfrm flipH="1">
            <a:off x="850570" y="5281111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BFDF21B-5AD7-CE47-ADD0-C28A9D496F72}"/>
              </a:ext>
            </a:extLst>
          </p:cNvPr>
          <p:cNvSpPr/>
          <p:nvPr/>
        </p:nvSpPr>
        <p:spPr>
          <a:xfrm flipH="1">
            <a:off x="853265" y="5175127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32E9E9-BB60-9F47-8D0B-13BE8941FFE4}"/>
              </a:ext>
            </a:extLst>
          </p:cNvPr>
          <p:cNvSpPr/>
          <p:nvPr/>
        </p:nvSpPr>
        <p:spPr>
          <a:xfrm rot="16200000" flipH="1">
            <a:off x="674626" y="5002386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59A194-8E47-214F-953F-35679206FDC6}"/>
              </a:ext>
            </a:extLst>
          </p:cNvPr>
          <p:cNvSpPr/>
          <p:nvPr/>
        </p:nvSpPr>
        <p:spPr>
          <a:xfrm rot="16200000" flipH="1">
            <a:off x="674919" y="544949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CAA951-3722-F646-9A42-87AF02FFEE78}"/>
              </a:ext>
            </a:extLst>
          </p:cNvPr>
          <p:cNvSpPr/>
          <p:nvPr/>
        </p:nvSpPr>
        <p:spPr>
          <a:xfrm rot="16200000" flipH="1">
            <a:off x="1039521" y="4995686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8F93A62-F2E9-5D4F-A802-93AAC979D5AC}"/>
              </a:ext>
            </a:extLst>
          </p:cNvPr>
          <p:cNvSpPr/>
          <p:nvPr/>
        </p:nvSpPr>
        <p:spPr>
          <a:xfrm rot="16200000" flipH="1">
            <a:off x="1028916" y="544949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AE3E6DF-4A40-D947-894D-640D936FF242}"/>
              </a:ext>
            </a:extLst>
          </p:cNvPr>
          <p:cNvSpPr/>
          <p:nvPr/>
        </p:nvSpPr>
        <p:spPr>
          <a:xfrm flipH="1">
            <a:off x="1209478" y="5224471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5401B14-CA4D-434F-94BD-466408B7E5D8}"/>
              </a:ext>
            </a:extLst>
          </p:cNvPr>
          <p:cNvSpPr/>
          <p:nvPr/>
        </p:nvSpPr>
        <p:spPr>
          <a:xfrm flipH="1">
            <a:off x="486785" y="5238422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3CB2469-28A9-C744-991B-C653011CC52E}"/>
              </a:ext>
            </a:extLst>
          </p:cNvPr>
          <p:cNvSpPr txBox="1"/>
          <p:nvPr/>
        </p:nvSpPr>
        <p:spPr>
          <a:xfrm>
            <a:off x="550601" y="4545514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E9F1D6-B649-9640-9C56-70F882B1DB6A}"/>
              </a:ext>
            </a:extLst>
          </p:cNvPr>
          <p:cNvSpPr txBox="1"/>
          <p:nvPr/>
        </p:nvSpPr>
        <p:spPr>
          <a:xfrm>
            <a:off x="914481" y="4546185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2B54C-4FB9-DD4D-8095-78593C507B5F}"/>
              </a:ext>
            </a:extLst>
          </p:cNvPr>
          <p:cNvSpPr txBox="1"/>
          <p:nvPr/>
        </p:nvSpPr>
        <p:spPr>
          <a:xfrm>
            <a:off x="555589" y="5477764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8D74858-E69D-3045-930F-D91D2E94413D}"/>
              </a:ext>
            </a:extLst>
          </p:cNvPr>
          <p:cNvSpPr txBox="1"/>
          <p:nvPr/>
        </p:nvSpPr>
        <p:spPr>
          <a:xfrm>
            <a:off x="907982" y="5478776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4013E3B-E757-724E-9D60-E97ABA72BE70}"/>
              </a:ext>
            </a:extLst>
          </p:cNvPr>
          <p:cNvSpPr txBox="1"/>
          <p:nvPr/>
        </p:nvSpPr>
        <p:spPr>
          <a:xfrm>
            <a:off x="1311874" y="4993240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643DC8-2C20-4340-BE31-8C9BBF5F5A51}"/>
              </a:ext>
            </a:extLst>
          </p:cNvPr>
          <p:cNvSpPr txBox="1"/>
          <p:nvPr/>
        </p:nvSpPr>
        <p:spPr>
          <a:xfrm>
            <a:off x="148040" y="5002055"/>
            <a:ext cx="386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EDDE1-FCDE-EA4B-8B78-789D7FB6136A}"/>
              </a:ext>
            </a:extLst>
          </p:cNvPr>
          <p:cNvSpPr txBox="1"/>
          <p:nvPr/>
        </p:nvSpPr>
        <p:spPr>
          <a:xfrm>
            <a:off x="2263163" y="4992759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A7EEBF8-E07D-B540-9B09-97DBC8AEBA22}"/>
              </a:ext>
            </a:extLst>
          </p:cNvPr>
          <p:cNvSpPr txBox="1"/>
          <p:nvPr/>
        </p:nvSpPr>
        <p:spPr>
          <a:xfrm>
            <a:off x="1915570" y="4993914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229B6B7-06AA-A646-93A2-16829DAE3B8E}"/>
              </a:ext>
            </a:extLst>
          </p:cNvPr>
          <p:cNvSpPr txBox="1"/>
          <p:nvPr/>
        </p:nvSpPr>
        <p:spPr>
          <a:xfrm>
            <a:off x="2578730" y="4995837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BB5E55-4EFC-094C-813B-EF1F39F8B062}"/>
              </a:ext>
            </a:extLst>
          </p:cNvPr>
          <p:cNvSpPr txBox="1"/>
          <p:nvPr/>
        </p:nvSpPr>
        <p:spPr>
          <a:xfrm>
            <a:off x="2894263" y="4997145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03C898-F643-A444-88A5-2A0560A8FED3}"/>
              </a:ext>
            </a:extLst>
          </p:cNvPr>
          <p:cNvSpPr txBox="1"/>
          <p:nvPr/>
        </p:nvSpPr>
        <p:spPr>
          <a:xfrm>
            <a:off x="3182392" y="4999895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957C706-B7B8-2048-8813-983348B144E5}"/>
              </a:ext>
            </a:extLst>
          </p:cNvPr>
          <p:cNvSpPr txBox="1"/>
          <p:nvPr/>
        </p:nvSpPr>
        <p:spPr>
          <a:xfrm>
            <a:off x="3484017" y="4999895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776761-577D-964F-AE24-3A21D5A7F5EC}"/>
              </a:ext>
            </a:extLst>
          </p:cNvPr>
          <p:cNvSpPr txBox="1"/>
          <p:nvPr/>
        </p:nvSpPr>
        <p:spPr>
          <a:xfrm>
            <a:off x="3808639" y="4999895"/>
            <a:ext cx="386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AFFFE4-073D-D545-8EBD-EAC7F8D7AB9A}"/>
              </a:ext>
            </a:extLst>
          </p:cNvPr>
          <p:cNvSpPr txBox="1"/>
          <p:nvPr/>
        </p:nvSpPr>
        <p:spPr>
          <a:xfrm>
            <a:off x="2242086" y="4547264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1261080-951A-D74A-9FCD-F4EB90751B78}"/>
              </a:ext>
            </a:extLst>
          </p:cNvPr>
          <p:cNvSpPr txBox="1"/>
          <p:nvPr/>
        </p:nvSpPr>
        <p:spPr>
          <a:xfrm>
            <a:off x="2241344" y="5476949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638777-CC42-5F4D-8D3D-CBB6F3EF3DE1}"/>
              </a:ext>
            </a:extLst>
          </p:cNvPr>
          <p:cNvSpPr txBox="1"/>
          <p:nvPr/>
        </p:nvSpPr>
        <p:spPr>
          <a:xfrm>
            <a:off x="2582192" y="4539227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26DCCA-B922-BF45-AE4C-83C89E704D44}"/>
              </a:ext>
            </a:extLst>
          </p:cNvPr>
          <p:cNvSpPr txBox="1"/>
          <p:nvPr/>
        </p:nvSpPr>
        <p:spPr>
          <a:xfrm>
            <a:off x="2587126" y="5484085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CEE95F9-7FD9-EE4C-A3C0-DA8AE279EFDF}"/>
              </a:ext>
            </a:extLst>
          </p:cNvPr>
          <p:cNvSpPr txBox="1"/>
          <p:nvPr/>
        </p:nvSpPr>
        <p:spPr>
          <a:xfrm>
            <a:off x="2897509" y="5484085"/>
            <a:ext cx="386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F95994-3009-BC45-8C0A-FA220E1738D5}"/>
              </a:ext>
            </a:extLst>
          </p:cNvPr>
          <p:cNvSpPr txBox="1"/>
          <p:nvPr/>
        </p:nvSpPr>
        <p:spPr>
          <a:xfrm>
            <a:off x="2897509" y="4540568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771E020-AE12-6244-B7EE-6B2BF2AEA52D}"/>
              </a:ext>
            </a:extLst>
          </p:cNvPr>
          <p:cNvSpPr txBox="1"/>
          <p:nvPr/>
        </p:nvSpPr>
        <p:spPr>
          <a:xfrm>
            <a:off x="3189986" y="5484085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75B084D-9EA5-9549-8BD8-E50DBF14813E}"/>
              </a:ext>
            </a:extLst>
          </p:cNvPr>
          <p:cNvSpPr txBox="1"/>
          <p:nvPr/>
        </p:nvSpPr>
        <p:spPr>
          <a:xfrm>
            <a:off x="3179760" y="4535602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23860D4-E658-E54C-B357-1E3C08E0EA73}"/>
              </a:ext>
            </a:extLst>
          </p:cNvPr>
          <p:cNvSpPr txBox="1"/>
          <p:nvPr/>
        </p:nvSpPr>
        <p:spPr>
          <a:xfrm>
            <a:off x="3481286" y="4535602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D65DF4D-82D6-6148-818E-650F3D3E3011}"/>
              </a:ext>
            </a:extLst>
          </p:cNvPr>
          <p:cNvSpPr txBox="1"/>
          <p:nvPr/>
        </p:nvSpPr>
        <p:spPr>
          <a:xfrm>
            <a:off x="3497316" y="5476949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647391D-95C5-014A-9CCE-BD2B42CA7383}"/>
              </a:ext>
            </a:extLst>
          </p:cNvPr>
          <p:cNvSpPr/>
          <p:nvPr/>
        </p:nvSpPr>
        <p:spPr>
          <a:xfrm rot="16200000" flipH="1">
            <a:off x="2369509" y="4971575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FEC8B89-4CF2-764C-AD8F-457A34FFD73C}"/>
              </a:ext>
            </a:extLst>
          </p:cNvPr>
          <p:cNvSpPr/>
          <p:nvPr/>
        </p:nvSpPr>
        <p:spPr>
          <a:xfrm rot="16200000" flipH="1">
            <a:off x="2698927" y="4973820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FA3E4DA-4AFC-D546-9CC2-82BE944947B4}"/>
              </a:ext>
            </a:extLst>
          </p:cNvPr>
          <p:cNvSpPr/>
          <p:nvPr/>
        </p:nvSpPr>
        <p:spPr>
          <a:xfrm rot="16200000" flipH="1">
            <a:off x="3014460" y="4977918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91A6734-2486-9B43-85F4-0DC790AC1EE7}"/>
              </a:ext>
            </a:extLst>
          </p:cNvPr>
          <p:cNvSpPr/>
          <p:nvPr/>
        </p:nvSpPr>
        <p:spPr>
          <a:xfrm rot="16200000" flipH="1">
            <a:off x="3304935" y="4966818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0F96BB-0979-6949-B3A0-21CE8F068005}"/>
              </a:ext>
            </a:extLst>
          </p:cNvPr>
          <p:cNvSpPr/>
          <p:nvPr/>
        </p:nvSpPr>
        <p:spPr>
          <a:xfrm rot="16200000" flipH="1">
            <a:off x="3595582" y="496443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F459AFF-9DA6-B747-8886-8B923840A442}"/>
              </a:ext>
            </a:extLst>
          </p:cNvPr>
          <p:cNvSpPr/>
          <p:nvPr/>
        </p:nvSpPr>
        <p:spPr>
          <a:xfrm rot="16200000" flipH="1">
            <a:off x="2372394" y="5450536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DEECC85-37B8-0649-94C8-7C0B2331FA0A}"/>
              </a:ext>
            </a:extLst>
          </p:cNvPr>
          <p:cNvSpPr/>
          <p:nvPr/>
        </p:nvSpPr>
        <p:spPr>
          <a:xfrm rot="16200000" flipH="1">
            <a:off x="2712387" y="5452197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BAAA1C-4C54-CA42-B091-A3C40487C50C}"/>
              </a:ext>
            </a:extLst>
          </p:cNvPr>
          <p:cNvSpPr/>
          <p:nvPr/>
        </p:nvSpPr>
        <p:spPr>
          <a:xfrm rot="16200000" flipH="1">
            <a:off x="3027251" y="5455765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9D09C8D-273C-BE45-BED4-357135A6DF37}"/>
              </a:ext>
            </a:extLst>
          </p:cNvPr>
          <p:cNvSpPr/>
          <p:nvPr/>
        </p:nvSpPr>
        <p:spPr>
          <a:xfrm rot="16200000" flipH="1">
            <a:off x="3291562" y="5455764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F863A07-D5C3-B54A-B537-A2F4D2CDB123}"/>
              </a:ext>
            </a:extLst>
          </p:cNvPr>
          <p:cNvSpPr/>
          <p:nvPr/>
        </p:nvSpPr>
        <p:spPr>
          <a:xfrm rot="16200000" flipH="1">
            <a:off x="3593248" y="5455763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DDB4D4-4B29-054F-972D-13965B0FA973}"/>
              </a:ext>
            </a:extLst>
          </p:cNvPr>
          <p:cNvSpPr/>
          <p:nvPr/>
        </p:nvSpPr>
        <p:spPr>
          <a:xfrm flipH="1">
            <a:off x="2204326" y="5213872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FD165D7-A578-064A-8B12-77501CD861FE}"/>
              </a:ext>
            </a:extLst>
          </p:cNvPr>
          <p:cNvSpPr/>
          <p:nvPr/>
        </p:nvSpPr>
        <p:spPr>
          <a:xfrm flipH="1">
            <a:off x="2519266" y="521725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F504F53-230D-4147-A3B0-CD51C569DB76}"/>
              </a:ext>
            </a:extLst>
          </p:cNvPr>
          <p:cNvSpPr/>
          <p:nvPr/>
        </p:nvSpPr>
        <p:spPr>
          <a:xfrm flipH="1">
            <a:off x="3144293" y="521725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91FA5EE-CA26-8C40-8F12-0297D1C43A4A}"/>
              </a:ext>
            </a:extLst>
          </p:cNvPr>
          <p:cNvSpPr/>
          <p:nvPr/>
        </p:nvSpPr>
        <p:spPr>
          <a:xfrm flipH="1">
            <a:off x="2834206" y="521725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438812C-9472-CB4A-98C3-4B6463814A59}"/>
              </a:ext>
            </a:extLst>
          </p:cNvPr>
          <p:cNvSpPr/>
          <p:nvPr/>
        </p:nvSpPr>
        <p:spPr>
          <a:xfrm flipH="1">
            <a:off x="3431563" y="5217259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28195F3-5DE9-454A-AB50-784899550973}"/>
              </a:ext>
            </a:extLst>
          </p:cNvPr>
          <p:cNvSpPr/>
          <p:nvPr/>
        </p:nvSpPr>
        <p:spPr>
          <a:xfrm flipH="1">
            <a:off x="3756452" y="5207938"/>
            <a:ext cx="136122" cy="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A318E70-FA2D-7D4E-BCDC-5C9974346B29}"/>
              </a:ext>
            </a:extLst>
          </p:cNvPr>
          <p:cNvSpPr txBox="1"/>
          <p:nvPr/>
        </p:nvSpPr>
        <p:spPr>
          <a:xfrm>
            <a:off x="333835" y="5928791"/>
            <a:ext cx="20235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+mj-lt"/>
              </a:rPr>
              <a:t>Ethene (C2H4)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9F04F2-7718-264F-A566-001A96305664}"/>
              </a:ext>
            </a:extLst>
          </p:cNvPr>
          <p:cNvSpPr txBox="1"/>
          <p:nvPr/>
        </p:nvSpPr>
        <p:spPr>
          <a:xfrm>
            <a:off x="2263163" y="5930195"/>
            <a:ext cx="20235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+mj-lt"/>
              </a:rPr>
              <a:t>Pentane (C5H12)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FAB4B98-5773-0A49-A3A9-36C46AB43E34}"/>
              </a:ext>
            </a:extLst>
          </p:cNvPr>
          <p:cNvSpPr txBox="1"/>
          <p:nvPr/>
        </p:nvSpPr>
        <p:spPr>
          <a:xfrm>
            <a:off x="3505590" y="3280347"/>
            <a:ext cx="20235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+mj-lt"/>
              </a:rPr>
              <a:t>Heptane (C7H16)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1020461D-54E1-1F46-B2B7-423F5E63FFBF}"/>
              </a:ext>
            </a:extLst>
          </p:cNvPr>
          <p:cNvSpPr/>
          <p:nvPr/>
        </p:nvSpPr>
        <p:spPr>
          <a:xfrm>
            <a:off x="9175674" y="4687764"/>
            <a:ext cx="2529541" cy="1299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Alkenes/olefins</a:t>
            </a:r>
          </a:p>
        </p:txBody>
      </p:sp>
      <p:sp>
        <p:nvSpPr>
          <p:cNvPr id="153" name="Lightning Bolt 152">
            <a:extLst>
              <a:ext uri="{FF2B5EF4-FFF2-40B4-BE49-F238E27FC236}">
                <a16:creationId xmlns:a16="http://schemas.microsoft.com/office/drawing/2014/main" id="{9A638C20-CFBB-FB4F-8421-005554A9F46C}"/>
              </a:ext>
            </a:extLst>
          </p:cNvPr>
          <p:cNvSpPr/>
          <p:nvPr/>
        </p:nvSpPr>
        <p:spPr>
          <a:xfrm rot="3812985">
            <a:off x="912613" y="2769441"/>
            <a:ext cx="886122" cy="300525"/>
          </a:xfrm>
          <a:prstGeom prst="lightningBol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E75520F4-319B-E344-8EEE-F4215DC2BF85}"/>
              </a:ext>
            </a:extLst>
          </p:cNvPr>
          <p:cNvSpPr/>
          <p:nvPr/>
        </p:nvSpPr>
        <p:spPr>
          <a:xfrm rot="19845129">
            <a:off x="8250688" y="3250365"/>
            <a:ext cx="864266" cy="6286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47B2BFD4-4FB8-3A42-8703-420C706E02D3}"/>
              </a:ext>
            </a:extLst>
          </p:cNvPr>
          <p:cNvSpPr/>
          <p:nvPr/>
        </p:nvSpPr>
        <p:spPr>
          <a:xfrm rot="1418639">
            <a:off x="8213847" y="4813927"/>
            <a:ext cx="864266" cy="6286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2A14F18-B282-9A44-B85C-F31A2AFA746C}"/>
              </a:ext>
            </a:extLst>
          </p:cNvPr>
          <p:cNvSpPr txBox="1"/>
          <p:nvPr/>
        </p:nvSpPr>
        <p:spPr>
          <a:xfrm>
            <a:off x="399077" y="1681503"/>
            <a:ext cx="203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Heat (steam/furnace can be used to provide heat)</a:t>
            </a:r>
          </a:p>
        </p:txBody>
      </p:sp>
    </p:spTree>
    <p:extLst>
      <p:ext uri="{BB962C8B-B14F-4D97-AF65-F5344CB8AC3E}">
        <p14:creationId xmlns:p14="http://schemas.microsoft.com/office/powerpoint/2010/main" val="416081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BCA605-48E5-2747-905C-540C49B6FC8C}"/>
              </a:ext>
            </a:extLst>
          </p:cNvPr>
          <p:cNvSpPr/>
          <p:nvPr/>
        </p:nvSpPr>
        <p:spPr>
          <a:xfrm>
            <a:off x="2026473" y="1887114"/>
            <a:ext cx="8139050" cy="1810898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500" dirty="0">
                <a:solidFill>
                  <a:schemeClr val="bg1"/>
                </a:solidFill>
                <a:latin typeface="+mj-lt"/>
              </a:rPr>
              <a:t>455 ℃ - 540 ℃ (850 - 1005 ℉)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076856-0463-9048-8116-EAD805CF511F}"/>
              </a:ext>
            </a:extLst>
          </p:cNvPr>
          <p:cNvSpPr/>
          <p:nvPr/>
        </p:nvSpPr>
        <p:spPr>
          <a:xfrm>
            <a:off x="2026473" y="4065437"/>
            <a:ext cx="8139049" cy="1810898"/>
          </a:xfrm>
          <a:prstGeom prst="roundRect">
            <a:avLst/>
          </a:prstGeom>
          <a:solidFill>
            <a:srgbClr val="E9D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500" dirty="0">
                <a:solidFill>
                  <a:schemeClr val="bg1"/>
                </a:solidFill>
                <a:latin typeface="+mj-lt"/>
              </a:rPr>
              <a:t>100 - 1000 psi</a:t>
            </a:r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BF3E32C0-06E0-A14E-949B-EAC140E70AF0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Thermal Cracking Typical Conditions</a:t>
            </a:r>
          </a:p>
        </p:txBody>
      </p:sp>
    </p:spTree>
    <p:extLst>
      <p:ext uri="{BB962C8B-B14F-4D97-AF65-F5344CB8AC3E}">
        <p14:creationId xmlns:p14="http://schemas.microsoft.com/office/powerpoint/2010/main" val="167373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9B15EAE-8F86-4E4F-B8A6-F140B293C429}"/>
              </a:ext>
            </a:extLst>
          </p:cNvPr>
          <p:cNvSpPr/>
          <p:nvPr/>
        </p:nvSpPr>
        <p:spPr>
          <a:xfrm>
            <a:off x="1168532" y="4572000"/>
            <a:ext cx="9978316" cy="1270698"/>
          </a:xfrm>
          <a:prstGeom prst="roundRect">
            <a:avLst/>
          </a:prstGeom>
          <a:solidFill>
            <a:srgbClr val="E9D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500" dirty="0">
                <a:solidFill>
                  <a:schemeClr val="bg1"/>
                </a:solidFill>
                <a:latin typeface="+mj-lt"/>
              </a:rPr>
              <a:t>Higher temperatures increases the speed of conversions. However, this may change a reaction’s chemistry and does not necessary lead to higher target product yields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9E383C-68A2-6E49-BD75-3BB3D537A611}"/>
              </a:ext>
            </a:extLst>
          </p:cNvPr>
          <p:cNvSpPr/>
          <p:nvPr/>
        </p:nvSpPr>
        <p:spPr>
          <a:xfrm>
            <a:off x="1167216" y="3165167"/>
            <a:ext cx="9978316" cy="1052186"/>
          </a:xfrm>
          <a:prstGeom prst="roundRect">
            <a:avLst/>
          </a:prstGeom>
          <a:solidFill>
            <a:srgbClr val="E9C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500" dirty="0">
                <a:solidFill>
                  <a:schemeClr val="bg1"/>
                </a:solidFill>
                <a:latin typeface="+mj-lt"/>
              </a:rPr>
              <a:t>Severe Conditions = higher gas production, increased coke production, decreased yields of gasoline (higher quality gasoline)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0F4F69F-689D-2E4F-B208-472662FAD845}"/>
              </a:ext>
            </a:extLst>
          </p:cNvPr>
          <p:cNvSpPr/>
          <p:nvPr/>
        </p:nvSpPr>
        <p:spPr>
          <a:xfrm>
            <a:off x="1168532" y="1778696"/>
            <a:ext cx="9978316" cy="1052186"/>
          </a:xfrm>
          <a:prstGeom prst="roundRect">
            <a:avLst/>
          </a:prstGeom>
          <a:solidFill>
            <a:srgbClr val="F6C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500" dirty="0">
                <a:solidFill>
                  <a:schemeClr val="bg1"/>
                </a:solidFill>
                <a:latin typeface="+mj-lt"/>
              </a:rPr>
              <a:t>Mild Conditions = higher yields of gasoline components, decreased gas production, decreased coke production (lower quality gasoline)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30E165F-E59B-F947-814E-6E6F2CBB31D5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Thermal Cracking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81378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rved Up Arrow 8">
            <a:extLst>
              <a:ext uri="{FF2B5EF4-FFF2-40B4-BE49-F238E27FC236}">
                <a16:creationId xmlns:a16="http://schemas.microsoft.com/office/drawing/2014/main" id="{1CA56EAC-398F-AE46-BF62-BF74DD4256A0}"/>
              </a:ext>
            </a:extLst>
          </p:cNvPr>
          <p:cNvSpPr/>
          <p:nvPr/>
        </p:nvSpPr>
        <p:spPr>
          <a:xfrm>
            <a:off x="2475244" y="4342705"/>
            <a:ext cx="1244991" cy="544012"/>
          </a:xfrm>
          <a:prstGeom prst="curvedUpArrow">
            <a:avLst>
              <a:gd name="adj1" fmla="val 38788"/>
              <a:gd name="adj2" fmla="val 76600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C2A18E2-1B89-B240-A096-0754C4BE96D2}"/>
              </a:ext>
            </a:extLst>
          </p:cNvPr>
          <p:cNvSpPr/>
          <p:nvPr/>
        </p:nvSpPr>
        <p:spPr>
          <a:xfrm>
            <a:off x="3282922" y="2771032"/>
            <a:ext cx="2079319" cy="1307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Quenching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E3279467-5001-6D47-94DD-640533292842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Quenching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C0A3769-C0F7-1B41-B90B-8EB2CCE109DC}"/>
              </a:ext>
            </a:extLst>
          </p:cNvPr>
          <p:cNvSpPr/>
          <p:nvPr/>
        </p:nvSpPr>
        <p:spPr>
          <a:xfrm>
            <a:off x="730829" y="2779013"/>
            <a:ext cx="2096725" cy="12999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Thermal Cracking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C4A5A-CACF-FC44-AE8D-8062849E45C6}"/>
              </a:ext>
            </a:extLst>
          </p:cNvPr>
          <p:cNvSpPr txBox="1"/>
          <p:nvPr/>
        </p:nvSpPr>
        <p:spPr>
          <a:xfrm>
            <a:off x="1930914" y="5046908"/>
            <a:ext cx="233364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Ethylene, propylene, and other cracking byproducts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0EC7B-F04F-EE41-9182-374E367709C8}"/>
              </a:ext>
            </a:extLst>
          </p:cNvPr>
          <p:cNvSpPr txBox="1"/>
          <p:nvPr/>
        </p:nvSpPr>
        <p:spPr>
          <a:xfrm>
            <a:off x="5817609" y="2811121"/>
            <a:ext cx="24385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Water cools products and rapidly decreases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Prevents further reaction/decomposition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6B6704-FC58-3F46-B11C-671173DE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836" y="1357172"/>
            <a:ext cx="2333335" cy="35271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36037F-2413-7D4B-B206-58AD59DFAD6F}"/>
              </a:ext>
            </a:extLst>
          </p:cNvPr>
          <p:cNvSpPr txBox="1"/>
          <p:nvPr/>
        </p:nvSpPr>
        <p:spPr>
          <a:xfrm>
            <a:off x="9124371" y="5046908"/>
            <a:ext cx="234801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Quenching is done in a separate container, often in large quench towers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7EA01A-420F-DF47-A553-A142CB5281BE}"/>
              </a:ext>
            </a:extLst>
          </p:cNvPr>
          <p:cNvSpPr/>
          <p:nvPr/>
        </p:nvSpPr>
        <p:spPr>
          <a:xfrm>
            <a:off x="4120185" y="2313713"/>
            <a:ext cx="404791" cy="334766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E9AE0-EEEF-E544-A8FA-672AC039C3CE}"/>
              </a:ext>
            </a:extLst>
          </p:cNvPr>
          <p:cNvSpPr txBox="1"/>
          <p:nvPr/>
        </p:nvSpPr>
        <p:spPr>
          <a:xfrm>
            <a:off x="3323505" y="1648842"/>
            <a:ext cx="203873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Removes tar, coke, and other emissions</a:t>
            </a:r>
          </a:p>
        </p:txBody>
      </p:sp>
    </p:spTree>
    <p:extLst>
      <p:ext uri="{BB962C8B-B14F-4D97-AF65-F5344CB8AC3E}">
        <p14:creationId xmlns:p14="http://schemas.microsoft.com/office/powerpoint/2010/main" val="357767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rved Up Arrow 8">
            <a:extLst>
              <a:ext uri="{FF2B5EF4-FFF2-40B4-BE49-F238E27FC236}">
                <a16:creationId xmlns:a16="http://schemas.microsoft.com/office/drawing/2014/main" id="{1CA56EAC-398F-AE46-BF62-BF74DD4256A0}"/>
              </a:ext>
            </a:extLst>
          </p:cNvPr>
          <p:cNvSpPr/>
          <p:nvPr/>
        </p:nvSpPr>
        <p:spPr>
          <a:xfrm>
            <a:off x="4053398" y="4230709"/>
            <a:ext cx="1244991" cy="544012"/>
          </a:xfrm>
          <a:prstGeom prst="curvedUpArrow">
            <a:avLst>
              <a:gd name="adj1" fmla="val 38788"/>
              <a:gd name="adj2" fmla="val 7660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C2A18E2-1B89-B240-A096-0754C4BE96D2}"/>
              </a:ext>
            </a:extLst>
          </p:cNvPr>
          <p:cNvSpPr/>
          <p:nvPr/>
        </p:nvSpPr>
        <p:spPr>
          <a:xfrm>
            <a:off x="2461421" y="2798143"/>
            <a:ext cx="2079319" cy="1307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Quenching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E3279467-5001-6D47-94DD-640533292842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Compression &amp; Drying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C4A5A-CACF-FC44-AE8D-8062849E45C6}"/>
              </a:ext>
            </a:extLst>
          </p:cNvPr>
          <p:cNvSpPr txBox="1"/>
          <p:nvPr/>
        </p:nvSpPr>
        <p:spPr>
          <a:xfrm>
            <a:off x="4053398" y="4992180"/>
            <a:ext cx="1170540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Cracked gas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E9AE0-EEEF-E544-A8FA-672AC039C3CE}"/>
              </a:ext>
            </a:extLst>
          </p:cNvPr>
          <p:cNvSpPr txBox="1"/>
          <p:nvPr/>
        </p:nvSpPr>
        <p:spPr>
          <a:xfrm>
            <a:off x="3199201" y="1596307"/>
            <a:ext cx="2140576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CO2 and S are removed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B8912B-2201-F543-9ACE-06FB14A8CEEB}"/>
              </a:ext>
            </a:extLst>
          </p:cNvPr>
          <p:cNvSpPr/>
          <p:nvPr/>
        </p:nvSpPr>
        <p:spPr>
          <a:xfrm>
            <a:off x="4837289" y="2795490"/>
            <a:ext cx="2096726" cy="1299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Compression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15883D-C090-D94B-A256-D8CA6D54363E}"/>
              </a:ext>
            </a:extLst>
          </p:cNvPr>
          <p:cNvSpPr/>
          <p:nvPr/>
        </p:nvSpPr>
        <p:spPr>
          <a:xfrm>
            <a:off x="4837289" y="2070106"/>
            <a:ext cx="2096726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Caustic Scrubber</a:t>
            </a: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147363B7-2BF8-7140-B2B0-9B590701AC94}"/>
              </a:ext>
            </a:extLst>
          </p:cNvPr>
          <p:cNvSpPr/>
          <p:nvPr/>
        </p:nvSpPr>
        <p:spPr>
          <a:xfrm>
            <a:off x="5477792" y="1600095"/>
            <a:ext cx="404791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Curved Up Arrow 21">
            <a:extLst>
              <a:ext uri="{FF2B5EF4-FFF2-40B4-BE49-F238E27FC236}">
                <a16:creationId xmlns:a16="http://schemas.microsoft.com/office/drawing/2014/main" id="{A1174F96-FA35-1C4F-8A2A-32598C3545EF}"/>
              </a:ext>
            </a:extLst>
          </p:cNvPr>
          <p:cNvSpPr/>
          <p:nvPr/>
        </p:nvSpPr>
        <p:spPr>
          <a:xfrm>
            <a:off x="6406086" y="4230709"/>
            <a:ext cx="1244991" cy="544012"/>
          </a:xfrm>
          <a:prstGeom prst="curvedUpArrow">
            <a:avLst>
              <a:gd name="adj1" fmla="val 38788"/>
              <a:gd name="adj2" fmla="val 7660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B33B5-F861-DC45-8BA3-49A97E962179}"/>
              </a:ext>
            </a:extLst>
          </p:cNvPr>
          <p:cNvSpPr txBox="1"/>
          <p:nvPr/>
        </p:nvSpPr>
        <p:spPr>
          <a:xfrm>
            <a:off x="6426508" y="4948054"/>
            <a:ext cx="120414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Compressed cracked gas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3C719AA-2BB8-724F-B38E-2CBCDDE31E80}"/>
              </a:ext>
            </a:extLst>
          </p:cNvPr>
          <p:cNvSpPr/>
          <p:nvPr/>
        </p:nvSpPr>
        <p:spPr>
          <a:xfrm>
            <a:off x="7230564" y="2791471"/>
            <a:ext cx="2096726" cy="1299973"/>
          </a:xfrm>
          <a:prstGeom prst="roundRect">
            <a:avLst/>
          </a:prstGeom>
          <a:solidFill>
            <a:srgbClr val="B0C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Drying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A9C8D9B-1348-0C46-A072-5637144460AD}"/>
              </a:ext>
            </a:extLst>
          </p:cNvPr>
          <p:cNvSpPr/>
          <p:nvPr/>
        </p:nvSpPr>
        <p:spPr>
          <a:xfrm>
            <a:off x="7230564" y="2070107"/>
            <a:ext cx="2096726" cy="584775"/>
          </a:xfrm>
          <a:prstGeom prst="roundRect">
            <a:avLst/>
          </a:prstGeom>
          <a:solidFill>
            <a:srgbClr val="B0C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Molecular Sieves</a:t>
            </a: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49BD5B01-979A-1749-BD05-7C6A1696AC3B}"/>
              </a:ext>
            </a:extLst>
          </p:cNvPr>
          <p:cNvSpPr/>
          <p:nvPr/>
        </p:nvSpPr>
        <p:spPr>
          <a:xfrm>
            <a:off x="8023039" y="1598201"/>
            <a:ext cx="404791" cy="33476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99B2A1-6848-E542-85D0-3A2CFDBA1ED8}"/>
              </a:ext>
            </a:extLst>
          </p:cNvPr>
          <p:cNvSpPr txBox="1"/>
          <p:nvPr/>
        </p:nvSpPr>
        <p:spPr>
          <a:xfrm>
            <a:off x="8565845" y="1596307"/>
            <a:ext cx="2140576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H2O is removed</a:t>
            </a:r>
          </a:p>
        </p:txBody>
      </p:sp>
    </p:spTree>
    <p:extLst>
      <p:ext uri="{BB962C8B-B14F-4D97-AF65-F5344CB8AC3E}">
        <p14:creationId xmlns:p14="http://schemas.microsoft.com/office/powerpoint/2010/main" val="143679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3">
            <a:extLst>
              <a:ext uri="{FF2B5EF4-FFF2-40B4-BE49-F238E27FC236}">
                <a16:creationId xmlns:a16="http://schemas.microsoft.com/office/drawing/2014/main" id="{E3279467-5001-6D47-94DD-640533292842}"/>
              </a:ext>
            </a:extLst>
          </p:cNvPr>
          <p:cNvSpPr txBox="1">
            <a:spLocks/>
          </p:cNvSpPr>
          <p:nvPr/>
        </p:nvSpPr>
        <p:spPr>
          <a:xfrm>
            <a:off x="1015423" y="44250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Separation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C4A5A-CACF-FC44-AE8D-8062849E45C6}"/>
              </a:ext>
            </a:extLst>
          </p:cNvPr>
          <p:cNvSpPr txBox="1"/>
          <p:nvPr/>
        </p:nvSpPr>
        <p:spPr>
          <a:xfrm>
            <a:off x="11098351" y="2444458"/>
            <a:ext cx="95917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Ethane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D1B26C7-DA5E-A44E-A0E2-6A8317E556C8}"/>
              </a:ext>
            </a:extLst>
          </p:cNvPr>
          <p:cNvSpPr/>
          <p:nvPr/>
        </p:nvSpPr>
        <p:spPr>
          <a:xfrm>
            <a:off x="226955" y="2883615"/>
            <a:ext cx="2096726" cy="1299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Compression &amp; Drying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95D2CF0-35F1-A848-80C2-292FCDBC8B28}"/>
              </a:ext>
            </a:extLst>
          </p:cNvPr>
          <p:cNvSpPr/>
          <p:nvPr/>
        </p:nvSpPr>
        <p:spPr>
          <a:xfrm>
            <a:off x="2609663" y="1948109"/>
            <a:ext cx="8340893" cy="44601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6A80A12-A6C6-944A-8A6B-53F560A8015C}"/>
              </a:ext>
            </a:extLst>
          </p:cNvPr>
          <p:cNvSpPr/>
          <p:nvPr/>
        </p:nvSpPr>
        <p:spPr>
          <a:xfrm>
            <a:off x="2875422" y="2889167"/>
            <a:ext cx="1556425" cy="129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rgbClr val="F6C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j-lt"/>
              </a:rPr>
              <a:t>Cold Box</a:t>
            </a: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CA589E15-247B-5841-8032-B9DC6CE1EB79}"/>
              </a:ext>
            </a:extLst>
          </p:cNvPr>
          <p:cNvSpPr/>
          <p:nvPr/>
        </p:nvSpPr>
        <p:spPr>
          <a:xfrm>
            <a:off x="3451238" y="2055549"/>
            <a:ext cx="404791" cy="641567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D366374-7CE9-E14F-B3EA-328396D752F6}"/>
              </a:ext>
            </a:extLst>
          </p:cNvPr>
          <p:cNvSpPr/>
          <p:nvPr/>
        </p:nvSpPr>
        <p:spPr>
          <a:xfrm rot="10800000">
            <a:off x="3463991" y="4345916"/>
            <a:ext cx="404791" cy="334766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6BC096-1D2F-E544-B323-EF55A9D5A332}"/>
              </a:ext>
            </a:extLst>
          </p:cNvPr>
          <p:cNvSpPr/>
          <p:nvPr/>
        </p:nvSpPr>
        <p:spPr>
          <a:xfrm>
            <a:off x="2883058" y="4753033"/>
            <a:ext cx="2123517" cy="129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rgbClr val="F6C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+mj-lt"/>
              </a:rPr>
              <a:t>Demethanizer</a:t>
            </a:r>
            <a:endParaRPr 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64CAB882-1911-EF42-B71A-7F86AAB93B1C}"/>
              </a:ext>
            </a:extLst>
          </p:cNvPr>
          <p:cNvSpPr/>
          <p:nvPr/>
        </p:nvSpPr>
        <p:spPr>
          <a:xfrm>
            <a:off x="5216707" y="4856367"/>
            <a:ext cx="1492345" cy="334766"/>
          </a:xfrm>
          <a:prstGeom prst="leftArrow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6E13A76B-92C2-D34E-A148-A1678D9237B2}"/>
              </a:ext>
            </a:extLst>
          </p:cNvPr>
          <p:cNvSpPr/>
          <p:nvPr/>
        </p:nvSpPr>
        <p:spPr>
          <a:xfrm>
            <a:off x="6402406" y="4633293"/>
            <a:ext cx="404791" cy="334766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724226-A4A1-C346-A425-15A5949C124D}"/>
              </a:ext>
            </a:extLst>
          </p:cNvPr>
          <p:cNvSpPr txBox="1"/>
          <p:nvPr/>
        </p:nvSpPr>
        <p:spPr>
          <a:xfrm>
            <a:off x="6139109" y="4148133"/>
            <a:ext cx="93138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Methane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75C24855-C393-4541-A7BB-33FE58DEE1C5}"/>
              </a:ext>
            </a:extLst>
          </p:cNvPr>
          <p:cNvSpPr/>
          <p:nvPr/>
        </p:nvSpPr>
        <p:spPr>
          <a:xfrm>
            <a:off x="6402406" y="3552495"/>
            <a:ext cx="404791" cy="430887"/>
          </a:xfrm>
          <a:prstGeom prst="upArrow">
            <a:avLst>
              <a:gd name="adj1" fmla="val 43811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88340E65-EE07-C149-B298-DB01ED13986E}"/>
              </a:ext>
            </a:extLst>
          </p:cNvPr>
          <p:cNvSpPr/>
          <p:nvPr/>
        </p:nvSpPr>
        <p:spPr>
          <a:xfrm rot="16200000">
            <a:off x="5494379" y="2758881"/>
            <a:ext cx="327591" cy="175364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C87049F0-7DAB-704B-A47C-2644EC572AAA}"/>
              </a:ext>
            </a:extLst>
          </p:cNvPr>
          <p:cNvSpPr/>
          <p:nvPr/>
        </p:nvSpPr>
        <p:spPr>
          <a:xfrm>
            <a:off x="7770861" y="4583297"/>
            <a:ext cx="404791" cy="1116845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FC7D8C3-1322-7343-BBE4-A0D50E217C7A}"/>
              </a:ext>
            </a:extLst>
          </p:cNvPr>
          <p:cNvSpPr/>
          <p:nvPr/>
        </p:nvSpPr>
        <p:spPr>
          <a:xfrm>
            <a:off x="7217303" y="3160559"/>
            <a:ext cx="2123517" cy="129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rgbClr val="F6C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+mj-lt"/>
              </a:rPr>
              <a:t>Deethanizer</a:t>
            </a:r>
            <a:endParaRPr 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41B5D30A-8089-3945-9DCD-C6D1A9029C9B}"/>
              </a:ext>
            </a:extLst>
          </p:cNvPr>
          <p:cNvSpPr/>
          <p:nvPr/>
        </p:nvSpPr>
        <p:spPr>
          <a:xfrm>
            <a:off x="7286410" y="2742018"/>
            <a:ext cx="404791" cy="334766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C502FD-ADD5-D746-B58E-283738B45357}"/>
              </a:ext>
            </a:extLst>
          </p:cNvPr>
          <p:cNvSpPr/>
          <p:nvPr/>
        </p:nvSpPr>
        <p:spPr>
          <a:xfrm>
            <a:off x="5719823" y="2241175"/>
            <a:ext cx="1978457" cy="389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rgbClr val="F6C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Acetylene-Converter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2BED43C-F65B-AA4C-9CF1-E4FCFAA9DB55}"/>
              </a:ext>
            </a:extLst>
          </p:cNvPr>
          <p:cNvSpPr/>
          <p:nvPr/>
        </p:nvSpPr>
        <p:spPr>
          <a:xfrm>
            <a:off x="8454141" y="2240962"/>
            <a:ext cx="1978457" cy="389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rgbClr val="F6C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C-2 Splitter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FFA190E6-9421-2A4E-9714-10F4302BA29F}"/>
              </a:ext>
            </a:extLst>
          </p:cNvPr>
          <p:cNvSpPr/>
          <p:nvPr/>
        </p:nvSpPr>
        <p:spPr>
          <a:xfrm rot="5400000">
            <a:off x="7873815" y="2268327"/>
            <a:ext cx="404791" cy="334766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19699E94-9F89-574F-B2F9-04204B554D4D}"/>
              </a:ext>
            </a:extLst>
          </p:cNvPr>
          <p:cNvSpPr/>
          <p:nvPr/>
        </p:nvSpPr>
        <p:spPr>
          <a:xfrm rot="5400000">
            <a:off x="10589432" y="2275975"/>
            <a:ext cx="404791" cy="334766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1A84B8E5-34CE-7A43-87D0-8A62D7E99B06}"/>
              </a:ext>
            </a:extLst>
          </p:cNvPr>
          <p:cNvSpPr/>
          <p:nvPr/>
        </p:nvSpPr>
        <p:spPr>
          <a:xfrm rot="10800000">
            <a:off x="8612994" y="4550328"/>
            <a:ext cx="341629" cy="262501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DF8BDCA-3193-B447-8E91-531B0F4CE7D5}"/>
              </a:ext>
            </a:extLst>
          </p:cNvPr>
          <p:cNvSpPr/>
          <p:nvPr/>
        </p:nvSpPr>
        <p:spPr>
          <a:xfrm>
            <a:off x="8217909" y="4900945"/>
            <a:ext cx="1255429" cy="389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rgbClr val="F6C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  <a:latin typeface="+mj-lt"/>
              </a:rPr>
              <a:t>depropanizer</a:t>
            </a:r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0CA01D9-5B5A-7449-A14B-9E9E9C54B731}"/>
              </a:ext>
            </a:extLst>
          </p:cNvPr>
          <p:cNvSpPr/>
          <p:nvPr/>
        </p:nvSpPr>
        <p:spPr>
          <a:xfrm>
            <a:off x="8243594" y="5754915"/>
            <a:ext cx="1255429" cy="389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rgbClr val="F6C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C-3 Splitter</a:t>
            </a:r>
          </a:p>
        </p:txBody>
      </p:sp>
      <p:sp>
        <p:nvSpPr>
          <p:cNvPr id="59" name="Up Arrow 58">
            <a:extLst>
              <a:ext uri="{FF2B5EF4-FFF2-40B4-BE49-F238E27FC236}">
                <a16:creationId xmlns:a16="http://schemas.microsoft.com/office/drawing/2014/main" id="{BCEAD425-919C-414C-94F4-1681E86664B8}"/>
              </a:ext>
            </a:extLst>
          </p:cNvPr>
          <p:cNvSpPr/>
          <p:nvPr/>
        </p:nvSpPr>
        <p:spPr>
          <a:xfrm rot="10800000">
            <a:off x="8674808" y="5393999"/>
            <a:ext cx="341629" cy="262501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7A890DBD-B379-F64E-9A32-2B94170902CE}"/>
              </a:ext>
            </a:extLst>
          </p:cNvPr>
          <p:cNvSpPr/>
          <p:nvPr/>
        </p:nvSpPr>
        <p:spPr>
          <a:xfrm>
            <a:off x="5205591" y="5453458"/>
            <a:ext cx="2870620" cy="334766"/>
          </a:xfrm>
          <a:prstGeom prst="leftArrow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F5BE0B89-3F17-C144-9472-E8BEA0E7979D}"/>
              </a:ext>
            </a:extLst>
          </p:cNvPr>
          <p:cNvSpPr/>
          <p:nvPr/>
        </p:nvSpPr>
        <p:spPr>
          <a:xfrm rot="5400000">
            <a:off x="10091724" y="5300603"/>
            <a:ext cx="404791" cy="1255428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D65C16C-E012-F14E-93A0-BC522A52E54A}"/>
              </a:ext>
            </a:extLst>
          </p:cNvPr>
          <p:cNvSpPr/>
          <p:nvPr/>
        </p:nvSpPr>
        <p:spPr>
          <a:xfrm>
            <a:off x="11111473" y="3712866"/>
            <a:ext cx="1014803" cy="6102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+mj-lt"/>
              </a:rPr>
              <a:t>Thermal Cracking</a:t>
            </a:r>
          </a:p>
        </p:txBody>
      </p:sp>
      <p:sp>
        <p:nvSpPr>
          <p:cNvPr id="67" name="Up Arrow 66">
            <a:extLst>
              <a:ext uri="{FF2B5EF4-FFF2-40B4-BE49-F238E27FC236}">
                <a16:creationId xmlns:a16="http://schemas.microsoft.com/office/drawing/2014/main" id="{9D2E0C4B-CF1D-FB42-B4A5-4C3E8A0713B0}"/>
              </a:ext>
            </a:extLst>
          </p:cNvPr>
          <p:cNvSpPr/>
          <p:nvPr/>
        </p:nvSpPr>
        <p:spPr>
          <a:xfrm rot="10800000">
            <a:off x="11462556" y="2874671"/>
            <a:ext cx="341629" cy="772309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9" name="Up Arrow 68">
            <a:extLst>
              <a:ext uri="{FF2B5EF4-FFF2-40B4-BE49-F238E27FC236}">
                <a16:creationId xmlns:a16="http://schemas.microsoft.com/office/drawing/2014/main" id="{5B32E60B-C7D8-7A4C-A676-29FB7CFF0AA3}"/>
              </a:ext>
            </a:extLst>
          </p:cNvPr>
          <p:cNvSpPr/>
          <p:nvPr/>
        </p:nvSpPr>
        <p:spPr>
          <a:xfrm>
            <a:off x="11466338" y="4569252"/>
            <a:ext cx="341629" cy="772309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080AE2-F735-6847-A541-FD7B42B76090}"/>
              </a:ext>
            </a:extLst>
          </p:cNvPr>
          <p:cNvSpPr txBox="1"/>
          <p:nvPr/>
        </p:nvSpPr>
        <p:spPr>
          <a:xfrm>
            <a:off x="2308332" y="1284946"/>
            <a:ext cx="212351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Hydrogen gas, light hydrocarbons removed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06BA11-E909-4B48-B9E1-0FC3170C9AFA}"/>
              </a:ext>
            </a:extLst>
          </p:cNvPr>
          <p:cNvSpPr txBox="1"/>
          <p:nvPr/>
        </p:nvSpPr>
        <p:spPr>
          <a:xfrm>
            <a:off x="11098351" y="1927736"/>
            <a:ext cx="95917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Ethylene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12283F-FA6E-1947-87FF-ED20F0C10548}"/>
              </a:ext>
            </a:extLst>
          </p:cNvPr>
          <p:cNvSpPr txBox="1"/>
          <p:nvPr/>
        </p:nvSpPr>
        <p:spPr>
          <a:xfrm>
            <a:off x="11168882" y="5525250"/>
            <a:ext cx="95917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Propane </a:t>
            </a:r>
          </a:p>
        </p:txBody>
      </p:sp>
      <p:sp>
        <p:nvSpPr>
          <p:cNvPr id="75" name="Up Arrow 74">
            <a:extLst>
              <a:ext uri="{FF2B5EF4-FFF2-40B4-BE49-F238E27FC236}">
                <a16:creationId xmlns:a16="http://schemas.microsoft.com/office/drawing/2014/main" id="{581E2757-3481-CD45-B13F-330DF007905B}"/>
              </a:ext>
            </a:extLst>
          </p:cNvPr>
          <p:cNvSpPr/>
          <p:nvPr/>
        </p:nvSpPr>
        <p:spPr>
          <a:xfrm>
            <a:off x="11375544" y="1501312"/>
            <a:ext cx="404791" cy="334766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9C5EDD-809E-B94E-B3BD-6F957A4485BA}"/>
              </a:ext>
            </a:extLst>
          </p:cNvPr>
          <p:cNvSpPr txBox="1"/>
          <p:nvPr/>
        </p:nvSpPr>
        <p:spPr>
          <a:xfrm>
            <a:off x="11089216" y="5974709"/>
            <a:ext cx="104025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Propylene </a:t>
            </a:r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D77E7286-DF96-354B-BD7B-F8CEA244698C}"/>
              </a:ext>
            </a:extLst>
          </p:cNvPr>
          <p:cNvSpPr/>
          <p:nvPr/>
        </p:nvSpPr>
        <p:spPr>
          <a:xfrm rot="10800000">
            <a:off x="11430974" y="6408297"/>
            <a:ext cx="404791" cy="334766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0" name="Curved Up Arrow 79">
            <a:extLst>
              <a:ext uri="{FF2B5EF4-FFF2-40B4-BE49-F238E27FC236}">
                <a16:creationId xmlns:a16="http://schemas.microsoft.com/office/drawing/2014/main" id="{232D5DB3-B38D-A846-8E46-7B683C462B74}"/>
              </a:ext>
            </a:extLst>
          </p:cNvPr>
          <p:cNvSpPr/>
          <p:nvPr/>
        </p:nvSpPr>
        <p:spPr>
          <a:xfrm>
            <a:off x="1887701" y="4278322"/>
            <a:ext cx="1244991" cy="544012"/>
          </a:xfrm>
          <a:prstGeom prst="curvedUpArrow">
            <a:avLst>
              <a:gd name="adj1" fmla="val 38788"/>
              <a:gd name="adj2" fmla="val 766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B78050-D990-984E-91BB-E5AB479517D4}"/>
              </a:ext>
            </a:extLst>
          </p:cNvPr>
          <p:cNvSpPr txBox="1"/>
          <p:nvPr/>
        </p:nvSpPr>
        <p:spPr>
          <a:xfrm>
            <a:off x="190043" y="4317410"/>
            <a:ext cx="16242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Dried cracked gas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73523A-BE1F-9A43-BFF6-89AE85F872BA}"/>
              </a:ext>
            </a:extLst>
          </p:cNvPr>
          <p:cNvSpPr txBox="1"/>
          <p:nvPr/>
        </p:nvSpPr>
        <p:spPr>
          <a:xfrm>
            <a:off x="10475294" y="3037607"/>
            <a:ext cx="959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Recycled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750FD5-EBD8-224D-952C-D31299D443C1}"/>
              </a:ext>
            </a:extLst>
          </p:cNvPr>
          <p:cNvSpPr txBox="1"/>
          <p:nvPr/>
        </p:nvSpPr>
        <p:spPr>
          <a:xfrm>
            <a:off x="10487629" y="4870763"/>
            <a:ext cx="959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Recycled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D7D646-4CE4-0E41-957F-104BD167ACAA}"/>
              </a:ext>
            </a:extLst>
          </p:cNvPr>
          <p:cNvSpPr txBox="1"/>
          <p:nvPr/>
        </p:nvSpPr>
        <p:spPr>
          <a:xfrm>
            <a:off x="3036668" y="3076784"/>
            <a:ext cx="1274246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+mj-lt"/>
              </a:rPr>
              <a:t>CH4 + H2O = CO + 3H2</a:t>
            </a:r>
          </a:p>
        </p:txBody>
      </p:sp>
    </p:spTree>
    <p:extLst>
      <p:ext uri="{BB962C8B-B14F-4D97-AF65-F5344CB8AC3E}">
        <p14:creationId xmlns:p14="http://schemas.microsoft.com/office/powerpoint/2010/main" val="96075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FA3E9EF-8F3E-43F1-BF83-3DE5A1EFE1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BCA605-48E5-2747-905C-540C49B6FC8C}"/>
              </a:ext>
            </a:extLst>
          </p:cNvPr>
          <p:cNvSpPr/>
          <p:nvPr/>
        </p:nvSpPr>
        <p:spPr>
          <a:xfrm>
            <a:off x="579066" y="1376109"/>
            <a:ext cx="5223778" cy="12736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+mj-lt"/>
              </a:rPr>
              <a:t>Enables Low Operating Pressure &amp; High Operating Temperature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5C6F22D-B3BB-2F4C-A538-B5649933B8AF}"/>
              </a:ext>
            </a:extLst>
          </p:cNvPr>
          <p:cNvSpPr/>
          <p:nvPr/>
        </p:nvSpPr>
        <p:spPr>
          <a:xfrm>
            <a:off x="565259" y="4564682"/>
            <a:ext cx="5237585" cy="1436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+mj-lt"/>
              </a:rPr>
              <a:t>High yield of alkenes (e.g. ethene)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F6F14D-5CD4-4E4C-9685-44E155FF705C}"/>
              </a:ext>
            </a:extLst>
          </p:cNvPr>
          <p:cNvSpPr txBox="1">
            <a:spLocks/>
          </p:cNvSpPr>
          <p:nvPr/>
        </p:nvSpPr>
        <p:spPr>
          <a:xfrm>
            <a:off x="6607148" y="-607678"/>
            <a:ext cx="4783979" cy="25465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500" b="1" dirty="0">
                <a:solidFill>
                  <a:srgbClr val="FFFFFF"/>
                </a:solidFill>
              </a:rPr>
              <a:t>Disadvantages Of Thermal Cracking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5776E33-AE08-3141-A039-7D8DB986B75A}"/>
              </a:ext>
            </a:extLst>
          </p:cNvPr>
          <p:cNvSpPr/>
          <p:nvPr/>
        </p:nvSpPr>
        <p:spPr>
          <a:xfrm>
            <a:off x="6389159" y="1371131"/>
            <a:ext cx="5223776" cy="748424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+mj-lt"/>
              </a:rPr>
              <a:t>Conditions can be difficult and expensive to maintain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9DB5650-5F10-A24C-8A7D-9256B5C4516E}"/>
              </a:ext>
            </a:extLst>
          </p:cNvPr>
          <p:cNvSpPr/>
          <p:nvPr/>
        </p:nvSpPr>
        <p:spPr>
          <a:xfrm>
            <a:off x="6371535" y="2308700"/>
            <a:ext cx="5255203" cy="15355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+mj-lt"/>
              </a:rPr>
              <a:t>Potential for corrosion and metal dusting due to surfaces being in contact with hydrocarbons at high temperatures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9638FFB-F2D5-4E40-A87F-9C6D70C69DC4}"/>
              </a:ext>
            </a:extLst>
          </p:cNvPr>
          <p:cNvSpPr/>
          <p:nvPr/>
        </p:nvSpPr>
        <p:spPr>
          <a:xfrm>
            <a:off x="6427060" y="4817529"/>
            <a:ext cx="5255203" cy="11387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+mj-lt"/>
              </a:rPr>
              <a:t>Large amounts of waste/undesired products (e.g. coke)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CD1E05-A013-C64C-97F8-0BE10EFF6881}"/>
              </a:ext>
            </a:extLst>
          </p:cNvPr>
          <p:cNvSpPr txBox="1">
            <a:spLocks/>
          </p:cNvSpPr>
          <p:nvPr/>
        </p:nvSpPr>
        <p:spPr>
          <a:xfrm>
            <a:off x="1204204" y="222135"/>
            <a:ext cx="3959694" cy="11188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FFFFFF"/>
                </a:solidFill>
              </a:rPr>
              <a:t>Benefits Of Thermal Cracking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3AA2FEF-0602-8042-990F-E94B51834A5A}"/>
              </a:ext>
            </a:extLst>
          </p:cNvPr>
          <p:cNvSpPr/>
          <p:nvPr/>
        </p:nvSpPr>
        <p:spPr>
          <a:xfrm>
            <a:off x="579066" y="2899102"/>
            <a:ext cx="5237584" cy="14367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+mj-lt"/>
              </a:rPr>
              <a:t>Reduces the need for an expensive catalyst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1F55B1A-8920-CD4E-8B48-9B319AD96032}"/>
              </a:ext>
            </a:extLst>
          </p:cNvPr>
          <p:cNvSpPr/>
          <p:nvPr/>
        </p:nvSpPr>
        <p:spPr>
          <a:xfrm>
            <a:off x="6427060" y="4033434"/>
            <a:ext cx="5237584" cy="521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+mj-lt"/>
              </a:rPr>
              <a:t>External fuel needed for heating is costly</a:t>
            </a:r>
          </a:p>
        </p:txBody>
      </p:sp>
    </p:spTree>
    <p:extLst>
      <p:ext uri="{BB962C8B-B14F-4D97-AF65-F5344CB8AC3E}">
        <p14:creationId xmlns:p14="http://schemas.microsoft.com/office/powerpoint/2010/main" val="320808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04C7E"/>
    </a:dk2>
    <a:lt2>
      <a:srgbClr val="EBEBEB"/>
    </a:lt2>
    <a:accent1>
      <a:srgbClr val="94CE67"/>
    </a:accent1>
    <a:accent2>
      <a:srgbClr val="49D1CD"/>
    </a:accent2>
    <a:accent3>
      <a:srgbClr val="61A5D6"/>
    </a:accent3>
    <a:accent4>
      <a:srgbClr val="9D8CD3"/>
    </a:accent4>
    <a:accent5>
      <a:srgbClr val="E45C8A"/>
    </a:accent5>
    <a:accent6>
      <a:srgbClr val="F98C61"/>
    </a:accent6>
    <a:hlink>
      <a:srgbClr val="AAF172"/>
    </a:hlink>
    <a:folHlink>
      <a:srgbClr val="E7F19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7477</TotalTime>
  <Words>999</Words>
  <Application>Microsoft Macintosh PowerPoint</Application>
  <PresentationFormat>Widescreen</PresentationFormat>
  <Paragraphs>262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 Ethylene Production Via Cracking Of Ethane-Propane &amp; the Issue Of Metal Dusting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Ethylene Production Via Cracking Of Ethane-Propane</dc:title>
  <dc:creator>Ronald Mao</dc:creator>
  <cp:lastModifiedBy>Ronald Mao</cp:lastModifiedBy>
  <cp:revision>46</cp:revision>
  <dcterms:created xsi:type="dcterms:W3CDTF">2021-07-07T15:56:34Z</dcterms:created>
  <dcterms:modified xsi:type="dcterms:W3CDTF">2021-07-13T13:07:59Z</dcterms:modified>
</cp:coreProperties>
</file>