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3333FF"/>
    <a:srgbClr val="996600"/>
    <a:srgbClr val="CC0099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93F3-5D84-46F2-9C5F-EED29FA64FFA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D26A-9589-4A96-B568-16CBEE50D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370674">
            <a:off x="1357290" y="1857364"/>
            <a:ext cx="3500462" cy="1470025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solidFill>
                  <a:srgbClr val="FF3399"/>
                </a:solidFill>
                <a:latin typeface="Jokerman" pitchFamily="82" charset="0"/>
                <a:ea typeface="MS Gothic" pitchFamily="49" charset="-128"/>
              </a:rPr>
              <a:t>S</a:t>
            </a:r>
            <a:r>
              <a:rPr lang="en-US" altLang="zh-CN" sz="9600" dirty="0" smtClean="0">
                <a:solidFill>
                  <a:srgbClr val="FFC000"/>
                </a:solidFill>
                <a:latin typeface="Jokerman" pitchFamily="82" charset="0"/>
                <a:ea typeface="MS Gothic" pitchFamily="49" charset="-128"/>
              </a:rPr>
              <a:t>k</a:t>
            </a:r>
            <a:r>
              <a:rPr lang="en-US" altLang="zh-CN" sz="9600" dirty="0" smtClean="0">
                <a:solidFill>
                  <a:srgbClr val="00B050"/>
                </a:solidFill>
                <a:latin typeface="Jokerman" pitchFamily="82" charset="0"/>
                <a:ea typeface="MS Gothic" pitchFamily="49" charset="-128"/>
              </a:rPr>
              <a:t>e</a:t>
            </a:r>
            <a:r>
              <a:rPr lang="en-US" altLang="zh-CN" sz="9600" dirty="0" smtClean="0">
                <a:solidFill>
                  <a:srgbClr val="0070C0"/>
                </a:solidFill>
                <a:latin typeface="Jokerman" pitchFamily="82" charset="0"/>
                <a:ea typeface="MS Gothic" pitchFamily="49" charset="-128"/>
              </a:rPr>
              <a:t>w</a:t>
            </a:r>
            <a:r>
              <a:rPr lang="en-US" altLang="zh-CN" sz="9600" dirty="0" smtClean="0">
                <a:latin typeface="Jokerman" pitchFamily="82" charset="0"/>
                <a:ea typeface="MS Gothic" pitchFamily="49" charset="-128"/>
              </a:rPr>
              <a:t> </a:t>
            </a:r>
            <a:endParaRPr lang="zh-CN" altLang="en-US" sz="9600" dirty="0">
              <a:latin typeface="Jokerman" pitchFamily="82" charset="0"/>
              <a:ea typeface="MS Gothic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6314" y="1785926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Jokerman" pitchFamily="82" charset="0"/>
              </a:rPr>
              <a:t>Heap</a:t>
            </a:r>
            <a:endParaRPr lang="zh-CN" altLang="en-US" sz="9600" dirty="0">
              <a:latin typeface="Jokerm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3500438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radley Hand ITC" pitchFamily="66" charset="0"/>
              </a:rPr>
              <a:t>CSC 172 </a:t>
            </a:r>
            <a:r>
              <a:rPr lang="en-US" altLang="zh-CN" sz="3600" dirty="0" err="1" smtClean="0">
                <a:latin typeface="Bradley Hand ITC" pitchFamily="66" charset="0"/>
              </a:rPr>
              <a:t>Yutong</a:t>
            </a:r>
            <a:r>
              <a:rPr lang="en-US" altLang="zh-CN" sz="3600" dirty="0" smtClean="0">
                <a:latin typeface="Bradley Hand ITC" pitchFamily="66" charset="0"/>
              </a:rPr>
              <a:t> He 4/13/2016</a:t>
            </a:r>
            <a:endParaRPr lang="zh-CN" altLang="en-US" sz="3600" dirty="0">
              <a:latin typeface="Bradley Hand ITC" pitchFamily="66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1 -0.0178 0.01041 -0.03445 0.01475 -0.05249 C 0.01996 -0.074 0.02378 -0.09805 0.03333 -0.11679 C 0.03854 -0.1376 0.05191 -0.15587 0.06545 -0.16766 C 0.075 -0.17599 0.06371 -0.17021 0.07274 -0.17414 C 0.07604 -0.179 0.08159 -0.182 0.08628 -0.18408 C 0.0908 -0.18963 0.09774 -0.19148 0.10364 -0.19403 C 0.11111 -0.19727 0.1184 -0.2005 0.12587 -0.20374 C 0.12864 -0.2049 0.13038 -0.20629 0.13333 -0.20721 C 0.1375 -0.20837 0.14566 -0.21045 0.14566 -0.21045 C 0.1526 -0.20999 0.15972 -0.20999 0.16666 -0.20883 C 0.16927 -0.20837 0.17396 -0.20559 0.17396 -0.20559 C 0.17639 -0.20328 0.17969 -0.20212 0.18142 -0.19889 C 0.18229 -0.19727 0.18281 -0.19542 0.18385 -0.19403 C 0.18958 -0.18663 0.18594 -0.19495 0.1901 -0.18732 C 0.19844 -0.17229 0.19184 -0.182 0.19739 -0.17414 C 0.20173 -0.15934 0.19392 -0.18524 0.20364 -0.15934 C 0.20781 -0.14801 0.21215 -0.13644 0.21597 -0.12488 C 0.22083 -0.11031 0.22274 -0.09273 0.22465 -0.07724 C 0.22396 -0.05411 0.22673 -0.03237 0.21719 -0.01318 C 0.21441 -0.00185 0.20364 0.02267 0.19496 0.02637 C 0.18576 0.03863 0.17552 0.03932 0.16284 0.04117 C 0.15955 0.04071 0.15607 0.0414 0.15295 0.03955 C 0.15173 0.03886 0.15173 0.03631 0.15173 0.03469 C 0.15173 0.02637 0.15225 0.01827 0.15295 0.00995 C 0.15364 0.00185 0.15659 -0.00878 0.15798 -0.01642 C 0.16094 -0.0326 0.16337 -0.0518 0.17031 -0.06568 C 0.17066 -0.06729 0.17187 -0.07516 0.17274 -0.07724 C 0.17413 -0.08071 0.17778 -0.08718 0.17778 -0.08718 C 0.1835 -0.10985 0.20521 -0.12858 0.21962 -0.1413 C 0.22621 -0.14708 0.23177 -0.15587 0.23941 -0.15934 C 0.24166 -0.16258 0.24236 -0.1642 0.24566 -0.16605 C 0.24809 -0.16743 0.25295 -0.16928 0.25295 -0.16928 C 0.25607 -0.17321 0.25885 -0.17391 0.26284 -0.17599 C 0.26753 -0.18177 0.2743 -0.18316 0.28021 -0.1857 C 0.29757 -0.19334 0.31094 -0.19981 0.32951 -0.20212 C 0.34566 -0.20166 0.3618 -0.20189 0.37778 -0.2005 C 0.38159 -0.20027 0.38889 -0.19565 0.38889 -0.19565 C 0.39201 -0.1894 0.39462 -0.19033 0.39878 -0.1857 C 0.40538 -0.17853 0.41337 -0.17391 0.41962 -0.16605 C 0.42361 -0.16096 0.42916 -0.15564 0.43212 -0.14963 C 0.43594 -0.14176 0.43923 -0.13297 0.44444 -0.1265 C 0.44583 -0.12095 0.44757 -0.11748 0.45052 -0.11332 C 0.4533 -0.10198 0.45208 -0.10684 0.45434 -0.09852 C 0.45573 -0.0932 0.45677 -0.0821 0.45677 -0.0821 C 0.45625 -0.06498 0.45972 -0.02289 0.44062 -0.0148 C 0.43889 -0.01225 0.43802 -0.00832 0.43576 -0.00647 C 0.43246 -0.0037 0.4283 -0.00323 0.42465 -0.00161 C 0.42326 -0.00092 0.42239 0.00093 0.421 0.00162 C 0.41146 0.0074 0.40034 0.00995 0.3901 0.01157 C 0.38507 0.01111 0.38003 0.0118 0.37517 0.00995 C 0.37257 0.00902 0.36996 -0.0067 0.36909 -0.01133 C 0.36962 -0.03237 0.36736 -0.06267 0.37778 -0.0821 C 0.37934 -0.08834 0.38194 -0.09667 0.38507 -0.10198 C 0.38854 -0.10777 0.38715 -0.10245 0.3901 -0.11008 C 0.39166 -0.11447 0.39323 -0.11979 0.39618 -0.12326 C 0.39844 -0.12581 0.40121 -0.12766 0.40364 -0.12974 C 0.40798 -0.13367 0.41215 -0.13991 0.41719 -0.14454 C 0.42153 -0.14847 0.41753 -0.14754 0.42222 -0.15124 C 0.43142 -0.15841 0.42014 -0.14639 0.42951 -0.1561 C 0.43264 -0.15934 0.43177 -0.16003 0.43576 -0.16281 C 0.43923 -0.16535 0.44323 -0.16697 0.44687 -0.16928 C 0.44826 -0.17021 0.44948 -0.17136 0.45052 -0.17252 C 0.45139 -0.17345 0.45191 -0.1753 0.45295 -0.17599 C 0.45521 -0.17761 0.45816 -0.17738 0.46041 -0.17923 C 0.46614 -0.18432 0.47257 -0.1857 0.47899 -0.18894 C 0.49028 -0.19472 0.50173 -0.19819 0.51354 -0.2005 C 0.52951 -0.19865 0.52291 -0.20074 0.53455 -0.19565 C 0.53698 -0.19449 0.54184 -0.19241 0.54184 -0.19241 C 0.54757 -0.18478 0.54097 -0.19241 0.54809 -0.18732 C 0.55347 -0.18339 0.55712 -0.17853 0.56284 -0.17599 C 0.56823 -0.16882 0.57621 -0.16188 0.58264 -0.1561 C 0.58524 -0.15078 0.58906 -0.14431 0.59253 -0.13968 C 0.59774 -0.13274 0.59462 -0.14014 0.59878 -0.13321 C 0.60573 -0.12164 0.61198 -0.10939 0.61962 -0.09852 C 0.62239 -0.0888 0.61909 -0.09852 0.62465 -0.0888 C 0.62864 -0.08186 0.62986 -0.07585 0.63333 -0.06891 C 0.63541 -0.06036 0.63906 -0.05249 0.64184 -0.0444 C 0.64878 -0.02405 0.65139 -0.00208 0.65295 0.01989 C 0.65173 0.06337 0.64861 0.1235 0.63333 0.16444 C 0.63177 0.17276 0.62864 0.17993 0.62587 0.18756 C 0.62326 0.19473 0.62187 0.20236 0.6184 0.20884 C 0.61562 0.22063 0.60764 0.23775 0.60243 0.24839 C 0.59722 0.25926 0.59479 0.27244 0.58889 0.28284 C 0.58715 0.29024 0.5842 0.29718 0.58021 0.30273 C 0.57708 0.31545 0.57031 0.32794 0.56284 0.33719 C 0.55903 0.34783 0.55069 0.35685 0.54323 0.36356 C 0.5401 0.36957 0.53594 0.37443 0.53073 0.37674 C 0.52222 0.38437 0.52587 0.38113 0.51962 0.38645 C 0.51857 0.38738 0.51823 0.38923 0.51719 0.38992 C 0.51493 0.39154 0.50989 0.39316 0.50989 0.39316 C 0.50538 0.39871 0.50833 0.39593 0.5 0.39963 C 0.49566 0.40148 0.49184 0.40565 0.48767 0.40796 C 0.48403 0.41004 0.48021 0.4112 0.47656 0.41282 C 0.47517 0.41351 0.47413 0.41513 0.47274 0.41605 C 0.46909 0.41814 0.46371 0.41837 0.46041 0.42114 C 0.4592 0.4223 0.45816 0.42369 0.45677 0.42438 C 0.43472 0.43664 0.40955 0.44057 0.38628 0.44566 C 0.36441 0.45676 0.33524 0.45398 0.31232 0.45722 C 0.24878 0.45606 0.24097 0.45814 0.19618 0.45074 C 0.18628 0.44913 0.17621 0.44589 0.16666 0.44242 C 0.16371 0.44126 0.16094 0.44034 0.15798 0.43918 C 0.15555 0.43826 0.15052 0.43594 0.15052 0.43594 C 0.14392 0.43016 0.13576 0.42438 0.1283 0.42114 C 0.12448 0.41767 0.12274 0.41467 0.1184 0.41282 C 0.10607 0.40172 0.12465 0.41744 0.10989 0.40796 C 0.10885 0.40727 0.10833 0.40565 0.10729 0.40472 C 0.10573 0.40333 0.10416 0.40218 0.10243 0.40125 C 0.09844 0.39894 0.09392 0.39755 0.0901 0.39478 C 0.08385 0.39015 0.08177 0.38761 0.07517 0.38483 C 0.07118 0.38136 0.06944 0.37697 0.06545 0.3735 C 0.06232 0.36148 0.06475 0.3661 0.0592 0.3587 C 0.05781 0.35292 0.05625 0.34968 0.05295 0.34552 C 0.05121 0.33812 0.04618 0.3328 0.04444 0.32563 C 0.04305 0.32031 0.04236 0.31661 0.03941 0.31245 C 0.03784 0.30597 0.03611 0.29926 0.03455 0.29279 C 0.03333 0.2877 0.02986 0.28284 0.0283 0.27799 C 0.01805 0.24654 0.01302 0.21138 0.00989 0.17762 C 0.01041 0.15472 0.00989 0.12142 0.01232 0.09552 C 0.01423 0.07563 0.01753 0.0562 0.01962 0.03631 C 0.01927 0.02868 0.01927 0.02082 0.0184 0.01319 C 0.01753 0.00532 0.01146 -0.00578 0.0085 -0.01318 " pathEditMode="relative" ptsTypes="fffffffffffffffffffffffffffffffffffffffff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--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500042"/>
            <a:ext cx="1561905" cy="1168254"/>
          </a:xfrm>
          <a:prstGeom prst="rect">
            <a:avLst/>
          </a:prstGeom>
        </p:spPr>
      </p:pic>
      <p:pic>
        <p:nvPicPr>
          <p:cNvPr id="3" name="图片 2" descr="5--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357298"/>
            <a:ext cx="1600000" cy="1549206"/>
          </a:xfrm>
          <a:prstGeom prst="rect">
            <a:avLst/>
          </a:prstGeom>
        </p:spPr>
      </p:pic>
      <p:pic>
        <p:nvPicPr>
          <p:cNvPr id="4" name="图片 3" descr="5--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500306"/>
            <a:ext cx="1600000" cy="1549206"/>
          </a:xfrm>
          <a:prstGeom prst="rect">
            <a:avLst/>
          </a:prstGeom>
        </p:spPr>
      </p:pic>
      <p:pic>
        <p:nvPicPr>
          <p:cNvPr id="5" name="图片 4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3714752"/>
            <a:ext cx="1003175" cy="1092064"/>
          </a:xfrm>
          <a:prstGeom prst="rect">
            <a:avLst/>
          </a:prstGeom>
        </p:spPr>
      </p:pic>
      <p:pic>
        <p:nvPicPr>
          <p:cNvPr id="6" name="图片 5" descr="6-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4" y="3714752"/>
            <a:ext cx="2057143" cy="2603175"/>
          </a:xfrm>
          <a:prstGeom prst="rect">
            <a:avLst/>
          </a:prstGeom>
        </p:spPr>
      </p:pic>
      <p:pic>
        <p:nvPicPr>
          <p:cNvPr id="7" name="图片 6" descr="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0" y="2571744"/>
            <a:ext cx="1117460" cy="1003175"/>
          </a:xfrm>
          <a:prstGeom prst="rect">
            <a:avLst/>
          </a:prstGeom>
        </p:spPr>
      </p:pic>
      <p:pic>
        <p:nvPicPr>
          <p:cNvPr id="8" name="图片 7" descr="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1500174"/>
            <a:ext cx="977778" cy="9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5 -0.02335 0.01302 -0.03908 0.02482 -0.05758 C 0.03055 -0.06637 0.03698 -0.0784 0.04566 -0.08233 C 0.06111 -0.10152 0.0934 -0.10962 0.11371 -0.11193 C 0.12847 -0.11147 0.1434 -0.11124 0.15816 -0.11031 C 0.17309 -0.10938 0.18576 -0.09643 0.19635 -0.08395 C 0.20086 -0.07863 0.20382 -0.07192 0.20868 -0.06753 C 0.21111 -0.05758 0.20816 -0.06706 0.21371 -0.05758 C 0.21909 -0.04833 0.22239 -0.03607 0.22847 -0.02798 C 0.2302 -0.02127 0.23281 -0.0141 0.23593 -0.00832 C 0.24027 0.00972 0.2335 -0.01688 0.23958 0.00162 C 0.24218 0.00972 0.24218 0.01827 0.24704 0.02452 C 0.25312 0.04903 0.25816 0.07262 0.26059 0.09852 C 0.26024 0.12211 0.26007 0.1457 0.25937 0.16929 C 0.25902 0.18016 0.25468 0.19011 0.25312 0.20051 C 0.25121 0.21346 0.24757 0.22595 0.24444 0.23844 C 0.24132 0.25093 0.24027 0.26527 0.23454 0.27614 C 0.23142 0.29348 0.22395 0.30944 0.21857 0.32563 C 0.21441 0.33835 0.21093 0.35662 0.20382 0.36679 C 0.20138 0.37674 0.196 0.38738 0.1901 0.39455 C 0.18784 0.40426 0.19079 0.39547 0.18524 0.40287 C 0.18159 0.40773 0.17899 0.41444 0.17534 0.41929 C 0.17083 0.42531 0.16458 0.43109 0.15937 0.43571 C 0.14739 0.44635 0.13645 0.45699 0.12343 0.46531 C 0.11284 0.47225 0.09774 0.47202 0.08645 0.47364 C 0.06059 0.47734 0.03454 0.47965 0.00868 0.48335 C -0.02657 0.4822 -0.05938 0.4822 -0.09254 0.46693 C -0.10278 0.46231 -0.1125 0.45676 -0.12223 0.45051 C -0.12466 0.44889 -0.12709 0.44704 -0.12952 0.44566 C -0.13195 0.44427 -0.13698 0.44242 -0.13698 0.44242 C -0.14427 0.43201 -0.1316 0.44889 -0.14688 0.43571 C -0.15539 0.42831 -0.15157 0.43039 -0.15799 0.42762 C -0.15886 0.42646 -0.15938 0.42484 -0.16042 0.42415 C -0.16268 0.42253 -0.16789 0.42091 -0.16789 0.42091 C -0.17483 0.4149 -0.18091 0.40796 -0.18889 0.40449 C -0.19445 0.3994 -0.20226 0.39432 -0.2073 0.38807 C -0.21233 0.38183 -0.21823 0.37605 -0.22466 0.37327 C -0.22743 0.36772 -0.22848 0.36541 -0.23334 0.36333 C -0.24028 0.34945 -0.23108 0.36587 -0.23941 0.35685 C -0.24063 0.35569 -0.24098 0.35361 -0.24184 0.35199 C -0.24393 0.34852 -0.24532 0.34783 -0.24809 0.34529 C -0.24896 0.34367 -0.24948 0.34182 -0.25052 0.34043 C -0.25157 0.33904 -0.25348 0.33881 -0.25434 0.33719 C -0.25521 0.3358 -0.25487 0.33349 -0.25556 0.3321 C -0.25799 0.32725 -0.26233 0.32147 -0.26546 0.3173 C -0.26684 0.31175 -0.26858 0.30828 -0.27153 0.30412 C -0.27292 0.2988 -0.27778 0.28932 -0.27778 0.28932 C -0.28195 0.27267 -0.27483 0.29857 -0.28264 0.27961 C -0.28386 0.2766 -0.28351 0.27244 -0.28507 0.26966 C -0.28594 0.26804 -0.28941 0.26157 -0.29011 0.25972 C -0.29323 0.25047 -0.29323 0.23913 -0.29879 0.23173 C -0.30122 0.22179 -0.30296 0.21115 -0.3073 0.20213 C -0.30973 0.18594 -0.31216 0.16837 -0.31598 0.15287 C -0.31893 0.12882 -0.31841 0.10916 -0.31719 0.08372 C -0.31667 0.07401 -0.31302 0.0636 -0.31112 0.05412 C -0.3099 0.04834 -0.30938 0.04163 -0.3073 0.03608 C -0.30365 0.02591 -0.29862 0.01666 -0.29497 0.00648 C -0.29046 -0.00578 -0.28421 -0.02197 -0.27518 -0.0296 C -0.27171 -0.03677 -0.26667 -0.03977 -0.26285 -0.04602 C -0.25782 -0.05434 -0.26355 -0.04833 -0.25677 -0.05434 C -0.25105 -0.06591 -0.24028 -0.07146 -0.23073 -0.07562 C -0.21823 -0.08117 -0.23612 -0.07331 -0.22344 -0.07909 C -0.22101 -0.08025 -0.21598 -0.08233 -0.21598 -0.08233 C -0.21025 -0.08186 -0.20452 -0.08163 -0.19879 -0.08071 C -0.19306 -0.07978 -0.1908 -0.07146 -0.18629 -0.06753 C -0.18473 -0.06429 -0.18299 -0.06082 -0.18143 -0.05758 C -0.18056 -0.05596 -0.179 -0.05272 -0.179 -0.05272 C -0.17639 -0.04162 -0.16841 -0.03214 -0.16285 -0.02312 C -0.15938 -0.01734 -0.16025 -0.0141 -0.15556 -0.00994 C -0.15365 -0.00254 -0.15052 0.00162 -0.14445 0.00162 " pathEditMode="relative" ptsTypes="fffffffffffffffffffffffffffffffffffffffffffffffffffffffffffffffffffff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5 -0.02335 0.01302 -0.03908 0.02482 -0.05758 C 0.03055 -0.06637 0.03698 -0.0784 0.04566 -0.08233 C 0.06111 -0.10152 0.0934 -0.10962 0.11371 -0.11193 C 0.12847 -0.11147 0.1434 -0.11124 0.15816 -0.11031 C 0.17309 -0.10938 0.18576 -0.09643 0.19635 -0.08395 C 0.20086 -0.07863 0.20382 -0.07192 0.20868 -0.06753 C 0.21111 -0.05758 0.20816 -0.06706 0.21371 -0.05758 C 0.21909 -0.04833 0.22239 -0.03607 0.22847 -0.02798 C 0.2302 -0.02127 0.23281 -0.0141 0.23593 -0.00832 C 0.24027 0.00972 0.2335 -0.01688 0.23958 0.00162 C 0.24218 0.00972 0.24218 0.01827 0.24704 0.02452 C 0.25312 0.04903 0.25816 0.07262 0.26059 0.09852 C 0.26024 0.12211 0.26007 0.1457 0.25937 0.16929 C 0.25902 0.18016 0.25468 0.19011 0.25312 0.20051 C 0.25121 0.21346 0.24757 0.22595 0.24444 0.23844 C 0.24132 0.25093 0.24027 0.26527 0.23454 0.27614 C 0.23142 0.29348 0.22395 0.30944 0.21857 0.32563 C 0.21441 0.33835 0.21093 0.35662 0.20382 0.36679 C 0.20138 0.37674 0.196 0.38738 0.1901 0.39455 C 0.18784 0.40426 0.19079 0.39547 0.18524 0.40287 C 0.18159 0.40773 0.17899 0.41444 0.17534 0.41929 C 0.17083 0.42531 0.16458 0.43109 0.15937 0.43571 C 0.14739 0.44635 0.13645 0.45699 0.12343 0.46531 C 0.11284 0.47225 0.09774 0.47202 0.08645 0.47364 C 0.06059 0.47734 0.03454 0.47965 0.00868 0.48335 C -0.02657 0.4822 -0.05938 0.4822 -0.09254 0.46693 C -0.10278 0.46231 -0.1125 0.45676 -0.12223 0.45051 C -0.12466 0.44889 -0.12709 0.44704 -0.12952 0.44566 C -0.13195 0.44427 -0.13698 0.44242 -0.13698 0.44242 C -0.14427 0.43201 -0.1316 0.44889 -0.14688 0.43571 C -0.15539 0.42831 -0.15157 0.43039 -0.15799 0.42762 C -0.15886 0.42646 -0.15938 0.42484 -0.16042 0.42415 C -0.16268 0.42253 -0.16789 0.42091 -0.16789 0.42091 C -0.17483 0.4149 -0.18091 0.40796 -0.18889 0.40449 C -0.19445 0.3994 -0.20226 0.39432 -0.2073 0.38807 C -0.21233 0.38183 -0.21823 0.37605 -0.22466 0.37327 C -0.22743 0.36772 -0.22848 0.36541 -0.23334 0.36333 C -0.24028 0.34945 -0.23108 0.36587 -0.23941 0.35685 C -0.24063 0.35569 -0.24098 0.35361 -0.24184 0.35199 C -0.24393 0.34852 -0.24532 0.34783 -0.24809 0.34529 C -0.24896 0.34367 -0.24948 0.34182 -0.25052 0.34043 C -0.25157 0.33904 -0.25348 0.33881 -0.25434 0.33719 C -0.25521 0.3358 -0.25487 0.33349 -0.25556 0.3321 C -0.25799 0.32725 -0.26233 0.32147 -0.26546 0.3173 C -0.26684 0.31175 -0.26858 0.30828 -0.27153 0.30412 C -0.27292 0.2988 -0.27778 0.28932 -0.27778 0.28932 C -0.28195 0.27267 -0.27483 0.29857 -0.28264 0.27961 C -0.28386 0.2766 -0.28351 0.27244 -0.28507 0.26966 C -0.28594 0.26804 -0.28941 0.26157 -0.29011 0.25972 C -0.29323 0.25047 -0.29323 0.23913 -0.29879 0.23173 C -0.30122 0.22179 -0.30296 0.21115 -0.3073 0.20213 C -0.30973 0.18594 -0.31216 0.16837 -0.31598 0.15287 C -0.31893 0.12882 -0.31841 0.10916 -0.31719 0.08372 C -0.31667 0.07401 -0.31302 0.0636 -0.31112 0.05412 C -0.3099 0.04834 -0.30938 0.04163 -0.3073 0.03608 C -0.30365 0.02591 -0.29862 0.01666 -0.29497 0.00648 C -0.29046 -0.00578 -0.28421 -0.02197 -0.27518 -0.0296 C -0.27171 -0.03677 -0.26667 -0.03977 -0.26285 -0.04602 C -0.25782 -0.05434 -0.26355 -0.04833 -0.25677 -0.05434 C -0.25105 -0.06591 -0.24028 -0.07146 -0.23073 -0.07562 C -0.21823 -0.08117 -0.23612 -0.07331 -0.22344 -0.07909 C -0.22101 -0.08025 -0.21598 -0.08233 -0.21598 -0.08233 C -0.21025 -0.08186 -0.20452 -0.08163 -0.19879 -0.08071 C -0.19306 -0.07978 -0.1908 -0.07146 -0.18629 -0.06753 C -0.18473 -0.06429 -0.18299 -0.06082 -0.18143 -0.05758 C -0.18056 -0.05596 -0.179 -0.05272 -0.179 -0.05272 C -0.17639 -0.04162 -0.16841 -0.03214 -0.16285 -0.02312 C -0.15938 -0.01734 -0.16025 -0.0141 -0.15556 -0.00994 C -0.15365 -0.00254 -0.15052 0.00162 -0.14445 0.00162 " pathEditMode="relative" ptsTypes="fffffffffffffffffffffffffffffffffffffffffffffffffffffffffffffffffffff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5 -0.02335 0.01302 -0.03908 0.02482 -0.05758 C 0.03055 -0.06637 0.03698 -0.0784 0.04566 -0.08233 C 0.06111 -0.10152 0.0934 -0.10962 0.11371 -0.11193 C 0.12847 -0.11147 0.1434 -0.11124 0.15816 -0.11031 C 0.17309 -0.10938 0.18576 -0.09643 0.19635 -0.08395 C 0.20086 -0.07863 0.20382 -0.07192 0.20868 -0.06753 C 0.21111 -0.05758 0.20816 -0.06706 0.21371 -0.05758 C 0.21909 -0.04833 0.22239 -0.03607 0.22847 -0.02798 C 0.2302 -0.02127 0.23281 -0.0141 0.23593 -0.00832 C 0.24027 0.00972 0.2335 -0.01688 0.23958 0.00162 C 0.24218 0.00972 0.24218 0.01827 0.24704 0.02452 C 0.25312 0.04903 0.25816 0.07262 0.26059 0.09852 C 0.26024 0.12211 0.26007 0.1457 0.25937 0.16929 C 0.25902 0.18016 0.25468 0.19011 0.25312 0.20051 C 0.25121 0.21346 0.24757 0.22595 0.24444 0.23844 C 0.24132 0.25093 0.24027 0.26527 0.23454 0.27614 C 0.23142 0.29348 0.22395 0.30944 0.21857 0.32563 C 0.21441 0.33835 0.21093 0.35662 0.20382 0.36679 C 0.20138 0.37674 0.196 0.38738 0.1901 0.39455 C 0.18784 0.40426 0.19079 0.39547 0.18524 0.40287 C 0.18159 0.40773 0.17899 0.41444 0.17534 0.41929 C 0.17083 0.42531 0.16458 0.43109 0.15937 0.43571 C 0.14739 0.44635 0.13645 0.45699 0.12343 0.46531 C 0.11284 0.47225 0.09774 0.47202 0.08645 0.47364 C 0.06059 0.47734 0.03454 0.47965 0.00868 0.48335 C -0.02657 0.4822 -0.05938 0.4822 -0.09254 0.46693 C -0.10278 0.46231 -0.1125 0.45676 -0.12223 0.45051 C -0.12466 0.44889 -0.12709 0.44704 -0.12952 0.44566 C -0.13195 0.44427 -0.13698 0.44242 -0.13698 0.44242 C -0.14427 0.43201 -0.1316 0.44889 -0.14688 0.43571 C -0.15539 0.42831 -0.15157 0.43039 -0.15799 0.42762 C -0.15886 0.42646 -0.15938 0.42484 -0.16042 0.42415 C -0.16268 0.42253 -0.16789 0.42091 -0.16789 0.42091 C -0.17483 0.4149 -0.18091 0.40796 -0.18889 0.40449 C -0.19445 0.3994 -0.20226 0.39432 -0.2073 0.38807 C -0.21233 0.38183 -0.21823 0.37605 -0.22466 0.37327 C -0.22743 0.36772 -0.22848 0.36541 -0.23334 0.36333 C -0.24028 0.34945 -0.23108 0.36587 -0.23941 0.35685 C -0.24063 0.35569 -0.24098 0.35361 -0.24184 0.35199 C -0.24393 0.34852 -0.24532 0.34783 -0.24809 0.34529 C -0.24896 0.34367 -0.24948 0.34182 -0.25052 0.34043 C -0.25157 0.33904 -0.25348 0.33881 -0.25434 0.33719 C -0.25521 0.3358 -0.25487 0.33349 -0.25556 0.3321 C -0.25799 0.32725 -0.26233 0.32147 -0.26546 0.3173 C -0.26684 0.31175 -0.26858 0.30828 -0.27153 0.30412 C -0.27292 0.2988 -0.27778 0.28932 -0.27778 0.28932 C -0.28195 0.27267 -0.27483 0.29857 -0.28264 0.27961 C -0.28386 0.2766 -0.28351 0.27244 -0.28507 0.26966 C -0.28594 0.26804 -0.28941 0.26157 -0.29011 0.25972 C -0.29323 0.25047 -0.29323 0.23913 -0.29879 0.23173 C -0.30122 0.22179 -0.30296 0.21115 -0.3073 0.20213 C -0.30973 0.18594 -0.31216 0.16837 -0.31598 0.15287 C -0.31893 0.12882 -0.31841 0.10916 -0.31719 0.08372 C -0.31667 0.07401 -0.31302 0.0636 -0.31112 0.05412 C -0.3099 0.04834 -0.30938 0.04163 -0.3073 0.03608 C -0.30365 0.02591 -0.29862 0.01666 -0.29497 0.00648 C -0.29046 -0.00578 -0.28421 -0.02197 -0.27518 -0.0296 C -0.27171 -0.03677 -0.26667 -0.03977 -0.26285 -0.04602 C -0.25782 -0.05434 -0.26355 -0.04833 -0.25677 -0.05434 C -0.25105 -0.06591 -0.24028 -0.07146 -0.23073 -0.07562 C -0.21823 -0.08117 -0.23612 -0.07331 -0.22344 -0.07909 C -0.22101 -0.08025 -0.21598 -0.08233 -0.21598 -0.08233 C -0.21025 -0.08186 -0.20452 -0.08163 -0.19879 -0.08071 C -0.19306 -0.07978 -0.1908 -0.07146 -0.18629 -0.06753 C -0.18473 -0.06429 -0.18299 -0.06082 -0.18143 -0.05758 C -0.18056 -0.05596 -0.179 -0.05272 -0.179 -0.05272 C -0.17639 -0.04162 -0.16841 -0.03214 -0.16285 -0.02312 C -0.15938 -0.01734 -0.16025 -0.0141 -0.15556 -0.00994 C -0.15365 -0.00254 -0.15052 0.00162 -0.14445 0.00162 " pathEditMode="relative" ptsTypes="fffffffffffffffffffffffffffffffffffffffffffffffffffffffffffffffffffff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5 -0.02335 0.01302 -0.03908 0.02482 -0.05758 C 0.03055 -0.06637 0.03698 -0.0784 0.04566 -0.08233 C 0.06111 -0.10152 0.0934 -0.10962 0.11371 -0.11193 C 0.12847 -0.11147 0.1434 -0.11124 0.15816 -0.11031 C 0.17309 -0.10938 0.18576 -0.09643 0.19635 -0.08395 C 0.20086 -0.07863 0.20382 -0.07192 0.20868 -0.06753 C 0.21111 -0.05758 0.20816 -0.06706 0.21371 -0.05758 C 0.21909 -0.04833 0.22239 -0.03607 0.22847 -0.02798 C 0.2302 -0.02127 0.23281 -0.0141 0.23593 -0.00832 C 0.24027 0.00972 0.2335 -0.01688 0.23958 0.00162 C 0.24218 0.00972 0.24218 0.01827 0.24704 0.02452 C 0.25312 0.04903 0.25816 0.07262 0.26059 0.09852 C 0.26024 0.12211 0.26007 0.1457 0.25937 0.16929 C 0.25902 0.18016 0.25468 0.19011 0.25312 0.20051 C 0.25121 0.21346 0.24757 0.22595 0.24444 0.23844 C 0.24132 0.25093 0.24027 0.26527 0.23454 0.27614 C 0.23142 0.29348 0.22395 0.30944 0.21857 0.32563 C 0.21441 0.33835 0.21093 0.35662 0.20382 0.36679 C 0.20138 0.37674 0.196 0.38738 0.1901 0.39455 C 0.18784 0.40426 0.19079 0.39547 0.18524 0.40287 C 0.18159 0.40773 0.17899 0.41444 0.17534 0.41929 C 0.17083 0.42531 0.16458 0.43109 0.15937 0.43571 C 0.14739 0.44635 0.13645 0.45699 0.12343 0.46531 C 0.11284 0.47225 0.09774 0.47202 0.08645 0.47364 C 0.06059 0.47734 0.03454 0.47965 0.00868 0.48335 C -0.02657 0.4822 -0.05938 0.4822 -0.09254 0.46693 C -0.10278 0.46231 -0.1125 0.45676 -0.12223 0.45051 C -0.12466 0.44889 -0.12709 0.44704 -0.12952 0.44566 C -0.13195 0.44427 -0.13698 0.44242 -0.13698 0.44242 C -0.14427 0.43201 -0.1316 0.44889 -0.14688 0.43571 C -0.15539 0.42831 -0.15157 0.43039 -0.15799 0.42762 C -0.15886 0.42646 -0.15938 0.42484 -0.16042 0.42415 C -0.16268 0.42253 -0.16789 0.42091 -0.16789 0.42091 C -0.17483 0.4149 -0.18091 0.40796 -0.18889 0.40449 C -0.19445 0.3994 -0.20226 0.39432 -0.2073 0.38807 C -0.21233 0.38183 -0.21823 0.37605 -0.22466 0.37327 C -0.22743 0.36772 -0.22848 0.36541 -0.23334 0.36333 C -0.24028 0.34945 -0.23108 0.36587 -0.23941 0.35685 C -0.24063 0.35569 -0.24098 0.35361 -0.24184 0.35199 C -0.24393 0.34852 -0.24532 0.34783 -0.24809 0.34529 C -0.24896 0.34367 -0.24948 0.34182 -0.25052 0.34043 C -0.25157 0.33904 -0.25348 0.33881 -0.25434 0.33719 C -0.25521 0.3358 -0.25487 0.33349 -0.25556 0.3321 C -0.25799 0.32725 -0.26233 0.32147 -0.26546 0.3173 C -0.26684 0.31175 -0.26858 0.30828 -0.27153 0.30412 C -0.27292 0.2988 -0.27778 0.28932 -0.27778 0.28932 C -0.28195 0.27267 -0.27483 0.29857 -0.28264 0.27961 C -0.28386 0.2766 -0.28351 0.27244 -0.28507 0.26966 C -0.28594 0.26804 -0.28941 0.26157 -0.29011 0.25972 C -0.29323 0.25047 -0.29323 0.23913 -0.29879 0.23173 C -0.30122 0.22179 -0.30296 0.21115 -0.3073 0.20213 C -0.30973 0.18594 -0.31216 0.16837 -0.31598 0.15287 C -0.31893 0.12882 -0.31841 0.10916 -0.31719 0.08372 C -0.31667 0.07401 -0.31302 0.0636 -0.31112 0.05412 C -0.3099 0.04834 -0.30938 0.04163 -0.3073 0.03608 C -0.30365 0.02591 -0.29862 0.01666 -0.29497 0.00648 C -0.29046 -0.00578 -0.28421 -0.02197 -0.27518 -0.0296 C -0.27171 -0.03677 -0.26667 -0.03977 -0.26285 -0.04602 C -0.25782 -0.05434 -0.26355 -0.04833 -0.25677 -0.05434 C -0.25105 -0.06591 -0.24028 -0.07146 -0.23073 -0.07562 C -0.21823 -0.08117 -0.23612 -0.07331 -0.22344 -0.07909 C -0.22101 -0.08025 -0.21598 -0.08233 -0.21598 -0.08233 C -0.21025 -0.08186 -0.20452 -0.08163 -0.19879 -0.08071 C -0.19306 -0.07978 -0.1908 -0.07146 -0.18629 -0.06753 C -0.18473 -0.06429 -0.18299 -0.06082 -0.18143 -0.05758 C -0.18056 -0.05596 -0.179 -0.05272 -0.179 -0.05272 C -0.17639 -0.04162 -0.16841 -0.03214 -0.16285 -0.02312 C -0.15938 -0.01734 -0.16025 -0.0141 -0.15556 -0.00994 C -0.15365 -0.00254 -0.15052 0.00162 -0.14445 0.00162 " pathEditMode="relative" ptsTypes="fffffffffffffffffffffffffffffffffffffffffffffffffffffffffffffffffffff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5 -0.02335 0.01302 -0.03908 0.02482 -0.05758 C 0.03055 -0.06637 0.03698 -0.0784 0.04566 -0.08233 C 0.06111 -0.10152 0.0934 -0.10962 0.11371 -0.11193 C 0.12847 -0.11147 0.1434 -0.11124 0.15816 -0.11031 C 0.17309 -0.10938 0.18576 -0.09643 0.19635 -0.08395 C 0.20086 -0.07863 0.20382 -0.07192 0.20868 -0.06753 C 0.21111 -0.05758 0.20816 -0.06706 0.21371 -0.05758 C 0.21909 -0.04833 0.22239 -0.03607 0.22847 -0.02798 C 0.2302 -0.02127 0.23281 -0.0141 0.23593 -0.00832 C 0.24027 0.00972 0.2335 -0.01688 0.23958 0.00162 C 0.24218 0.00972 0.24218 0.01827 0.24704 0.02452 C 0.25312 0.04903 0.25816 0.07262 0.26059 0.09852 C 0.26024 0.12211 0.26007 0.1457 0.25937 0.16929 C 0.25902 0.18016 0.25468 0.19011 0.25312 0.20051 C 0.25121 0.21346 0.24757 0.22595 0.24444 0.23844 C 0.24132 0.25093 0.24027 0.26527 0.23454 0.27614 C 0.23142 0.29348 0.22395 0.30944 0.21857 0.32563 C 0.21441 0.33835 0.21093 0.35662 0.20382 0.36679 C 0.20138 0.37674 0.196 0.38738 0.1901 0.39455 C 0.18784 0.40426 0.19079 0.39547 0.18524 0.40287 C 0.18159 0.40773 0.17899 0.41444 0.17534 0.41929 C 0.17083 0.42531 0.16458 0.43109 0.15937 0.43571 C 0.14739 0.44635 0.13645 0.45699 0.12343 0.46531 C 0.11284 0.47225 0.09774 0.47202 0.08645 0.47364 C 0.06059 0.47734 0.03454 0.47965 0.00868 0.48335 C -0.02657 0.4822 -0.05938 0.4822 -0.09254 0.46693 C -0.10278 0.46231 -0.1125 0.45676 -0.12223 0.45051 C -0.12466 0.44889 -0.12709 0.44704 -0.12952 0.44566 C -0.13195 0.44427 -0.13698 0.44242 -0.13698 0.44242 C -0.14427 0.43201 -0.1316 0.44889 -0.14688 0.43571 C -0.15539 0.42831 -0.15157 0.43039 -0.15799 0.42762 C -0.15886 0.42646 -0.15938 0.42484 -0.16042 0.42415 C -0.16268 0.42253 -0.16789 0.42091 -0.16789 0.42091 C -0.17483 0.4149 -0.18091 0.40796 -0.18889 0.40449 C -0.19445 0.3994 -0.20226 0.39432 -0.2073 0.38807 C -0.21233 0.38183 -0.21823 0.37605 -0.22466 0.37327 C -0.22743 0.36772 -0.22848 0.36541 -0.23334 0.36333 C -0.24028 0.34945 -0.23108 0.36587 -0.23941 0.35685 C -0.24063 0.35569 -0.24098 0.35361 -0.24184 0.35199 C -0.24393 0.34852 -0.24532 0.34783 -0.24809 0.34529 C -0.24896 0.34367 -0.24948 0.34182 -0.25052 0.34043 C -0.25157 0.33904 -0.25348 0.33881 -0.25434 0.33719 C -0.25521 0.3358 -0.25487 0.33349 -0.25556 0.3321 C -0.25799 0.32725 -0.26233 0.32147 -0.26546 0.3173 C -0.26684 0.31175 -0.26858 0.30828 -0.27153 0.30412 C -0.27292 0.2988 -0.27778 0.28932 -0.27778 0.28932 C -0.28195 0.27267 -0.27483 0.29857 -0.28264 0.27961 C -0.28386 0.2766 -0.28351 0.27244 -0.28507 0.26966 C -0.28594 0.26804 -0.28941 0.26157 -0.29011 0.25972 C -0.29323 0.25047 -0.29323 0.23913 -0.29879 0.23173 C -0.30122 0.22179 -0.30296 0.21115 -0.3073 0.20213 C -0.30973 0.18594 -0.31216 0.16837 -0.31598 0.15287 C -0.31893 0.12882 -0.31841 0.10916 -0.31719 0.08372 C -0.31667 0.07401 -0.31302 0.0636 -0.31112 0.05412 C -0.3099 0.04834 -0.30938 0.04163 -0.3073 0.03608 C -0.30365 0.02591 -0.29862 0.01666 -0.29497 0.00648 C -0.29046 -0.00578 -0.28421 -0.02197 -0.27518 -0.0296 C -0.27171 -0.03677 -0.26667 -0.03977 -0.26285 -0.04602 C -0.25782 -0.05434 -0.26355 -0.04833 -0.25677 -0.05434 C -0.25105 -0.06591 -0.24028 -0.07146 -0.23073 -0.07562 C -0.21823 -0.08117 -0.23612 -0.07331 -0.22344 -0.07909 C -0.22101 -0.08025 -0.21598 -0.08233 -0.21598 -0.08233 C -0.21025 -0.08186 -0.20452 -0.08163 -0.19879 -0.08071 C -0.19306 -0.07978 -0.1908 -0.07146 -0.18629 -0.06753 C -0.18473 -0.06429 -0.18299 -0.06082 -0.18143 -0.05758 C -0.18056 -0.05596 -0.179 -0.05272 -0.179 -0.05272 C -0.17639 -0.04162 -0.16841 -0.03214 -0.16285 -0.02312 C -0.15938 -0.01734 -0.16025 -0.0141 -0.15556 -0.00994 C -0.15365 -0.00254 -0.15052 0.00162 -0.14445 0.00162 " pathEditMode="relative" ptsTypes="fffffffffffffffffffffffffffffffffffffffffffffffffffffffffffffffffffff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80204E-6 C -0.01197 -0.00185 -0.02395 -0.00347 -0.03593 -0.00486 C -0.04861 -0.00833 -0.06145 -0.01156 -0.07413 -0.0148 C -0.07708 -0.0155 -0.07986 -0.01688 -0.08281 -0.01804 C -0.08524 -0.01897 -0.09027 -0.02128 -0.09027 -0.02128 C -0.09513 -0.02567 -0.09999 -0.02845 -0.10503 -0.03284 C -0.10624 -0.034 -0.10867 -0.03608 -0.10867 -0.03608 C -0.11145 -0.04209 -0.11527 -0.04394 -0.11857 -0.04926 C -0.12291 -0.0562 -0.12621 -0.06406 -0.1309 -0.071 C -0.13177 -0.07401 -0.13246 -0.07724 -0.13333 -0.08048 C -0.13385 -0.0821 -0.1342 -0.08395 -0.13472 -0.08557 C -0.13506 -0.08719 -0.13593 -0.09043 -0.13593 -0.09043 C -0.13541 -0.1154 -0.13888 -0.14917 -0.12725 -0.17253 C -0.12586 -0.17854 -0.12378 -0.18085 -0.121 -0.18571 C -0.11527 -0.19588 -0.11197 -0.20167 -0.10381 -0.20884 C -0.10138 -0.21392 -0.09583 -0.21855 -0.09149 -0.2204 C -0.08611 -0.22711 -0.07742 -0.22849 -0.07048 -0.23173 C -0.04617 -0.24306 -0.02187 -0.24538 0.00365 -0.24838 C 0.03039 -0.24769 0.05712 -0.24792 0.08386 -0.24653 C 0.11615 -0.24491 0.14844 -0.23381 0.18021 -0.22687 C 0.19237 -0.22156 0.20487 -0.21855 0.21719 -0.21369 C 0.21893 -0.213 0.22553 -0.20999 0.2283 -0.20884 C 0.23073 -0.20768 0.23577 -0.2056 0.23577 -0.2056 C 0.23976 -0.20167 0.24462 -0.19773 0.24931 -0.19565 C 0.25886 -0.18293 0.26702 -0.16906 0.27639 -0.15611 C 0.28282 -0.14732 0.28733 -0.13552 0.29376 -0.1265 C 0.29567 -0.11887 0.29914 -0.1087 0.30244 -0.10199 C 0.30383 -0.09644 0.30469 -0.09112 0.30608 -0.08557 C 0.30782 -0.07146 0.30712 -0.05828 0.30365 -0.0444 C 0.30365 -0.0444 0.30139 -0.03469 0.30122 -0.03446 C 0.29879 -0.03145 0.29671 -0.02498 0.29376 -0.0229 C 0.2915 -0.02128 0.28629 -0.01966 0.28629 -0.01966 C 0.27327 -0.0081 0.25192 -0.01018 0.2382 -0.00971 C 0.20782 -0.00879 0.17726 -0.00856 0.14688 -0.0081 C 0.14011 -0.00648 0.13577 -0.00694 0.13577 0.00324 " pathEditMode="relative" ptsTypes="ffffffffffffffffffffffffffffffffff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kew He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omic Sans MS" pitchFamily="66" charset="0"/>
              </a:rPr>
              <a:t>Other method??? </a:t>
            </a:r>
            <a:endParaRPr lang="zh-CN" altLang="en-US" sz="32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9058" y="0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Comic Sans MS" pitchFamily="66" charset="0"/>
              </a:rPr>
              <a:t>Super Easy!!!</a:t>
            </a:r>
            <a:endParaRPr lang="zh-CN" alt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429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3399"/>
                </a:solidFill>
                <a:latin typeface="Eras Light ITC" pitchFamily="34" charset="0"/>
              </a:rPr>
              <a:t>Insert:</a:t>
            </a:r>
            <a:r>
              <a:rPr lang="en-US" sz="2000" dirty="0" smtClean="0">
                <a:solidFill>
                  <a:srgbClr val="FF3399"/>
                </a:solidFill>
                <a:latin typeface="Eras Light ITC" pitchFamily="34" charset="0"/>
              </a:rPr>
              <a:t> </a:t>
            </a:r>
            <a:r>
              <a:rPr lang="en-US" sz="2000" dirty="0" smtClean="0">
                <a:latin typeface="Eras Light ITC" pitchFamily="34" charset="0"/>
              </a:rPr>
              <a:t>The insertion in skew heap is just a special case of merging – taking the new data as parameter and </a:t>
            </a:r>
            <a:r>
              <a:rPr lang="en-US" sz="2000" u="sng" dirty="0" smtClean="0">
                <a:solidFill>
                  <a:srgbClr val="FF3399"/>
                </a:solidFill>
                <a:latin typeface="Eras Light ITC" pitchFamily="34" charset="0"/>
              </a:rPr>
              <a:t>merging</a:t>
            </a:r>
            <a:r>
              <a:rPr lang="en-US" sz="2000" dirty="0" smtClean="0">
                <a:latin typeface="Eras Light ITC" pitchFamily="34" charset="0"/>
              </a:rPr>
              <a:t> the new </a:t>
            </a:r>
            <a:r>
              <a:rPr lang="en-US" sz="2000" u="sng" dirty="0" smtClean="0">
                <a:solidFill>
                  <a:srgbClr val="FF3399"/>
                </a:solidFill>
                <a:latin typeface="Eras Light ITC" pitchFamily="34" charset="0"/>
              </a:rPr>
              <a:t>one-node skew heap </a:t>
            </a:r>
            <a:r>
              <a:rPr lang="en-US" sz="2000" dirty="0" smtClean="0">
                <a:latin typeface="Eras Light ITC" pitchFamily="34" charset="0"/>
              </a:rPr>
              <a:t>with a normal skew heap.</a:t>
            </a:r>
          </a:p>
          <a:p>
            <a:endParaRPr lang="zh-CN" altLang="en-US" sz="2000" dirty="0" smtClean="0">
              <a:latin typeface="Eras Light ITC" pitchFamily="34" charset="0"/>
            </a:endParaRPr>
          </a:p>
          <a:p>
            <a:r>
              <a:rPr lang="en-US" sz="2000" b="1" dirty="0" smtClean="0">
                <a:solidFill>
                  <a:srgbClr val="FF9933"/>
                </a:solidFill>
                <a:latin typeface="Eras Light ITC" pitchFamily="34" charset="0"/>
              </a:rPr>
              <a:t>Delete min: </a:t>
            </a:r>
            <a:r>
              <a:rPr lang="en-US" sz="2000" dirty="0" smtClean="0">
                <a:latin typeface="Eras Light ITC" pitchFamily="34" charset="0"/>
              </a:rPr>
              <a:t>The deletion in skew heap is simply </a:t>
            </a:r>
            <a:r>
              <a:rPr lang="en-US" sz="2000" u="sng" dirty="0" smtClean="0">
                <a:solidFill>
                  <a:srgbClr val="FF9933"/>
                </a:solidFill>
                <a:latin typeface="Eras Light ITC" pitchFamily="34" charset="0"/>
              </a:rPr>
              <a:t>merging the left and right child</a:t>
            </a:r>
            <a:r>
              <a:rPr lang="en-US" sz="2000" dirty="0" smtClean="0">
                <a:latin typeface="Eras Light ITC" pitchFamily="34" charset="0"/>
              </a:rPr>
              <a:t>, replacing the root by new merged heap, and returning the original root data.</a:t>
            </a:r>
          </a:p>
          <a:p>
            <a:endParaRPr lang="zh-CN" altLang="en-US" sz="2000" dirty="0" smtClean="0">
              <a:latin typeface="Eras Light ITC" pitchFamily="34" charset="0"/>
            </a:endParaRPr>
          </a:p>
          <a:p>
            <a:r>
              <a:rPr lang="en-US" sz="2000" b="1" dirty="0" smtClean="0">
                <a:solidFill>
                  <a:srgbClr val="00B050"/>
                </a:solidFill>
                <a:latin typeface="Eras Light ITC" pitchFamily="34" charset="0"/>
              </a:rPr>
              <a:t>Find min: </a:t>
            </a:r>
            <a:r>
              <a:rPr lang="en-US" sz="2000" dirty="0" smtClean="0">
                <a:latin typeface="Eras Light ITC" pitchFamily="34" charset="0"/>
              </a:rPr>
              <a:t>The lookup or peek method in skew heap is simply </a:t>
            </a:r>
            <a:r>
              <a:rPr lang="en-US" sz="2000" u="sng" dirty="0" smtClean="0">
                <a:solidFill>
                  <a:srgbClr val="00B050"/>
                </a:solidFill>
                <a:latin typeface="Eras Light ITC" pitchFamily="34" charset="0"/>
              </a:rPr>
              <a:t>returning the data of the root</a:t>
            </a:r>
            <a:r>
              <a:rPr lang="en-US" sz="2000" dirty="0" smtClean="0">
                <a:latin typeface="Eras Light ITC" pitchFamily="34" charset="0"/>
              </a:rPr>
              <a:t> of the skew heap.</a:t>
            </a:r>
          </a:p>
          <a:p>
            <a:endParaRPr lang="zh-CN" altLang="en-US" sz="2000" dirty="0" smtClean="0">
              <a:latin typeface="Eras Light ITC" pitchFamily="34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Eras Light ITC" pitchFamily="34" charset="0"/>
              </a:rPr>
              <a:t>Merge two heaps:</a:t>
            </a:r>
            <a:r>
              <a:rPr lang="en-US" sz="2000" b="1" dirty="0" smtClean="0">
                <a:latin typeface="Eras Light ITC" pitchFamily="34" charset="0"/>
              </a:rPr>
              <a:t> </a:t>
            </a:r>
            <a:r>
              <a:rPr lang="en-US" sz="2000" dirty="0" smtClean="0">
                <a:latin typeface="Eras Light ITC" pitchFamily="34" charset="0"/>
              </a:rPr>
              <a:t>The merge two heaps method is a static method which creates a new skew heap instant and set the root of the new skew heap be the </a:t>
            </a:r>
            <a:r>
              <a:rPr lang="en-US" sz="2000" u="sng" dirty="0" smtClean="0">
                <a:solidFill>
                  <a:srgbClr val="00B0F0"/>
                </a:solidFill>
                <a:latin typeface="Eras Light ITC" pitchFamily="34" charset="0"/>
              </a:rPr>
              <a:t>merged skew heap node of two roots </a:t>
            </a:r>
            <a:r>
              <a:rPr lang="en-US" sz="2000" dirty="0" smtClean="0">
                <a:latin typeface="Eras Light ITC" pitchFamily="34" charset="0"/>
              </a:rPr>
              <a:t>of the two skew heaps it takes as parameters and return the new skew heap.</a:t>
            </a:r>
            <a:endParaRPr lang="zh-CN" altLang="en-US" sz="2000" dirty="0" smtClean="0">
              <a:latin typeface="Eras Light ITC" pitchFamily="34" charset="0"/>
            </a:endParaRPr>
          </a:p>
          <a:p>
            <a:endParaRPr lang="zh-CN" altLang="en-US" sz="2000" dirty="0">
              <a:latin typeface="Eras Light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1285860"/>
            <a:ext cx="257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Curlz MT" pitchFamily="82" charset="0"/>
              </a:rPr>
              <a:t>This is </a:t>
            </a:r>
            <a:endParaRPr lang="zh-CN" altLang="en-US" sz="6000" dirty="0">
              <a:latin typeface="Curlz MT" pitchFamily="82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 rot="370674">
            <a:off x="1283348" y="2541514"/>
            <a:ext cx="3500462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Jokerman" pitchFamily="82" charset="0"/>
                <a:ea typeface="MS Gothic" pitchFamily="49" charset="-128"/>
                <a:cs typeface="+mj-cs"/>
              </a:rPr>
              <a:t>S</a:t>
            </a: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Jokerman" pitchFamily="82" charset="0"/>
                <a:ea typeface="MS Gothic" pitchFamily="49" charset="-128"/>
                <a:cs typeface="+mj-cs"/>
              </a:rPr>
              <a:t>k</a:t>
            </a: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Jokerman" pitchFamily="82" charset="0"/>
                <a:ea typeface="MS Gothic" pitchFamily="49" charset="-128"/>
                <a:cs typeface="+mj-cs"/>
              </a:rPr>
              <a:t>e</a:t>
            </a: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Jokerman" pitchFamily="82" charset="0"/>
                <a:ea typeface="MS Gothic" pitchFamily="49" charset="-128"/>
                <a:cs typeface="+mj-cs"/>
              </a:rPr>
              <a:t>w</a:t>
            </a: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Jokerman" pitchFamily="82" charset="0"/>
                <a:ea typeface="MS Gothic" pitchFamily="49" charset="-128"/>
                <a:cs typeface="+mj-cs"/>
              </a:rPr>
              <a:t> 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Jokerman" pitchFamily="82" charset="0"/>
              <a:ea typeface="MS Gothic" pitchFamily="49" charset="-128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500306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Jokerman" pitchFamily="82" charset="0"/>
              </a:rPr>
              <a:t>Heap</a:t>
            </a:r>
            <a:endParaRPr lang="zh-CN" altLang="en-US" sz="9600" dirty="0">
              <a:latin typeface="Jokerm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4429132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rush Script MT" pitchFamily="66" charset="0"/>
              </a:rPr>
              <a:t>Thanks for watching!!!</a:t>
            </a:r>
            <a:endParaRPr lang="zh-CN" altLang="en-US" sz="360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in-he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2347">
            <a:off x="2522596" y="1185229"/>
            <a:ext cx="4210050" cy="2724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82" y="214290"/>
            <a:ext cx="864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Comic Sans MS" pitchFamily="66" charset="0"/>
              </a:rPr>
              <a:t>What is a skew heap???</a:t>
            </a:r>
            <a:endParaRPr lang="zh-CN" altLang="en-US" sz="6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</a:rPr>
              <a:t>This kind of heap???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4357694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F5050"/>
                </a:solidFill>
                <a:latin typeface="Trebuchet MS" pitchFamily="34" charset="0"/>
              </a:rPr>
              <a:t>Ha </a:t>
            </a:r>
            <a:r>
              <a:rPr lang="en-US" altLang="zh-CN" sz="8000" dirty="0" err="1" smtClean="0">
                <a:solidFill>
                  <a:srgbClr val="FF5050"/>
                </a:solidFill>
                <a:latin typeface="Trebuchet MS" pitchFamily="34" charset="0"/>
              </a:rPr>
              <a:t>ha</a:t>
            </a:r>
            <a:r>
              <a:rPr lang="en-US" altLang="zh-CN" sz="8000" dirty="0" smtClean="0">
                <a:solidFill>
                  <a:srgbClr val="FF5050"/>
                </a:solidFill>
                <a:latin typeface="Trebuchet MS" pitchFamily="34" charset="0"/>
              </a:rPr>
              <a:t> </a:t>
            </a:r>
            <a:r>
              <a:rPr lang="en-US" altLang="zh-CN" sz="8000" dirty="0" err="1" smtClean="0">
                <a:solidFill>
                  <a:srgbClr val="FF5050"/>
                </a:solidFill>
                <a:latin typeface="Trebuchet MS" pitchFamily="34" charset="0"/>
              </a:rPr>
              <a:t>ha</a:t>
            </a:r>
            <a:r>
              <a:rPr lang="en-US" altLang="zh-CN" sz="8000" dirty="0" smtClean="0">
                <a:solidFill>
                  <a:srgbClr val="FF5050"/>
                </a:solidFill>
                <a:latin typeface="Trebuchet MS" pitchFamily="34" charset="0"/>
              </a:rPr>
              <a:t> </a:t>
            </a:r>
            <a:endParaRPr lang="zh-CN" altLang="en-US" sz="8000" dirty="0">
              <a:solidFill>
                <a:srgbClr val="FF5050"/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6314" y="4143380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  <a:latin typeface="Trebuchet MS" pitchFamily="34" charset="0"/>
              </a:rPr>
              <a:t>NO!!!</a:t>
            </a:r>
            <a:endParaRPr lang="zh-CN" altLang="en-US" sz="96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6488668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</a:t>
            </a:r>
            <a:r>
              <a:rPr lang="en-US" altLang="zh-CN" smtClean="0"/>
              <a:t>: https://en.wikipedia.org/wiki/Binary_heap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14290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ookman Old Style" pitchFamily="18" charset="0"/>
              </a:rPr>
              <a:t>Skew heap </a:t>
            </a:r>
            <a:r>
              <a:rPr lang="en-US" sz="3600" dirty="0">
                <a:latin typeface="Bookman Old Style" pitchFamily="18" charset="0"/>
              </a:rPr>
              <a:t>is a </a:t>
            </a:r>
            <a:r>
              <a:rPr lang="en-US" sz="3600" dirty="0">
                <a:solidFill>
                  <a:srgbClr val="FFC000"/>
                </a:solidFill>
                <a:latin typeface="Bookman Old Style" pitchFamily="18" charset="0"/>
              </a:rPr>
              <a:t>self-adjusting</a:t>
            </a:r>
            <a:r>
              <a:rPr lang="en-US" sz="3600" dirty="0">
                <a:latin typeface="Bookman Old Style" pitchFamily="18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Bookman Old Style" pitchFamily="18" charset="0"/>
              </a:rPr>
              <a:t>heap</a:t>
            </a:r>
            <a:r>
              <a:rPr lang="en-US" sz="3600" dirty="0">
                <a:latin typeface="Bookman Old Style" pitchFamily="18" charset="0"/>
              </a:rPr>
              <a:t> data structure implemented as a </a:t>
            </a:r>
            <a:r>
              <a:rPr lang="en-US" sz="3600" dirty="0">
                <a:solidFill>
                  <a:srgbClr val="00B050"/>
                </a:solidFill>
                <a:latin typeface="Bookman Old Style" pitchFamily="18" charset="0"/>
              </a:rPr>
              <a:t>binary tree</a:t>
            </a:r>
            <a:r>
              <a:rPr lang="en-US" sz="3600" dirty="0">
                <a:latin typeface="Bookman Old Style" pitchFamily="18" charset="0"/>
              </a:rPr>
              <a:t>, or we can say, a </a:t>
            </a:r>
            <a:r>
              <a:rPr lang="en-US" sz="3600" dirty="0">
                <a:solidFill>
                  <a:srgbClr val="FF3399"/>
                </a:solidFill>
                <a:latin typeface="Bookman Old Style" pitchFamily="18" charset="0"/>
              </a:rPr>
              <a:t>binary heap-ordered tree</a:t>
            </a:r>
            <a:r>
              <a:rPr lang="en-US" sz="3600" dirty="0">
                <a:latin typeface="Bookman Old Style" pitchFamily="18" charset="0"/>
              </a:rPr>
              <a:t>.</a:t>
            </a:r>
            <a:endParaRPr lang="zh-CN" altLang="en-US" sz="3600" dirty="0">
              <a:latin typeface="Bookman Old Style" pitchFamily="18" charset="0"/>
            </a:endParaRPr>
          </a:p>
        </p:txBody>
      </p:sp>
      <p:pic>
        <p:nvPicPr>
          <p:cNvPr id="4" name="图片 3" descr="279px-SkewHeapMerge7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643182"/>
            <a:ext cx="4000528" cy="3656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7686" y="5286388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Reference: https://en.wikipedia.org/wiki/Skew_heap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85728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Comic Sans MS" pitchFamily="66" charset="0"/>
              </a:rPr>
              <a:t>What is this for???</a:t>
            </a:r>
            <a:endParaRPr lang="zh-CN" altLang="en-US" sz="6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571612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To merge two array-based heap: O(N) time</a:t>
            </a:r>
            <a:endParaRPr lang="zh-CN" altLang="en-US" sz="36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143248"/>
            <a:ext cx="764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Gungsuh" pitchFamily="18" charset="-127"/>
                <a:ea typeface="Gungsuh" pitchFamily="18" charset="-127"/>
              </a:rPr>
              <a:t>To merge two node-based (tree-based) heap:</a:t>
            </a:r>
            <a:endParaRPr lang="zh-CN" altLang="en-US" sz="4000" dirty="0" smtClean="0">
              <a:solidFill>
                <a:srgbClr val="C0000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4643446"/>
            <a:ext cx="3143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O(</a:t>
            </a:r>
            <a:r>
              <a:rPr lang="en-US" altLang="zh-CN" sz="6000" dirty="0" err="1" smtClean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logN</a:t>
            </a:r>
            <a:r>
              <a:rPr lang="en-US" altLang="zh-CN" sz="6000" dirty="0" smtClean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) time!!!</a:t>
            </a:r>
            <a:endParaRPr lang="zh-CN" altLang="en-US" sz="6000" dirty="0">
              <a:solidFill>
                <a:srgbClr val="FF0000"/>
              </a:solidFill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Comic Sans MS" pitchFamily="66" charset="0"/>
              </a:rPr>
              <a:t>How does it happen???</a:t>
            </a:r>
            <a:endParaRPr lang="zh-CN" altLang="en-US" sz="6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8581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    </a:t>
            </a:r>
            <a:r>
              <a:rPr lang="en-US" sz="28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We 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merge two skew heaps node by </a:t>
            </a:r>
            <a:r>
              <a:rPr lang="en-US" sz="2800" u="sng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recursively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call the merge method, which </a:t>
            </a:r>
            <a:r>
              <a:rPr lang="en-US" sz="2800" dirty="0">
                <a:solidFill>
                  <a:srgbClr val="00B0F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takes </a:t>
            </a:r>
            <a:r>
              <a:rPr lang="en-US" sz="2800" u="sng" dirty="0">
                <a:solidFill>
                  <a:srgbClr val="00B0F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two skew heap nodes </a:t>
            </a:r>
            <a:r>
              <a:rPr lang="en-US" sz="2800" dirty="0">
                <a:solidFill>
                  <a:srgbClr val="00B0F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as parameters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and </a:t>
            </a:r>
            <a:r>
              <a:rPr lang="en-US" sz="2800" dirty="0">
                <a:solidFill>
                  <a:srgbClr val="FF3399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returns a </a:t>
            </a:r>
            <a:r>
              <a:rPr lang="en-US" sz="2800" u="sng" dirty="0">
                <a:solidFill>
                  <a:srgbClr val="FF3399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skew heap node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.</a:t>
            </a:r>
            <a:endParaRPr lang="zh-CN" altLang="en-US" sz="2800" dirty="0">
              <a:latin typeface="Microsoft Himalaya" pitchFamily="2" charset="0"/>
              <a:cs typeface="Microsoft Himalaya" pitchFamily="2" charset="0"/>
            </a:endParaRPr>
          </a:p>
          <a:p>
            <a:r>
              <a:rPr lang="en-US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  Basic Step: 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if one of the skew heaps nodes is </a:t>
            </a:r>
            <a:r>
              <a:rPr lang="en-US" sz="2800" u="sng" dirty="0">
                <a:solidFill>
                  <a:srgbClr val="00B05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null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return the other one.</a:t>
            </a:r>
            <a:endParaRPr lang="zh-CN" altLang="en-US" sz="2800" dirty="0">
              <a:latin typeface="Microsoft Himalaya" pitchFamily="2" charset="0"/>
              <a:cs typeface="Microsoft Himalaya" pitchFamily="2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  </a:t>
            </a:r>
            <a:r>
              <a:rPr lang="en-US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Recursive Step: 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if the first skew heap node (we call it </a:t>
            </a:r>
            <a:r>
              <a:rPr lang="en-US" sz="2800" dirty="0">
                <a:solidFill>
                  <a:srgbClr val="FF9933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n1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) has </a:t>
            </a:r>
            <a:r>
              <a:rPr lang="en-US" sz="2800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higher or equal priority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which mean n1 has the smaller or the equal integer value in min heap, than the second heap node (we call it </a:t>
            </a:r>
            <a:r>
              <a:rPr lang="en-US" sz="2800" dirty="0">
                <a:solidFill>
                  <a:srgbClr val="3333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n2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), merge the </a:t>
            </a:r>
            <a:r>
              <a:rPr lang="en-US" sz="2800" dirty="0">
                <a:solidFill>
                  <a:srgbClr val="9966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right child of n1 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and </a:t>
            </a:r>
            <a:r>
              <a:rPr lang="en-US" sz="2800" dirty="0">
                <a:solidFill>
                  <a:srgbClr val="3333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n2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and let the new merged skew heap node be the </a:t>
            </a:r>
            <a:r>
              <a:rPr lang="en-US" sz="2800" dirty="0">
                <a:solidFill>
                  <a:srgbClr val="FFC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new right child of n1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. Then </a:t>
            </a:r>
            <a:r>
              <a:rPr lang="en-US" sz="2800" u="sng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swap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the left and right child of n1. Return n1 and end the method. If n1 has </a:t>
            </a:r>
            <a:r>
              <a:rPr lang="en-US" sz="2800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lower priority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than n2, return the skew heap node created by calling merge method again but put n2 and n1 reversely in the parenthesis (i.e. originally calling merge(n1, n2), but now </a:t>
            </a:r>
            <a:r>
              <a:rPr lang="en-US" sz="2800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calling merge(</a:t>
            </a:r>
            <a:r>
              <a:rPr lang="en-US" sz="2800" dirty="0">
                <a:solidFill>
                  <a:srgbClr val="3333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n2</a:t>
            </a:r>
            <a:r>
              <a:rPr lang="en-US" sz="2800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n1</a:t>
            </a:r>
            <a:r>
              <a:rPr lang="en-US" sz="2800" dirty="0">
                <a:solidFill>
                  <a:srgbClr val="FF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)</a:t>
            </a:r>
            <a:r>
              <a:rPr lang="en-US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).</a:t>
            </a:r>
            <a:endParaRPr lang="zh-CN" altLang="en-US" sz="2800" dirty="0">
              <a:latin typeface="Microsoft Himalaya" pitchFamily="2" charset="0"/>
              <a:cs typeface="Microsoft Himalay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mic Sans MS" pitchFamily="66" charset="0"/>
              </a:rPr>
              <a:t>In terms of code…</a:t>
            </a:r>
            <a:endParaRPr lang="zh-CN" altLang="en-US" sz="36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071546"/>
            <a:ext cx="81439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/>
              <a:t>public </a:t>
            </a:r>
            <a:r>
              <a:rPr lang="fr-FR" altLang="zh-CN" sz="2000" dirty="0">
                <a:solidFill>
                  <a:srgbClr val="FF3399"/>
                </a:solidFill>
              </a:rPr>
              <a:t>MySkewNode&lt;T&gt;</a:t>
            </a:r>
            <a:r>
              <a:rPr lang="fr-FR" altLang="zh-CN" sz="2000" dirty="0"/>
              <a:t> merge</a:t>
            </a:r>
            <a:r>
              <a:rPr lang="fr-FR" altLang="zh-CN" sz="2000" dirty="0">
                <a:solidFill>
                  <a:srgbClr val="00B0F0"/>
                </a:solidFill>
              </a:rPr>
              <a:t>(MySkewNode&lt;T&gt; </a:t>
            </a:r>
            <a:r>
              <a:rPr lang="fr-FR" altLang="zh-CN" sz="2000" dirty="0" smtClean="0">
                <a:solidFill>
                  <a:srgbClr val="00B0F0"/>
                </a:solidFill>
              </a:rPr>
              <a:t>n1, </a:t>
            </a:r>
            <a:r>
              <a:rPr lang="fr-FR" altLang="zh-CN" sz="2000" dirty="0">
                <a:solidFill>
                  <a:srgbClr val="00B0F0"/>
                </a:solidFill>
              </a:rPr>
              <a:t>MySkewNode&lt;T&gt; </a:t>
            </a:r>
            <a:r>
              <a:rPr lang="fr-FR" altLang="zh-CN" sz="2000" dirty="0" smtClean="0">
                <a:solidFill>
                  <a:srgbClr val="00B0F0"/>
                </a:solidFill>
              </a:rPr>
              <a:t>n2)</a:t>
            </a:r>
            <a:r>
              <a:rPr lang="fr-FR" altLang="zh-CN" sz="2000" dirty="0" smtClean="0"/>
              <a:t>{</a:t>
            </a:r>
            <a:endParaRPr lang="zh-CN" altLang="en-US" sz="2000" dirty="0"/>
          </a:p>
          <a:p>
            <a:r>
              <a:rPr lang="zh-CN" altLang="en-US" sz="2000" dirty="0"/>
              <a:t>		</a:t>
            </a:r>
            <a:r>
              <a:rPr lang="en-US" altLang="zh-CN" sz="2000" dirty="0" smtClean="0"/>
              <a:t>if(n1 </a:t>
            </a:r>
            <a:r>
              <a:rPr lang="en-US" altLang="zh-CN" sz="2000" dirty="0"/>
              <a:t>== </a:t>
            </a:r>
            <a:r>
              <a:rPr lang="en-US" altLang="zh-CN" sz="2000" dirty="0">
                <a:solidFill>
                  <a:srgbClr val="00B050"/>
                </a:solidFill>
              </a:rPr>
              <a:t>null</a:t>
            </a:r>
            <a:r>
              <a:rPr lang="en-US" altLang="zh-CN" sz="2000" dirty="0"/>
              <a:t>){</a:t>
            </a:r>
            <a:endParaRPr lang="zh-CN" altLang="en-US" sz="2000" dirty="0"/>
          </a:p>
          <a:p>
            <a:r>
              <a:rPr lang="zh-CN" altLang="en-US" sz="2000" dirty="0"/>
              <a:t>			</a:t>
            </a:r>
            <a:r>
              <a:rPr lang="en-US" altLang="zh-CN" sz="2000" dirty="0"/>
              <a:t>return </a:t>
            </a:r>
            <a:r>
              <a:rPr lang="en-US" altLang="zh-CN" sz="2000" dirty="0" smtClean="0"/>
              <a:t>n2;</a:t>
            </a:r>
            <a:endParaRPr lang="zh-CN" altLang="en-US" sz="2000" dirty="0"/>
          </a:p>
          <a:p>
            <a:r>
              <a:rPr lang="zh-CN" altLang="en-US" sz="2000" dirty="0"/>
              <a:t>		</a:t>
            </a:r>
            <a:r>
              <a:rPr lang="en-US" altLang="zh-CN" sz="2000" dirty="0"/>
              <a:t>}else </a:t>
            </a:r>
            <a:r>
              <a:rPr lang="en-US" altLang="zh-CN" sz="2000" dirty="0" smtClean="0"/>
              <a:t>if(n2 </a:t>
            </a:r>
            <a:r>
              <a:rPr lang="en-US" altLang="zh-CN" sz="2000" dirty="0"/>
              <a:t>== </a:t>
            </a:r>
            <a:r>
              <a:rPr lang="en-US" altLang="zh-CN" sz="2000" dirty="0">
                <a:solidFill>
                  <a:srgbClr val="00B050"/>
                </a:solidFill>
              </a:rPr>
              <a:t>null</a:t>
            </a:r>
            <a:r>
              <a:rPr lang="en-US" altLang="zh-CN" sz="2000" dirty="0"/>
              <a:t>){</a:t>
            </a:r>
            <a:endParaRPr lang="zh-CN" altLang="en-US" sz="2000" dirty="0"/>
          </a:p>
          <a:p>
            <a:r>
              <a:rPr lang="zh-CN" altLang="en-US" sz="2000" dirty="0"/>
              <a:t>			</a:t>
            </a:r>
            <a:r>
              <a:rPr lang="en-US" altLang="zh-CN" sz="2000" dirty="0"/>
              <a:t>return </a:t>
            </a:r>
            <a:r>
              <a:rPr lang="en-US" altLang="zh-CN" sz="2000" dirty="0" smtClean="0"/>
              <a:t>n1;</a:t>
            </a:r>
            <a:endParaRPr lang="zh-CN" altLang="en-US" sz="2000" dirty="0"/>
          </a:p>
          <a:p>
            <a:r>
              <a:rPr lang="zh-CN" altLang="en-US" sz="2000" dirty="0"/>
              <a:t>		</a:t>
            </a:r>
            <a:r>
              <a:rPr lang="en-US" altLang="zh-CN" sz="2000" dirty="0"/>
              <a:t>}else{</a:t>
            </a:r>
            <a:endParaRPr lang="zh-CN" altLang="en-US" sz="2000" dirty="0"/>
          </a:p>
          <a:p>
            <a:r>
              <a:rPr lang="zh-CN" altLang="en-US" sz="2000" dirty="0"/>
              <a:t>			</a:t>
            </a:r>
            <a:r>
              <a:rPr lang="en-US" altLang="zh-CN" sz="2000" dirty="0" smtClean="0"/>
              <a:t>if</a:t>
            </a:r>
            <a:r>
              <a:rPr lang="en-US" altLang="zh-CN" sz="2000" dirty="0" smtClean="0">
                <a:solidFill>
                  <a:srgbClr val="FF0000"/>
                </a:solidFill>
              </a:rPr>
              <a:t>(n1.data.compareTo(n2.data</a:t>
            </a:r>
            <a:r>
              <a:rPr lang="en-US" altLang="zh-CN" sz="2000" dirty="0">
                <a:solidFill>
                  <a:srgbClr val="FF0000"/>
                </a:solidFill>
              </a:rPr>
              <a:t>) &lt;= 0)</a:t>
            </a:r>
            <a:r>
              <a:rPr lang="en-US" altLang="zh-CN" sz="2000" dirty="0"/>
              <a:t>{</a:t>
            </a:r>
            <a:endParaRPr lang="zh-CN" altLang="en-US" sz="2000" dirty="0"/>
          </a:p>
          <a:p>
            <a:r>
              <a:rPr lang="zh-CN" altLang="en-US" sz="2000" dirty="0"/>
              <a:t>				</a:t>
            </a:r>
            <a:r>
              <a:rPr lang="en-US" altLang="zh-CN" sz="2000" dirty="0" err="1"/>
              <a:t>MySkewNode</a:t>
            </a:r>
            <a:r>
              <a:rPr lang="en-US" altLang="zh-CN" sz="2000" dirty="0"/>
              <a:t>&lt;T&gt; temp </a:t>
            </a:r>
            <a:r>
              <a:rPr lang="en-US" altLang="zh-CN" sz="2000"/>
              <a:t>= </a:t>
            </a:r>
            <a:r>
              <a:rPr lang="en-US" altLang="zh-CN" sz="2000" smtClean="0"/>
              <a:t>n1.left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r>
              <a:rPr lang="zh-CN" altLang="en-US" sz="2000" dirty="0"/>
              <a:t>				</a:t>
            </a:r>
            <a:r>
              <a:rPr lang="en-US" altLang="zh-CN" sz="2000" dirty="0" smtClean="0"/>
              <a:t>n1.left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merge(</a:t>
            </a:r>
            <a:r>
              <a:rPr lang="en-US" altLang="zh-CN" sz="2000" dirty="0" smtClean="0">
                <a:solidFill>
                  <a:srgbClr val="FFC000"/>
                </a:solidFill>
              </a:rPr>
              <a:t>n1.right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3333FF"/>
                </a:solidFill>
              </a:rPr>
              <a:t>n2</a:t>
            </a:r>
            <a:r>
              <a:rPr lang="en-US" altLang="zh-CN" sz="2000" dirty="0" smtClean="0"/>
              <a:t>);</a:t>
            </a:r>
            <a:endParaRPr lang="zh-CN" altLang="en-US" sz="2000" dirty="0"/>
          </a:p>
          <a:p>
            <a:r>
              <a:rPr lang="zh-CN" altLang="en-US" sz="2000" dirty="0"/>
              <a:t>				</a:t>
            </a:r>
            <a:r>
              <a:rPr lang="en-US" altLang="zh-CN" sz="2000" dirty="0" smtClean="0"/>
              <a:t>n1.right </a:t>
            </a:r>
            <a:r>
              <a:rPr lang="en-US" altLang="zh-CN" sz="2000" dirty="0"/>
              <a:t>= temp;</a:t>
            </a:r>
            <a:endParaRPr lang="zh-CN" altLang="en-US" sz="2000" dirty="0"/>
          </a:p>
          <a:p>
            <a:r>
              <a:rPr lang="zh-CN" altLang="en-US" sz="2000" dirty="0"/>
              <a:t>				</a:t>
            </a:r>
            <a:r>
              <a:rPr lang="en-US" altLang="zh-CN" sz="2000" dirty="0"/>
              <a:t>return </a:t>
            </a:r>
            <a:r>
              <a:rPr lang="en-US" altLang="zh-CN" sz="2000" dirty="0" smtClean="0"/>
              <a:t>n1;</a:t>
            </a:r>
            <a:endParaRPr lang="zh-CN" altLang="en-US" sz="2000" dirty="0"/>
          </a:p>
          <a:p>
            <a:r>
              <a:rPr lang="zh-CN" altLang="en-US" sz="2000" dirty="0"/>
              <a:t>			</a:t>
            </a:r>
            <a:r>
              <a:rPr lang="en-US" altLang="zh-CN" sz="2000" dirty="0"/>
              <a:t>}else{</a:t>
            </a:r>
            <a:endParaRPr lang="zh-CN" altLang="en-US" sz="2000" dirty="0"/>
          </a:p>
          <a:p>
            <a:r>
              <a:rPr lang="zh-CN" altLang="en-US" sz="2000" dirty="0"/>
              <a:t>				</a:t>
            </a:r>
            <a:r>
              <a:rPr lang="en-US" altLang="zh-CN" sz="2000" dirty="0"/>
              <a:t>return </a:t>
            </a:r>
            <a:r>
              <a:rPr lang="en-US" altLang="zh-CN" sz="2000" dirty="0" smtClean="0"/>
              <a:t>merge(</a:t>
            </a:r>
            <a:r>
              <a:rPr lang="en-US" altLang="zh-CN" sz="2000" dirty="0" smtClean="0">
                <a:solidFill>
                  <a:srgbClr val="3333FF"/>
                </a:solidFill>
              </a:rPr>
              <a:t>n2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9933"/>
                </a:solidFill>
              </a:rPr>
              <a:t>n1</a:t>
            </a:r>
            <a:r>
              <a:rPr lang="en-US" altLang="zh-CN" sz="2000" dirty="0" smtClean="0"/>
              <a:t>);</a:t>
            </a:r>
            <a:endParaRPr lang="zh-CN" altLang="en-US" sz="2000" dirty="0"/>
          </a:p>
          <a:p>
            <a:r>
              <a:rPr lang="zh-CN" altLang="en-US" sz="2000" dirty="0"/>
              <a:t>		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r>
              <a:rPr lang="zh-CN" altLang="en-US" sz="2000" dirty="0"/>
              <a:t>	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358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omic Sans MS" pitchFamily="66" charset="0"/>
              </a:rPr>
              <a:t>Let’s make it more straight forward!!!</a:t>
            </a:r>
            <a:endParaRPr lang="zh-CN" altLang="en-US" sz="4000" dirty="0">
              <a:latin typeface="Comic Sans MS" pitchFamily="66" charset="0"/>
            </a:endParaRPr>
          </a:p>
        </p:txBody>
      </p:sp>
      <p:pic>
        <p:nvPicPr>
          <p:cNvPr id="5" name="图片 4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85860"/>
            <a:ext cx="4076191" cy="4660318"/>
          </a:xfrm>
          <a:prstGeom prst="rect">
            <a:avLst/>
          </a:prstGeom>
        </p:spPr>
      </p:pic>
      <p:pic>
        <p:nvPicPr>
          <p:cNvPr id="6" name="图片 5" descr="H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500174"/>
            <a:ext cx="4673016" cy="41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84" y="0"/>
            <a:ext cx="2249421" cy="2571768"/>
          </a:xfrm>
          <a:prstGeom prst="rect">
            <a:avLst/>
          </a:prstGeom>
        </p:spPr>
      </p:pic>
      <p:pic>
        <p:nvPicPr>
          <p:cNvPr id="3" name="图片 2" descr="H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0"/>
            <a:ext cx="2661147" cy="2357430"/>
          </a:xfrm>
          <a:prstGeom prst="rect">
            <a:avLst/>
          </a:prstGeom>
        </p:spPr>
      </p:pic>
      <p:pic>
        <p:nvPicPr>
          <p:cNvPr id="4" name="图片 3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642918"/>
            <a:ext cx="1485714" cy="1333333"/>
          </a:xfrm>
          <a:prstGeom prst="rect">
            <a:avLst/>
          </a:prstGeom>
        </p:spPr>
      </p:pic>
      <p:pic>
        <p:nvPicPr>
          <p:cNvPr id="5" name="图片 4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8" y="714356"/>
            <a:ext cx="1485714" cy="1333333"/>
          </a:xfrm>
          <a:prstGeom prst="rect">
            <a:avLst/>
          </a:prstGeom>
        </p:spPr>
      </p:pic>
      <p:pic>
        <p:nvPicPr>
          <p:cNvPr id="6" name="图片 5" descr="H2R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2908" y="2500306"/>
            <a:ext cx="1839088" cy="1857388"/>
          </a:xfrm>
          <a:prstGeom prst="rect">
            <a:avLst/>
          </a:prstGeom>
        </p:spPr>
      </p:pic>
      <p:pic>
        <p:nvPicPr>
          <p:cNvPr id="7" name="图片 6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1857364"/>
            <a:ext cx="2436873" cy="2786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868" y="642918"/>
            <a:ext cx="17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Chiller" pitchFamily="82" charset="0"/>
              </a:rPr>
              <a:t>K.O.</a:t>
            </a:r>
            <a:endParaRPr lang="zh-CN" altLang="en-US" sz="8000" dirty="0">
              <a:solidFill>
                <a:srgbClr val="C00000"/>
              </a:solidFill>
              <a:latin typeface="Chiller" pitchFamily="82" charset="0"/>
            </a:endParaRPr>
          </a:p>
        </p:txBody>
      </p:sp>
      <p:pic>
        <p:nvPicPr>
          <p:cNvPr id="9" name="图片 8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166" y="2786058"/>
            <a:ext cx="1485714" cy="1333333"/>
          </a:xfrm>
          <a:prstGeom prst="rect">
            <a:avLst/>
          </a:prstGeom>
        </p:spPr>
      </p:pic>
      <p:pic>
        <p:nvPicPr>
          <p:cNvPr id="10" name="图片 9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2643182"/>
            <a:ext cx="1485714" cy="13333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7620" y="2786058"/>
            <a:ext cx="128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Chiller" pitchFamily="82" charset="0"/>
              </a:rPr>
              <a:t>Tie</a:t>
            </a:r>
            <a:endParaRPr lang="zh-CN" altLang="en-US" sz="8000" dirty="0">
              <a:solidFill>
                <a:srgbClr val="C00000"/>
              </a:solidFill>
              <a:latin typeface="Chiller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Chiller" pitchFamily="82" charset="0"/>
              </a:rPr>
              <a:t>X</a:t>
            </a:r>
            <a:endParaRPr lang="zh-CN" altLang="en-US" sz="8000" dirty="0">
              <a:solidFill>
                <a:srgbClr val="C00000"/>
              </a:solidFill>
              <a:latin typeface="Chiller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714620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Chiller" pitchFamily="82" charset="0"/>
              </a:rPr>
              <a:t>X</a:t>
            </a:r>
            <a:endParaRPr lang="zh-CN" altLang="en-US" sz="8000" dirty="0">
              <a:solidFill>
                <a:srgbClr val="C00000"/>
              </a:solidFill>
              <a:latin typeface="Chiller" pitchFamily="82" charset="0"/>
            </a:endParaRPr>
          </a:p>
        </p:txBody>
      </p:sp>
      <p:pic>
        <p:nvPicPr>
          <p:cNvPr id="14" name="图片 13" descr="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480" y="4929198"/>
            <a:ext cx="1003175" cy="10920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57356" y="4857760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Chiller" pitchFamily="82" charset="0"/>
              </a:rPr>
              <a:t>X</a:t>
            </a:r>
            <a:endParaRPr lang="zh-CN" altLang="en-US" sz="8000" dirty="0">
              <a:solidFill>
                <a:srgbClr val="C00000"/>
              </a:solidFill>
              <a:latin typeface="Chiller" pitchFamily="82" charset="0"/>
            </a:endParaRPr>
          </a:p>
        </p:txBody>
      </p:sp>
      <p:pic>
        <p:nvPicPr>
          <p:cNvPr id="16" name="图片 15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4857760"/>
            <a:ext cx="1485714" cy="1333333"/>
          </a:xfrm>
          <a:prstGeom prst="rect">
            <a:avLst/>
          </a:prstGeom>
        </p:spPr>
      </p:pic>
      <p:pic>
        <p:nvPicPr>
          <p:cNvPr id="17" name="图片 16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4214794"/>
            <a:ext cx="2311905" cy="2643206"/>
          </a:xfrm>
          <a:prstGeom prst="rect">
            <a:avLst/>
          </a:prstGeom>
        </p:spPr>
      </p:pic>
      <p:pic>
        <p:nvPicPr>
          <p:cNvPr id="18" name="图片 17" descr="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58" y="4929198"/>
            <a:ext cx="1003175" cy="10920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3306" y="4857760"/>
            <a:ext cx="17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Chiller" pitchFamily="82" charset="0"/>
              </a:rPr>
              <a:t>K.O.</a:t>
            </a:r>
            <a:endParaRPr lang="zh-CN" altLang="en-US" sz="8000" dirty="0">
              <a:solidFill>
                <a:srgbClr val="C00000"/>
              </a:solidFill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--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500042"/>
            <a:ext cx="1600000" cy="1549206"/>
          </a:xfrm>
          <a:prstGeom prst="rect">
            <a:avLst/>
          </a:prstGeom>
        </p:spPr>
      </p:pic>
      <p:pic>
        <p:nvPicPr>
          <p:cNvPr id="3" name="图片 2" descr="6-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488"/>
            <a:ext cx="2057143" cy="2603175"/>
          </a:xfrm>
          <a:prstGeom prst="rect">
            <a:avLst/>
          </a:prstGeom>
        </p:spPr>
      </p:pic>
      <p:pic>
        <p:nvPicPr>
          <p:cNvPr id="4" name="图片 3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1643050"/>
            <a:ext cx="1003175" cy="1092064"/>
          </a:xfrm>
          <a:prstGeom prst="rect">
            <a:avLst/>
          </a:prstGeom>
        </p:spPr>
      </p:pic>
      <p:pic>
        <p:nvPicPr>
          <p:cNvPr id="5" name="图片 4" descr="5--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500042"/>
            <a:ext cx="1600000" cy="1549206"/>
          </a:xfrm>
          <a:prstGeom prst="rect">
            <a:avLst/>
          </a:prstGeom>
        </p:spPr>
      </p:pic>
      <p:pic>
        <p:nvPicPr>
          <p:cNvPr id="6" name="图片 5" descr="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8" y="1714488"/>
            <a:ext cx="1117460" cy="1003175"/>
          </a:xfrm>
          <a:prstGeom prst="rect">
            <a:avLst/>
          </a:prstGeom>
        </p:spPr>
      </p:pic>
      <p:pic>
        <p:nvPicPr>
          <p:cNvPr id="7" name="图片 6" descr="5--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1571612"/>
            <a:ext cx="1600000" cy="1549206"/>
          </a:xfrm>
          <a:prstGeom prst="rect">
            <a:avLst/>
          </a:prstGeom>
        </p:spPr>
      </p:pic>
      <p:pic>
        <p:nvPicPr>
          <p:cNvPr id="8" name="图片 7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2786058"/>
            <a:ext cx="1003175" cy="1092064"/>
          </a:xfrm>
          <a:prstGeom prst="rect">
            <a:avLst/>
          </a:prstGeom>
        </p:spPr>
      </p:pic>
      <p:pic>
        <p:nvPicPr>
          <p:cNvPr id="9" name="图片 8" descr="6-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786058"/>
            <a:ext cx="2057143" cy="26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6E-6 C 0.004 0.03839 0.00417 0.0888 0.02101 0.12187 C 0.02327 0.13066 0.02969 0.13668 0.03455 0.14315 C 0.04011 0.15055 0.04566 0.1561 0.05174 0.16281 C 0.05261 0.16397 0.0533 0.16558 0.05435 0.16628 C 0.05903 0.16952 0.06389 0.16998 0.0691 0.17113 C 0.10816 0.16836 0.16025 0.15888 0.19115 0.12349 C 0.20139 0.11193 0.20747 0.09204 0.21476 0.07747 C 0.21858 0.06151 0.22344 0.04602 0.22587 0.0296 C 0.22813 -0.0081 0.22448 -0.03469 0.21598 -0.06892 C 0.21424 -0.07586 0.20851 -0.08349 0.20365 -0.08696 C 0.20018 -0.08927 0.19254 -0.09205 0.19254 -0.09205 C 0.15955 -0.09066 0.16077 -0.0939 0.14063 -0.08534 C 0.13421 -0.07262 0.13681 -0.07933 0.13334 -0.06568 C 0.13299 -0.06406 0.13212 -0.06083 0.13212 -0.06083 C 0.13316 -0.04464 0.13403 -0.02521 0.14323 -0.01295 C 0.14462 -0.00764 0.14323 -0.0081 0.14566 -0.0081 " pathEditMode="relative" ptsTypes="ffffffffffffffff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6.75301E-6 C 0.00243 0.00115 0.00486 0.00208 0.00729 0.00323 C 0.00851 0.00369 0.01111 0.00485 0.01111 0.00485 C 0.01493 0.01017 0.01927 0.01017 0.02465 0.01156 C 0.02952 0.01595 0.03212 0.02196 0.03698 0.02636 C 0.03785 0.02798 0.03837 0.02983 0.03941 0.03122 C 0.04045 0.0326 0.04236 0.03283 0.04323 0.03445 C 0.0441 0.03584 0.04375 0.03792 0.04445 0.03954 C 0.0474 0.04648 0.05018 0.05064 0.05434 0.05596 C 0.05608 0.06313 0.05938 0.06891 0.06163 0.07562 C 0.06406 0.08302 0.06597 0.09273 0.06788 0.10036 C 0.0691 0.10522 0.07031 0.11031 0.07153 0.11517 C 0.07188 0.11678 0.07275 0.12002 0.07275 0.12002 C 0.0724 0.13598 0.07396 0.19611 0.06042 0.21554 C 0.05816 0.22432 0.04479 0.24167 0.0382 0.24514 C 0.03108 0.25462 0.01962 0.25855 0.0099 0.26156 C 0.00573 0.26271 -0.0026 0.2648 -0.0026 0.2648 C -0.03038 0.2641 -0.06163 0.26572 -0.0901 0.25994 C -0.11406 0.25508 -0.13559 0.24306 -0.15816 0.23357 C -0.16545 0.2271 -0.16962 0.21669 -0.17656 0.21045 C -0.18021 0.19611 -0.175 0.21415 -0.18038 0.20235 C -0.18107 0.20073 -0.18107 0.19888 -0.1816 0.19727 C -0.18437 0.1894 -0.18785 0.182 -0.19271 0.17599 C -0.19357 0.17275 -0.19375 0.16905 -0.19514 0.16604 C -0.196 0.16443 -0.19705 0.16304 -0.19757 0.16119 C -0.2026 0.14592 -0.20573 0.12835 -0.20746 0.11193 C -0.20712 0.09898 -0.21041 0.06313 -0.2 0.04925 C -0.19809 0.04139 -0.19531 0.03723 -0.1901 0.03283 C -0.18507 0.02289 -0.17847 0.01572 -0.1717 0.00832 C -0.17083 0.00739 -0.17031 0.00554 -0.16927 0.00485 C -0.16701 0.00323 -0.16423 0.00277 -0.1618 0.00161 C -0.16059 0.00115 -0.15816 -6.75301E-6 -0.15816 -6.75301E-6 C -0.15243 0.00231 -0.14791 0.00624 -0.14201 0.00832 C -0.13975 0.0104 -0.13628 0.01641 -0.13455 0.01641 " pathEditMode="relative" ptsTypes="fffffffffffffffffffffffffffffffff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3 -0.00648 0.00573 -0.01272 0.00989 -0.01804 C 0.0118 -0.02568 0.01458 -0.03007 0.01962 -0.03446 C 0.0217 -0.04163 0.0316 -0.04857 0.03698 -0.0525 C 0.0408 -0.05551 0.04392 -0.0606 0.04809 -0.06245 C 0.05955 -0.0673 0.06805 -0.07054 0.08021 -0.07216 C 0.08715 -0.0717 0.09427 -0.0717 0.10121 -0.07054 C 0.10382 -0.07008 0.10608 -0.06846 0.10851 -0.0673 C 0.10972 -0.06684 0.11233 -0.06568 0.11233 -0.06568 C 0.11476 -0.0636 0.11719 -0.06129 0.11962 -0.05921 C 0.12083 -0.05805 0.12222 -0.0569 0.12344 -0.05574 C 0.12465 -0.05458 0.12708 -0.0525 0.12708 -0.0525 C 0.12847 -0.0495 0.13073 -0.04741 0.13212 -0.04441 C 0.13472 -0.03886 0.13663 -0.03076 0.13819 -0.02452 C 0.13958 -0.01851 0.14375 -0.01087 0.14566 -0.00486 C 0.14809 0.00277 0.14844 0.00809 0.15173 0.0148 C 0.15382 0.02335 0.15746 0.03122 0.1592 0.03954 C 0.16562 0.07007 0.17118 0.1006 0.17656 0.13159 C 0.17812 0.15957 0.17847 0.15518 0.17656 0.18917 C 0.17604 0.19704 0.17292 0.20467 0.17153 0.2123 C 0.17135 0.21346 0.16979 0.22224 0.1691 0.22386 C 0.16614 0.2308 0.1625 0.23681 0.1592 0.24352 C 0.15503 0.25185 0.15208 0.26087 0.14687 0.26827 C 0.14462 0.27752 0.13976 0.2826 0.13455 0.28954 C 0.12778 0.29856 0.12014 0.31036 0.11111 0.31429 C 0.10521 0.32169 0.09722 0.32446 0.0901 0.32909 C 0.08628 0.33163 0.08281 0.33487 0.07899 0.33718 C 0.05243 0.35268 0.02222 0.35777 -0.00625 0.36193 C -0.03646 0.361 -0.05122 0.36031 -0.07656 0.35707 C -0.08559 0.3543 -0.09497 0.35383 -0.10382 0.35037 C -0.10764 0.34898 -0.11129 0.34713 -0.11493 0.34551 C -0.11615 0.34505 -0.11858 0.34389 -0.11858 0.34389 C -0.12327 0.33718 -0.13108 0.33441 -0.13594 0.32747 C -0.13924 0.32284 -0.14462 0.31568 -0.14705 0.31082 C -0.15278 0.29949 -0.14948 0.30319 -0.15556 0.29787 C -0.15747 0.29 -0.16215 0.28792 -0.16424 0.2796 C -0.16597 0.27243 -0.16945 0.26665 -0.1717 0.25994 C -0.17413 0.25231 -0.17448 0.24699 -0.17778 0.24028 C -0.18958 0.19102 -0.20191 0.14361 -0.20747 0.09227 C -0.20712 0.06961 -0.21354 -0.01411 -0.18281 -0.02776 C -0.17865 -0.03377 -0.1816 -0.03076 -0.17292 -0.03446 C -0.17049 -0.03562 -0.16545 -0.0377 -0.16545 -0.0377 C -0.16215 -0.03724 -0.15851 -0.03793 -0.15556 -0.03608 C -0.15156 -0.03354 -0.14931 -0.02776 -0.14566 -0.02452 C -0.14254 -0.01827 -0.14011 -0.0192 -0.13594 -0.01481 C -0.13195 -0.01041 -0.13299 -0.00787 -0.12604 -0.00486 C -0.12361 -0.0037 -0.11858 -0.00162 -0.11858 -0.00162 C -0.11563 0.00254 -0.11736 0.00185 -0.11372 0.00185 " pathEditMode="relative" ptsTypes="fffffffffffffffffffffffffffffffffffffffffffffff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3 -0.00648 0.00573 -0.01272 0.00989 -0.01804 C 0.0118 -0.02568 0.01458 -0.03007 0.01962 -0.03446 C 0.0217 -0.04163 0.0316 -0.04857 0.03698 -0.0525 C 0.0408 -0.05551 0.04392 -0.0606 0.04809 -0.06245 C 0.05955 -0.0673 0.06805 -0.07054 0.08021 -0.07216 C 0.08715 -0.0717 0.09427 -0.0717 0.10121 -0.07054 C 0.10382 -0.07008 0.10608 -0.06846 0.10851 -0.0673 C 0.10972 -0.06684 0.11233 -0.06568 0.11233 -0.06568 C 0.11476 -0.0636 0.11719 -0.06129 0.11962 -0.05921 C 0.12083 -0.05805 0.12222 -0.0569 0.12344 -0.05574 C 0.12465 -0.05458 0.12708 -0.0525 0.12708 -0.0525 C 0.12847 -0.0495 0.13073 -0.04741 0.13212 -0.04441 C 0.13472 -0.03886 0.13663 -0.03076 0.13819 -0.02452 C 0.13958 -0.01851 0.14375 -0.01087 0.14566 -0.00486 C 0.14809 0.00277 0.14844 0.00809 0.15173 0.0148 C 0.15382 0.02335 0.15746 0.03122 0.1592 0.03954 C 0.16562 0.07007 0.17118 0.1006 0.17656 0.13159 C 0.17812 0.15957 0.17847 0.15518 0.17656 0.18917 C 0.17604 0.19704 0.17292 0.20467 0.17153 0.2123 C 0.17135 0.21346 0.16979 0.22224 0.1691 0.22386 C 0.16614 0.2308 0.1625 0.23681 0.1592 0.24352 C 0.15503 0.25185 0.15208 0.26087 0.14687 0.26827 C 0.14462 0.27752 0.13976 0.2826 0.13455 0.28954 C 0.12778 0.29856 0.12014 0.31036 0.11111 0.31429 C 0.10521 0.32169 0.09722 0.32446 0.0901 0.32909 C 0.08628 0.33163 0.08281 0.33487 0.07899 0.33718 C 0.05243 0.35268 0.02222 0.35777 -0.00625 0.36193 C -0.03646 0.361 -0.05122 0.36031 -0.07656 0.35707 C -0.08559 0.3543 -0.09497 0.35383 -0.10382 0.35037 C -0.10764 0.34898 -0.11129 0.34713 -0.11493 0.34551 C -0.11615 0.34505 -0.11858 0.34389 -0.11858 0.34389 C -0.12327 0.33718 -0.13108 0.33441 -0.13594 0.32747 C -0.13924 0.32284 -0.14462 0.31568 -0.14705 0.31082 C -0.15278 0.29949 -0.14948 0.30319 -0.15556 0.29787 C -0.15747 0.29 -0.16215 0.28792 -0.16424 0.2796 C -0.16597 0.27243 -0.16945 0.26665 -0.1717 0.25994 C -0.17413 0.25231 -0.17448 0.24699 -0.17778 0.24028 C -0.18958 0.19102 -0.20191 0.14361 -0.20747 0.09227 C -0.20712 0.06961 -0.21354 -0.01411 -0.18281 -0.02776 C -0.17865 -0.03377 -0.1816 -0.03076 -0.17292 -0.03446 C -0.17049 -0.03562 -0.16545 -0.0377 -0.16545 -0.0377 C -0.16215 -0.03724 -0.15851 -0.03793 -0.15556 -0.03608 C -0.15156 -0.03354 -0.14931 -0.02776 -0.14566 -0.02452 C -0.14254 -0.01827 -0.14011 -0.0192 -0.13594 -0.01481 C -0.13195 -0.01041 -0.13299 -0.00787 -0.12604 -0.00486 C -0.12361 -0.0037 -0.11858 -0.00162 -0.11858 -0.00162 C -0.11563 0.00254 -0.11736 0.00185 -0.11372 0.00185 " pathEditMode="relative" ptsTypes="fffffffffffffffffffffffffffffffffffffffffffffff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3 -0.00648 0.00573 -0.01272 0.00989 -0.01804 C 0.0118 -0.02568 0.01458 -0.03007 0.01962 -0.03446 C 0.0217 -0.04163 0.0316 -0.04857 0.03698 -0.0525 C 0.0408 -0.05551 0.04392 -0.0606 0.04809 -0.06245 C 0.05955 -0.0673 0.06805 -0.07054 0.08021 -0.07216 C 0.08715 -0.0717 0.09427 -0.0717 0.10121 -0.07054 C 0.10382 -0.07008 0.10608 -0.06846 0.10851 -0.0673 C 0.10972 -0.06684 0.11233 -0.06568 0.11233 -0.06568 C 0.11476 -0.0636 0.11719 -0.06129 0.11962 -0.05921 C 0.12083 -0.05805 0.12222 -0.0569 0.12344 -0.05574 C 0.12465 -0.05458 0.12708 -0.0525 0.12708 -0.0525 C 0.12847 -0.0495 0.13073 -0.04741 0.13212 -0.04441 C 0.13472 -0.03886 0.13663 -0.03076 0.13819 -0.02452 C 0.13958 -0.01851 0.14375 -0.01087 0.14566 -0.00486 C 0.14809 0.00277 0.14844 0.00809 0.15173 0.0148 C 0.15382 0.02335 0.15746 0.03122 0.1592 0.03954 C 0.16562 0.07007 0.17118 0.1006 0.17656 0.13159 C 0.17812 0.15957 0.17847 0.15518 0.17656 0.18917 C 0.17604 0.19704 0.17292 0.20467 0.17153 0.2123 C 0.17135 0.21346 0.16979 0.22224 0.1691 0.22386 C 0.16614 0.2308 0.1625 0.23681 0.1592 0.24352 C 0.15503 0.25185 0.15208 0.26087 0.14687 0.26827 C 0.14462 0.27752 0.13976 0.2826 0.13455 0.28954 C 0.12778 0.29856 0.12014 0.31036 0.11111 0.31429 C 0.10521 0.32169 0.09722 0.32446 0.0901 0.32909 C 0.08628 0.33163 0.08281 0.33487 0.07899 0.33718 C 0.05243 0.35268 0.02222 0.35777 -0.00625 0.36193 C -0.03646 0.361 -0.05122 0.36031 -0.07656 0.35707 C -0.08559 0.3543 -0.09497 0.35383 -0.10382 0.35037 C -0.10764 0.34898 -0.11129 0.34713 -0.11493 0.34551 C -0.11615 0.34505 -0.11858 0.34389 -0.11858 0.34389 C -0.12327 0.33718 -0.13108 0.33441 -0.13594 0.32747 C -0.13924 0.32284 -0.14462 0.31568 -0.14705 0.31082 C -0.15278 0.29949 -0.14948 0.30319 -0.15556 0.29787 C -0.15747 0.29 -0.16215 0.28792 -0.16424 0.2796 C -0.16597 0.27243 -0.16945 0.26665 -0.1717 0.25994 C -0.17413 0.25231 -0.17448 0.24699 -0.17778 0.24028 C -0.18958 0.19102 -0.20191 0.14361 -0.20747 0.09227 C -0.20712 0.06961 -0.21354 -0.01411 -0.18281 -0.02776 C -0.17865 -0.03377 -0.1816 -0.03076 -0.17292 -0.03446 C -0.17049 -0.03562 -0.16545 -0.0377 -0.16545 -0.0377 C -0.16215 -0.03724 -0.15851 -0.03793 -0.15556 -0.03608 C -0.15156 -0.03354 -0.14931 -0.02776 -0.14566 -0.02452 C -0.14254 -0.01827 -0.14011 -0.0192 -0.13594 -0.01481 C -0.13195 -0.01041 -0.13299 -0.00787 -0.12604 -0.00486 C -0.12361 -0.0037 -0.11858 -0.00162 -0.11858 -0.00162 C -0.11563 0.00254 -0.11736 0.00185 -0.11372 0.00185 " pathEditMode="relative" ptsTypes="fffffffffffffffffffffffffffffffffffffffffffffff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6.93802E-7 C -0.00261 -0.01018 -0.00678 -0.01573 -0.01234 -0.0229 C -0.01338 -0.02428 -0.01372 -0.0266 -0.01477 -0.02775 C -0.01806 -0.03145 -0.0257 -0.03446 -0.02952 -0.03608 C -0.0389 -0.04024 -0.04827 -0.0451 -0.05799 -0.04764 C -0.06546 -0.04718 -0.07275 -0.04695 -0.08022 -0.04602 C -0.08438 -0.04556 -0.08768 -0.0414 -0.09133 -0.03932 C -0.09879 -0.03492 -0.10591 -0.03191 -0.11112 -0.0229 C -0.11494 -0.01596 -0.11615 -0.00994 -0.11963 -0.00324 C -0.12206 0.00671 -0.12362 0.01596 -0.12466 0.02636 C -0.12431 0.03723 -0.12414 0.04833 -0.12345 0.0592 C -0.12293 0.06961 -0.12049 0.08048 -0.11841 0.09066 C -0.11424 0.11008 -0.11095 0.1302 -0.1073 0.14986 C -0.10435 0.16605 -0.10105 0.18085 -0.09619 0.19588 C -0.09168 0.20953 -0.09619 0.2019 -0.09133 0.20907 C -0.08768 0.22387 -0.08161 0.24191 -0.07275 0.25162 C -0.06893 0.25578 -0.06911 0.25948 -0.06407 0.26156 C -0.0606 0.26457 -0.05799 0.26896 -0.05418 0.27151 C -0.04549 0.27729 -0.03647 0.284 -0.02831 0.29117 C -0.02449 0.29463 -0.02015 0.29857 -0.01598 0.30111 C -0.01355 0.3025 -0.00852 0.30435 -0.00852 0.30435 C -0.00209 0.31013 0.00452 0.31152 0.01111 0.31591 C 0.03438 0.33094 0.06059 0.33048 0.08524 0.33881 C 0.11736 0.33765 0.12622 0.33742 0.1507 0.33395 C 0.16181 0.32909 0.17274 0.32609 0.18403 0.32239 C 0.19531 0.31869 0.20625 0.31244 0.21736 0.30759 C 0.21875 0.30689 0.21962 0.30504 0.22101 0.30435 C 0.22344 0.30296 0.22604 0.30227 0.22847 0.30111 C 0.23125 0.29995 0.23351 0.29672 0.23594 0.2944 C 0.23889 0.29186 0.24358 0.28932 0.24705 0.28793 C 0.24827 0.28677 0.24931 0.28562 0.2507 0.28469 C 0.25191 0.284 0.2533 0.284 0.25434 0.28307 C 0.25903 0.27937 0.26337 0.27382 0.26806 0.26989 C 0.27274 0.26596 0.27604 0.26064 0.2816 0.25833 C 0.2842 0.24815 0.29254 0.24746 0.29757 0.24029 C 0.30052 0.23612 0.30208 0.23381 0.30625 0.23196 C 0.31024 0.22387 0.31823 0.21762 0.32361 0.21068 C 0.33073 0.20143 0.33472 0.1864 0.3408 0.17761 C 0.34254 0.17044 0.34601 0.16466 0.34827 0.15796 C 0.35538 0.13622 0.35886 0.1117 0.36302 0.08881 C 0.36337 0.08164 0.36424 0.0747 0.36424 0.06753 C 0.36424 0.03978 0.36684 0.02266 0.35556 0.00347 C 0.34844 -0.00856 0.35417 -0.00486 0.34705 -0.00809 C 0.34514 -0.01064 0.34392 -0.01411 0.34202 -0.01642 C 0.33924 -0.01989 0.33247 -0.0259 0.32847 -0.02775 C 0.32483 -0.03307 0.31997 -0.034 0.31493 -0.03608 C 0.30087 -0.04209 0.28767 -0.04533 0.27292 -0.04764 C 0.24375 -0.04579 0.25642 -0.0481 0.23472 -0.04255 C 0.22083 -0.03908 0.20781 -0.03191 0.19514 -0.02451 C 0.18264 -0.01711 0.16858 -0.01364 0.15556 -0.00809 C 0.15295 0.00254 0.15504 -0.00069 0.15191 0.00347 " pathEditMode="relative" ptsTypes="ffffffffffffffffffffffffffffffffffffffffffffffffff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219</TotalTime>
  <Words>459</Words>
  <Application>Microsoft Office PowerPoint</Application>
  <PresentationFormat>全屏显示(4:3)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Skew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Skew</dc:title>
  <dc:creator>air</dc:creator>
  <cp:lastModifiedBy>air</cp:lastModifiedBy>
  <cp:revision>31</cp:revision>
  <dcterms:created xsi:type="dcterms:W3CDTF">2016-04-13T19:19:44Z</dcterms:created>
  <dcterms:modified xsi:type="dcterms:W3CDTF">2016-04-28T20:23:43Z</dcterms:modified>
</cp:coreProperties>
</file>