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C1A-BCF3-4899-AB1D-FE230D5E7F12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CA7-7788-4EFC-BE6A-608D3B2BC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93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C1A-BCF3-4899-AB1D-FE230D5E7F12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CA7-7788-4EFC-BE6A-608D3B2BC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34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C1A-BCF3-4899-AB1D-FE230D5E7F12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CA7-7788-4EFC-BE6A-608D3B2BC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8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C1A-BCF3-4899-AB1D-FE230D5E7F12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CA7-7788-4EFC-BE6A-608D3B2BC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7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C1A-BCF3-4899-AB1D-FE230D5E7F12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CA7-7788-4EFC-BE6A-608D3B2BC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24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C1A-BCF3-4899-AB1D-FE230D5E7F12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CA7-7788-4EFC-BE6A-608D3B2BC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83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C1A-BCF3-4899-AB1D-FE230D5E7F12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CA7-7788-4EFC-BE6A-608D3B2BC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0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C1A-BCF3-4899-AB1D-FE230D5E7F12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CA7-7788-4EFC-BE6A-608D3B2BC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61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C1A-BCF3-4899-AB1D-FE230D5E7F12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CA7-7788-4EFC-BE6A-608D3B2BC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4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C1A-BCF3-4899-AB1D-FE230D5E7F12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CA7-7788-4EFC-BE6A-608D3B2BC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3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8C1A-BCF3-4899-AB1D-FE230D5E7F12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6CA7-7788-4EFC-BE6A-608D3B2BC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30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8C1A-BCF3-4899-AB1D-FE230D5E7F12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6CA7-7788-4EFC-BE6A-608D3B2BC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30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ner Didático Português Produção Textual Redação - Sil426 - Amo Ades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935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</cp:revision>
  <dcterms:created xsi:type="dcterms:W3CDTF">2022-02-24T14:03:47Z</dcterms:created>
  <dcterms:modified xsi:type="dcterms:W3CDTF">2022-02-24T14:04:55Z</dcterms:modified>
</cp:coreProperties>
</file>