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F878C60-D23D-4BEE-B2A2-0FF86A4A7D50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1C88586-9CCD-4306-88AA-0F2C9F85878B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8C60-D23D-4BEE-B2A2-0FF86A4A7D50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8586-9CCD-4306-88AA-0F2C9F8587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8C60-D23D-4BEE-B2A2-0FF86A4A7D50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8586-9CCD-4306-88AA-0F2C9F8587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8C60-D23D-4BEE-B2A2-0FF86A4A7D50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8586-9CCD-4306-88AA-0F2C9F8587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8C60-D23D-4BEE-B2A2-0FF86A4A7D50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8586-9CCD-4306-88AA-0F2C9F8587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8C60-D23D-4BEE-B2A2-0FF86A4A7D50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8586-9CCD-4306-88AA-0F2C9F8587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8C60-D23D-4BEE-B2A2-0FF86A4A7D50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8586-9CCD-4306-88AA-0F2C9F8587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8C60-D23D-4BEE-B2A2-0FF86A4A7D50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8586-9CCD-4306-88AA-0F2C9F8587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8C60-D23D-4BEE-B2A2-0FF86A4A7D50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8586-9CCD-4306-88AA-0F2C9F8587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8C60-D23D-4BEE-B2A2-0FF86A4A7D50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8586-9CCD-4306-88AA-0F2C9F85878B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8C60-D23D-4BEE-B2A2-0FF86A4A7D50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8586-9CCD-4306-88AA-0F2C9F8587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F878C60-D23D-4BEE-B2A2-0FF86A4A7D50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1C88586-9CCD-4306-88AA-0F2C9F85878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GEOGRAFIA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692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 descr="Pin em Little Kick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568952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7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2" name="Picture 2" descr="Conheça 3 importantes tipos de Máquinas Agrícolas - DID Corre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" y="0"/>
            <a:ext cx="9087079" cy="67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1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34155"/>
            <a:ext cx="8229600" cy="1143000"/>
          </a:xfrm>
        </p:spPr>
        <p:txBody>
          <a:bodyPr/>
          <a:lstStyle/>
          <a:p>
            <a:r>
              <a:rPr lang="pt-BR" dirty="0" smtClean="0"/>
              <a:t>Partidas e chegadas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405017"/>
            <a:ext cx="2818656" cy="290892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sz="2400" dirty="0"/>
              <a:t>A rodoviária, aeroporto ou estações de trem são alguns lugares que representam a partida e a chegada de pessoas, que as vezes mudam por vontade própria e em outros casos são obrigadas a mudar.</a:t>
            </a:r>
          </a:p>
        </p:txBody>
      </p:sp>
      <p:pic>
        <p:nvPicPr>
          <p:cNvPr id="6146" name="Picture 2" descr="Rodoviária disponibiliza 180 ônibus extras para o feriado desta sex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80100"/>
            <a:ext cx="5256584" cy="455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AutoShape 2" descr="Passageiros reclamam de atrasos e dificuldades em aeropor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Passageiros reclamam de atrasos e dificuldades em aeropor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174" name="Picture 6" descr="Movimentação em aeroportos de São Paulo aumentam no feriado de 7/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9" y="314017"/>
            <a:ext cx="8362109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Aeroporto de entrada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406" y="3110181"/>
            <a:ext cx="5433172" cy="348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1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312367"/>
          </a:xfrm>
        </p:spPr>
        <p:txBody>
          <a:bodyPr>
            <a:normAutofit/>
          </a:bodyPr>
          <a:lstStyle/>
          <a:p>
            <a:r>
              <a:rPr lang="pt-BR" sz="4000" dirty="0" smtClean="0"/>
              <a:t>São obrigadas a mudar por causa do desemprego, violência urbana, fatores extremos ( seca, enchentes, ciclone, </a:t>
            </a:r>
            <a:r>
              <a:rPr lang="pt-BR" sz="4000" dirty="0" err="1" smtClean="0"/>
              <a:t>etc</a:t>
            </a:r>
            <a:r>
              <a:rPr lang="pt-BR" sz="4000" dirty="0" smtClean="0"/>
              <a:t>)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62560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 descr="Efeito das mudanças do clima, seca no Brasil é a mais intensa da história |  VE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545116" cy="56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2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AutoShape 2" descr="Furacão no Brasil? Ciclone Bomba mata 3 pessoas em Santa Catari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Furacão no Brasil? Ciclone Bomba mata 3 pessoas em Santa Catarin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46" name="Picture 6" descr="Ciclone extratropical traz ventos fortes e chuva para SC nesta terça-feira  - Notis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12738"/>
            <a:ext cx="8682170" cy="585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8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266" name="Picture 2" descr="Processos e acordos marcam 30 meses do desastre da barragem de Mariana |  Desastre Ambiental em Mariana | 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2" y="116632"/>
            <a:ext cx="8197882" cy="629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3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dirty="0" smtClean="0"/>
              <a:t>Migração interna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lvl="0"/>
            <a:r>
              <a:rPr lang="pt-BR" dirty="0" smtClean="0"/>
              <a:t>Deslocamento </a:t>
            </a:r>
            <a:r>
              <a:rPr lang="pt-BR" dirty="0"/>
              <a:t>de pessoas dentro do próprio pais. </a:t>
            </a:r>
          </a:p>
        </p:txBody>
      </p:sp>
      <p:pic>
        <p:nvPicPr>
          <p:cNvPr id="12290" name="Picture 2" descr="Geografia do Brasil Movimentos Migratórios Prof. Bruno Batista. - ppt video  online carreg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89129"/>
            <a:ext cx="8640960" cy="437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Migração de retorno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deslocamento de pessoas de volta às suas unidades federativas. ( retornam por causa da família, expectativas econômicas frustradas)</a:t>
            </a:r>
          </a:p>
          <a:p>
            <a:endParaRPr lang="pt-BR" dirty="0"/>
          </a:p>
        </p:txBody>
      </p:sp>
      <p:pic>
        <p:nvPicPr>
          <p:cNvPr id="13314" name="Picture 2" descr="Ilustração Do Vetor Do Conceito Abstrato Da Migração De Retorno. Ilustração  do Vetor - Ilustração de mapa, repatriamento: 19452443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7" b="10684"/>
          <a:stretch/>
        </p:blipFill>
        <p:spPr bwMode="auto">
          <a:xfrm>
            <a:off x="4628076" y="3284985"/>
            <a:ext cx="3213597" cy="292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4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Pirâmide etária Brasileira</a:t>
            </a:r>
            <a:endParaRPr lang="pt-BR" dirty="0"/>
          </a:p>
        </p:txBody>
      </p:sp>
      <p:pic>
        <p:nvPicPr>
          <p:cNvPr id="4" name="Espaço Reservado para Conteúdo 3" descr="Studos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1063" y="2656811"/>
            <a:ext cx="5020887" cy="2842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5115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é só estudar mais um pouquinho.</a:t>
            </a:r>
          </a:p>
          <a:p>
            <a:endParaRPr lang="pt-BR" dirty="0"/>
          </a:p>
          <a:p>
            <a:r>
              <a:rPr lang="pt-BR" dirty="0" smtClean="0"/>
              <a:t>Faça a sua parte!</a:t>
            </a:r>
          </a:p>
          <a:p>
            <a:endParaRPr lang="pt-BR" dirty="0"/>
          </a:p>
        </p:txBody>
      </p:sp>
      <p:pic>
        <p:nvPicPr>
          <p:cNvPr id="4" name="Imagem 3" descr="flor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39242"/>
            <a:ext cx="2886993" cy="25162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/>
          <p:cNvSpPr/>
          <p:nvPr/>
        </p:nvSpPr>
        <p:spPr>
          <a:xfrm>
            <a:off x="359532" y="5445224"/>
            <a:ext cx="8784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dirty="0"/>
              <a:t>Boa prova pessoal!</a:t>
            </a:r>
          </a:p>
        </p:txBody>
      </p:sp>
    </p:spTree>
    <p:extLst>
      <p:ext uri="{BB962C8B-B14F-4D97-AF65-F5344CB8AC3E}">
        <p14:creationId xmlns:p14="http://schemas.microsoft.com/office/powerpoint/2010/main" val="19232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3716098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Animação 'Up-Altas Aventuras' promete mais do que cumpre - Rede Brasil Atua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829" y="1628800"/>
            <a:ext cx="3888432" cy="43204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971600" y="6206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ÁPICE</a:t>
            </a:r>
            <a:r>
              <a:rPr lang="pt-BR" dirty="0" smtClean="0"/>
              <a:t> - IDOSOS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76056" y="996551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BASE</a:t>
            </a:r>
            <a:r>
              <a:rPr lang="pt-BR" dirty="0" smtClean="0"/>
              <a:t> – 0 A 9 ANOS CRIANÇAS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982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Urbanização brasileira | Urbanização | Geografia | Educaçã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5904656" cy="54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6300192" y="1532691"/>
            <a:ext cx="25922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dirty="0" smtClean="0"/>
              <a:t>Como </a:t>
            </a:r>
            <a:r>
              <a:rPr lang="pt-BR" dirty="0"/>
              <a:t>era a distribuição da população brasileira entre as décadas de 1940 e 1960</a:t>
            </a:r>
            <a:r>
              <a:rPr lang="pt-B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pt-BR" dirty="0"/>
          </a:p>
          <a:p>
            <a:pPr marL="285750" indent="-285750">
              <a:buFont typeface="Arial" charset="0"/>
              <a:buChar char="•"/>
            </a:pPr>
            <a:r>
              <a:rPr lang="pt-BR" dirty="0"/>
              <a:t>década a população urbana ultrapassou a população da área </a:t>
            </a:r>
            <a:r>
              <a:rPr lang="pt-BR" dirty="0" smtClean="0"/>
              <a:t>rural?</a:t>
            </a:r>
          </a:p>
          <a:p>
            <a:pPr marL="285750" indent="-285750">
              <a:buFont typeface="Arial" charset="0"/>
              <a:buChar char="•"/>
            </a:pPr>
            <a:endParaRPr lang="pt-BR" dirty="0"/>
          </a:p>
          <a:p>
            <a:pPr marL="285750" indent="-285750">
              <a:buFont typeface="Arial" charset="0"/>
              <a:buChar char="•"/>
            </a:pPr>
            <a:r>
              <a:rPr lang="pt-BR" dirty="0"/>
              <a:t>A partir de 2010 podemos perceber uma grande </a:t>
            </a:r>
            <a:r>
              <a:rPr lang="pt-BR" dirty="0" smtClean="0"/>
              <a:t>mudança.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5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MIGRATÓRIOS</a:t>
            </a:r>
            <a:endParaRPr lang="pt-BR" dirty="0"/>
          </a:p>
        </p:txBody>
      </p:sp>
      <p:pic>
        <p:nvPicPr>
          <p:cNvPr id="4" name="Espaço Reservado para Conteúdo 3" descr="Capitalismo tardio e sociabilidade moderna by Sharo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709836" cy="37658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/>
          <p:cNvSpPr/>
          <p:nvPr/>
        </p:nvSpPr>
        <p:spPr>
          <a:xfrm>
            <a:off x="3635896" y="5877272"/>
            <a:ext cx="27263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/>
              <a:t>Êxodo rural </a:t>
            </a:r>
          </a:p>
        </p:txBody>
      </p:sp>
    </p:spTree>
    <p:extLst>
      <p:ext uri="{BB962C8B-B14F-4D97-AF65-F5344CB8AC3E}">
        <p14:creationId xmlns:p14="http://schemas.microsoft.com/office/powerpoint/2010/main" val="24449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1296144"/>
          </a:xfrm>
        </p:spPr>
        <p:txBody>
          <a:bodyPr/>
          <a:lstStyle/>
          <a:p>
            <a:r>
              <a:rPr lang="pt-BR" dirty="0"/>
              <a:t>Por qual motivo as pessoas migram do campo para a </a:t>
            </a:r>
            <a:r>
              <a:rPr lang="pt-BR" dirty="0" smtClean="0"/>
              <a:t>cidade?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67544" y="2204864"/>
            <a:ext cx="7920880" cy="41764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3600" dirty="0" smtClean="0"/>
              <a:t>No campo enfrentam </a:t>
            </a:r>
            <a:r>
              <a:rPr lang="pt-BR" sz="3600" dirty="0"/>
              <a:t>muitas dificuldades: salários baixos, ausência de serviços essenciais: água tratada, luz elétrica, escolas, hospitais) e a substituição de mão de obra do campo por maquinários ( tratores e outros equipamentos).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545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Falta de energia elétrica provoca desabastecimento de água em Porto Alegre  – Rádio Guaí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06489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3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Regiões do DF ficam sem água e luz nesta segunda-feira (16) | Cida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280920" cy="587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 descr="Sua escola é uma empresa! Saiba como lidar com isso - Wak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86" y="167145"/>
            <a:ext cx="8728810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37</TotalTime>
  <Words>222</Words>
  <Application>Microsoft Office PowerPoint</Application>
  <PresentationFormat>Apresentação na tela (4:3)</PresentationFormat>
  <Paragraphs>25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Austin</vt:lpstr>
      <vt:lpstr>Revisão</vt:lpstr>
      <vt:lpstr>Pirâmide etária Brasileira</vt:lpstr>
      <vt:lpstr>Apresentação do PowerPoint</vt:lpstr>
      <vt:lpstr>Apresentação do PowerPoint</vt:lpstr>
      <vt:lpstr>FLUXOS MIGRATÓRIOS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Partidas e chegadas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Migração interna</vt:lpstr>
      <vt:lpstr>Migração de retorno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</dc:title>
  <dc:creator>User</dc:creator>
  <cp:lastModifiedBy>User</cp:lastModifiedBy>
  <cp:revision>4</cp:revision>
  <dcterms:created xsi:type="dcterms:W3CDTF">2022-05-19T13:33:18Z</dcterms:created>
  <dcterms:modified xsi:type="dcterms:W3CDTF">2022-05-19T14:11:08Z</dcterms:modified>
</cp:coreProperties>
</file>