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9FE0-3CEE-4781-920D-1897C607944C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D92-C481-43AE-897E-E3E1CDEC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21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9FE0-3CEE-4781-920D-1897C607944C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D92-C481-43AE-897E-E3E1CDEC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0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9FE0-3CEE-4781-920D-1897C607944C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D92-C481-43AE-897E-E3E1CDEC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7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9FE0-3CEE-4781-920D-1897C607944C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D92-C481-43AE-897E-E3E1CDEC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9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9FE0-3CEE-4781-920D-1897C607944C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D92-C481-43AE-897E-E3E1CDEC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7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9FE0-3CEE-4781-920D-1897C607944C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D92-C481-43AE-897E-E3E1CDEC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46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9FE0-3CEE-4781-920D-1897C607944C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D92-C481-43AE-897E-E3E1CDEC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19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9FE0-3CEE-4781-920D-1897C607944C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D92-C481-43AE-897E-E3E1CDEC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50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9FE0-3CEE-4781-920D-1897C607944C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D92-C481-43AE-897E-E3E1CDEC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00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9FE0-3CEE-4781-920D-1897C607944C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D92-C481-43AE-897E-E3E1CDEC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33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9FE0-3CEE-4781-920D-1897C607944C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4D92-C481-43AE-897E-E3E1CDEC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23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69FE0-3CEE-4781-920D-1897C607944C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F4D92-C481-43AE-897E-E3E1CDECE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68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43452" r="31394" b="6250"/>
          <a:stretch/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50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nheça Daily Bread o Trabalho do fotógrafo Gregg Segal sobre alimentação  de crianças – Design Cul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" y="0"/>
            <a:ext cx="91010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95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les 2020 : Gregg Segal : Daily Bread - L&amp;amp;#39;Œil de la Photographie Magaz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" y="-1"/>
            <a:ext cx="9129612" cy="677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82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tógrafo registra o que as crianças comem ao redor do mundo - Casa e  Jardim | Saú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" y="0"/>
            <a:ext cx="91308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21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Apresentação na tela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</cp:revision>
  <dcterms:created xsi:type="dcterms:W3CDTF">2022-03-07T14:02:36Z</dcterms:created>
  <dcterms:modified xsi:type="dcterms:W3CDTF">2022-03-07T14:11:28Z</dcterms:modified>
</cp:coreProperties>
</file>