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69" r:id="rId18"/>
    <p:sldId id="272" r:id="rId19"/>
    <p:sldId id="27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01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05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0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6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16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2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2C3FA-06CE-4B5B-859B-D74EB0DC27FD}" type="datetimeFigureOut">
              <a:rPr lang="pt-BR" smtClean="0"/>
              <a:t>15/09/2022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CD36-A67B-4A3A-9696-42532FE678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0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erva-m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" y="27678"/>
            <a:ext cx="9098426" cy="68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ERVA-MATE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erva-mate é uma planta medicinal que apresenta um fino caule de cor cinza, folhas ovais e frutos pequenos de coloração verde ou vermelho-arroxeado. Ela é muito cultivada na região Sul do Brasil, sendo utilizada como remédio caseiro para o colesterol devido às propriedades que possui.</a:t>
            </a:r>
          </a:p>
          <a:p>
            <a:r>
              <a:rPr lang="pt-BR" dirty="0"/>
              <a:t>A erva-mate também é conhecida popularmente como mate ou congonha, sendo comercializada como chá mate.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60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 descr="símbolo do 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4" y="0"/>
            <a:ext cx="91757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6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CHIMARRÃO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 </a:t>
            </a:r>
            <a:r>
              <a:rPr lang="pt-BR" b="1" dirty="0"/>
              <a:t>chimarrão</a:t>
            </a:r>
            <a:r>
              <a:rPr lang="pt-BR" dirty="0"/>
              <a:t>, ou </a:t>
            </a:r>
            <a:r>
              <a:rPr lang="pt-BR" b="1" dirty="0"/>
              <a:t>mate</a:t>
            </a:r>
            <a:r>
              <a:rPr lang="pt-BR" dirty="0"/>
              <a:t>, é uma bebida característica da cultura do sul da América do Sul legada pelas culturas indígenas caingangue, guarani, </a:t>
            </a:r>
            <a:r>
              <a:rPr lang="pt-BR" dirty="0" err="1"/>
              <a:t>aimaráe</a:t>
            </a:r>
            <a:r>
              <a:rPr lang="pt-BR" dirty="0"/>
              <a:t> quíchua. É composto por uma cuia, uma bomba, erva-mate moída e água a aproximadamente 70 Grau Celsius.</a:t>
            </a:r>
          </a:p>
          <a:p>
            <a:r>
              <a:rPr lang="pt-BR" dirty="0"/>
              <a:t>O termo </a:t>
            </a:r>
            <a:r>
              <a:rPr lang="pt-BR" i="1" dirty="0"/>
              <a:t>mate</a:t>
            </a:r>
            <a:r>
              <a:rPr lang="pt-BR" dirty="0"/>
              <a:t> (oriundo do </a:t>
            </a:r>
            <a:r>
              <a:rPr lang="pt-BR" dirty="0" err="1"/>
              <a:t>quíchua</a:t>
            </a:r>
            <a:r>
              <a:rPr lang="pt-BR" i="1" dirty="0" err="1"/>
              <a:t>mati</a:t>
            </a:r>
            <a:r>
              <a:rPr lang="pt-BR" dirty="0"/>
              <a:t>) como sinônimo de chimarrão é mais utilizado nos países de língua castelhana. O termo “chimarrão” é o mais adotado no Brasil, sendo um termo oriundo da palavra castelhana </a:t>
            </a:r>
            <a:r>
              <a:rPr lang="pt-BR" dirty="0" err="1"/>
              <a:t>rioplatense</a:t>
            </a:r>
            <a:r>
              <a:rPr lang="pt-BR" dirty="0"/>
              <a:t> </a:t>
            </a:r>
            <a:r>
              <a:rPr lang="pt-BR" i="1" dirty="0" err="1"/>
              <a:t>cimarrón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79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símbolos do rio grande do s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" y="0"/>
            <a:ext cx="9139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79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CHURRASCO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principal prato da culinária gaúcha é indiscutivelmente o churrasc</a:t>
            </a:r>
            <a:r>
              <a:rPr lang="pt-BR" dirty="0"/>
              <a:t>o. A simplicidade do preparo não descarta um certo refinamento. Desde os primeiros tempos, o gaúcho come churrasco. Os índios primitivos comiam carne de caça, de gado ou de potro atirada diretamente no fogo.</a:t>
            </a:r>
          </a:p>
        </p:txBody>
      </p:sp>
    </p:spTree>
    <p:extLst>
      <p:ext uri="{BB962C8B-B14F-4D97-AF65-F5344CB8AC3E}">
        <p14:creationId xmlns:p14="http://schemas.microsoft.com/office/powerpoint/2010/main" val="74210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 descr="https://http2.mlstatic.com/bandeira-oficial-do-rio-grande-do-sul-tam-113x161cm-D_NQ_NP_930130-MLB26310966297_112017-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" y="0"/>
            <a:ext cx="9137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2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HINO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O Hino Rio-Grandense que hoje é cantado possui uma história bastante peculiar</a:t>
            </a:r>
            <a:r>
              <a:rPr lang="pt-BR" dirty="0"/>
              <a:t>. A partir de sua criação, muitas controvérsias se apresentaram no caminho até o formato atual. Existe o registro de três letras para a composição, desde os tempos do Decênio </a:t>
            </a:r>
            <a:r>
              <a:rPr lang="pt-BR" dirty="0" err="1"/>
              <a:t>Heróico</a:t>
            </a:r>
            <a:r>
              <a:rPr lang="pt-BR" dirty="0"/>
              <a:t> (como também se conhece a Revolução Farroupilha) até agora. Num espaço de tempo de quase um século, as três letras diferentes foram utilizadas até que uma comissão abalizada definisse o formato final.</a:t>
            </a:r>
          </a:p>
        </p:txBody>
      </p:sp>
    </p:spTree>
    <p:extLst>
      <p:ext uri="{BB962C8B-B14F-4D97-AF65-F5344CB8AC3E}">
        <p14:creationId xmlns:p14="http://schemas.microsoft.com/office/powerpoint/2010/main" val="334649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BANDEIRA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Fontes literárias indicam que a Bandeira do Rio Grande do Sul é originária da época da Guerra dos Farrapos</a:t>
            </a:r>
            <a:r>
              <a:rPr lang="pt-BR" dirty="0"/>
              <a:t>, em 1835, </a:t>
            </a:r>
            <a:r>
              <a:rPr lang="pt-BR" b="1" dirty="0"/>
              <a:t>mas sem o brasão de armas até então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63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BRASÃO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brasão rio-grandense é o mesmo da época dos farrapos com algumas pequenas modificações.</a:t>
            </a:r>
            <a:r>
              <a:rPr lang="pt-BR" dirty="0"/>
              <a:t> Por isso possui a inscrição “</a:t>
            </a:r>
            <a:r>
              <a:rPr lang="pt-BR" i="1" dirty="0"/>
              <a:t>República Rio-Grandense</a:t>
            </a:r>
            <a:r>
              <a:rPr lang="pt-BR" dirty="0"/>
              <a:t>“, junto com a data do início da Revolução Farroupilha, 20 de setembro de 1835, data amplamente comemorada no estado.</a:t>
            </a:r>
          </a:p>
        </p:txBody>
      </p:sp>
    </p:spTree>
    <p:extLst>
      <p:ext uri="{BB962C8B-B14F-4D97-AF65-F5344CB8AC3E}">
        <p14:creationId xmlns:p14="http://schemas.microsoft.com/office/powerpoint/2010/main" val="331933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símbolo do rio grande do s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280920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53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CAVALO CRIOULO: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Cavalo Crioulo tem sua origem em </a:t>
            </a:r>
            <a:r>
              <a:rPr lang="pt-BR" b="1" dirty="0"/>
              <a:t>cavalos espanhóis</a:t>
            </a:r>
            <a:r>
              <a:rPr lang="pt-BR" dirty="0"/>
              <a:t>, trazidos pelos colonizadores no século XVI. Estabelecidos na </a:t>
            </a:r>
            <a:r>
              <a:rPr lang="pt-BR" b="1" dirty="0"/>
              <a:t>América</a:t>
            </a:r>
            <a:r>
              <a:rPr lang="pt-BR" dirty="0"/>
              <a:t>, principalmente na Argentina, Chile, Uruguai, Paraguai, Peru e Brasil, muitos desses animais passaram a viver livres, formando manadas </a:t>
            </a:r>
            <a:r>
              <a:rPr lang="pt-BR" b="1" dirty="0"/>
              <a:t>selvagens</a:t>
            </a:r>
            <a:r>
              <a:rPr lang="pt-BR" dirty="0"/>
              <a:t> que, durante cerca de quatro séculos, enfrentaram temperaturas extremas e </a:t>
            </a:r>
            <a:r>
              <a:rPr lang="pt-BR" b="1" dirty="0"/>
              <a:t>condições adversa</a:t>
            </a:r>
            <a:r>
              <a:rPr lang="pt-BR" dirty="0"/>
              <a:t>s de alimentação.</a:t>
            </a:r>
          </a:p>
          <a:p>
            <a:r>
              <a:rPr lang="pt-BR" dirty="0"/>
              <a:t>Graças a essas adversidades, o cavalo Crioulo adquiriu as suas</a:t>
            </a:r>
            <a:r>
              <a:rPr lang="pt-BR" b="1" dirty="0"/>
              <a:t> principais características</a:t>
            </a:r>
            <a:r>
              <a:rPr lang="pt-BR" dirty="0"/>
              <a:t>: rusticidade e resistência. Após um longo tempo, notando a importância deste animal, a partir do século XX passaram a ser reconhecidos mundialmente. Então, em 1932, </a:t>
            </a:r>
            <a:r>
              <a:rPr lang="pt-BR" b="1" dirty="0"/>
              <a:t>foi fundada</a:t>
            </a:r>
            <a:r>
              <a:rPr lang="pt-BR" dirty="0"/>
              <a:t> a ABCCC, com a missão de preservar e difundir o cavalo Crioulo no país.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801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brinco de princesa símbolo do rio grande do s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BRINCO-DE-PRINCESA: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Com a curiosa característica de poder apresentar pétalas e sépalas com cores e formas diferentes, </a:t>
            </a:r>
            <a:r>
              <a:rPr lang="pt-BR" b="1" dirty="0"/>
              <a:t>a flor Brinco-de-Princesa</a:t>
            </a:r>
            <a:r>
              <a:rPr lang="pt-BR" dirty="0"/>
              <a:t>, é considerada um dos </a:t>
            </a:r>
            <a:r>
              <a:rPr lang="pt-BR" b="1" dirty="0"/>
              <a:t>símbolos do Rio Grande do Sul</a:t>
            </a:r>
            <a:r>
              <a:rPr lang="pt-BR" dirty="0"/>
              <a:t> através da Lei 38.400/1988</a:t>
            </a:r>
            <a:r>
              <a:rPr lang="pt-BR" dirty="0" smtClean="0"/>
              <a:t>.</a:t>
            </a:r>
          </a:p>
          <a:p>
            <a:r>
              <a:rPr lang="pt-BR" dirty="0"/>
              <a:t>Pode ser conhecida ainda com outros nomes populares como lágrima, fúcsia e agrado. Trata-se de uma planta bastante querida dos amantes de jardinagem por atrair beija-flores para o jardim.</a:t>
            </a:r>
          </a:p>
        </p:txBody>
      </p:sp>
    </p:spTree>
    <p:extLst>
      <p:ext uri="{BB962C8B-B14F-4D97-AF65-F5344CB8AC3E}">
        <p14:creationId xmlns:p14="http://schemas.microsoft.com/office/powerpoint/2010/main" val="244623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macela ou marce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" y="0"/>
            <a:ext cx="9133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6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MARCELA OU MACELA: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macela ou marcela (nome científico: </a:t>
            </a:r>
            <a:r>
              <a:rPr lang="pt-BR" i="1" dirty="0" err="1"/>
              <a:t>Achyrocline</a:t>
            </a:r>
            <a:r>
              <a:rPr lang="pt-BR" i="1" dirty="0"/>
              <a:t> </a:t>
            </a:r>
            <a:r>
              <a:rPr lang="pt-BR" i="1" dirty="0" err="1"/>
              <a:t>satureioides</a:t>
            </a:r>
            <a:r>
              <a:rPr lang="pt-BR" dirty="0"/>
              <a:t>) é uma erva da flora brasileira, também conhecida por </a:t>
            </a:r>
            <a:r>
              <a:rPr lang="pt-BR" i="1" dirty="0"/>
              <a:t>macela-do-campo</a:t>
            </a:r>
            <a:r>
              <a:rPr lang="pt-BR" dirty="0"/>
              <a:t>, </a:t>
            </a:r>
            <a:r>
              <a:rPr lang="pt-BR" i="1" dirty="0" err="1"/>
              <a:t>macelinha</a:t>
            </a:r>
            <a:r>
              <a:rPr lang="pt-BR" dirty="0"/>
              <a:t>, </a:t>
            </a:r>
            <a:r>
              <a:rPr lang="pt-BR" i="1" dirty="0"/>
              <a:t>macela de travesseiro</a:t>
            </a:r>
            <a:r>
              <a:rPr lang="pt-BR" dirty="0"/>
              <a:t>, </a:t>
            </a:r>
            <a:r>
              <a:rPr lang="pt-BR" i="1" dirty="0" err="1"/>
              <a:t>carrapichinho</a:t>
            </a:r>
            <a:r>
              <a:rPr lang="pt-BR" i="1" dirty="0"/>
              <a:t>-de-agulha</a:t>
            </a:r>
            <a:r>
              <a:rPr lang="pt-BR" dirty="0"/>
              <a:t>, </a:t>
            </a:r>
            <a:r>
              <a:rPr lang="pt-BR" i="1" dirty="0"/>
              <a:t>camomila nacional</a:t>
            </a:r>
            <a:r>
              <a:rPr lang="pt-BR" dirty="0"/>
              <a:t> etc.</a:t>
            </a:r>
          </a:p>
          <a:p>
            <a:r>
              <a:rPr lang="pt-BR" dirty="0"/>
              <a:t>Especificamente no Rio Grande do Sul há a tradição de colheita da macela na Sexta-Feira Santa, antes do sol nascer; pois acredita-se que a colheita nesse dia traga mais eficiência ao chá das flores.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77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quero-quero símbolo do rio grande do s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297" y="0"/>
            <a:ext cx="92572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7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QUERO-QUERO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</a:t>
            </a:r>
            <a:r>
              <a:rPr lang="pt-BR" b="1" dirty="0"/>
              <a:t>quero-quero é uma ave territorial muito vigilante</a:t>
            </a:r>
            <a:r>
              <a:rPr lang="pt-BR" dirty="0"/>
              <a:t>, e dá o alarme ao primeiro sinal de algum intruso em seus domínios, seja dia ou seja noite. Apesar de ser um bom voador, sendo visto a fazer acrobacias no céu, passa a maior parte do tempo em terra.</a:t>
            </a:r>
          </a:p>
        </p:txBody>
      </p:sp>
    </p:spTree>
    <p:extLst>
      <p:ext uri="{BB962C8B-B14F-4D97-AF65-F5344CB8AC3E}">
        <p14:creationId xmlns:p14="http://schemas.microsoft.com/office/powerpoint/2010/main" val="2868223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223</Words>
  <Application>Microsoft Office PowerPoint</Application>
  <PresentationFormat>Apresentação na tela 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CAVALO CRIOULO: </vt:lpstr>
      <vt:lpstr>Apresentação do PowerPoint</vt:lpstr>
      <vt:lpstr>BRINCO-DE-PRINCESA: </vt:lpstr>
      <vt:lpstr>Apresentação do PowerPoint</vt:lpstr>
      <vt:lpstr>MARCELA OU MACELA: </vt:lpstr>
      <vt:lpstr>Apresentação do PowerPoint</vt:lpstr>
      <vt:lpstr>QUERO-QUERO </vt:lpstr>
      <vt:lpstr>Apresentação do PowerPoint</vt:lpstr>
      <vt:lpstr>ERVA-MATE </vt:lpstr>
      <vt:lpstr>Apresentação do PowerPoint</vt:lpstr>
      <vt:lpstr>CHIMARRÃO </vt:lpstr>
      <vt:lpstr>Apresentação do PowerPoint</vt:lpstr>
      <vt:lpstr>CHURRASCO </vt:lpstr>
      <vt:lpstr>Apresentação do PowerPoint</vt:lpstr>
      <vt:lpstr>HINO </vt:lpstr>
      <vt:lpstr>BANDEIRA </vt:lpstr>
      <vt:lpstr>BRASÃO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SÍMBOLOS DO RIO GRANDE DO SUL</dc:title>
  <dc:creator>User</dc:creator>
  <cp:lastModifiedBy>User</cp:lastModifiedBy>
  <cp:revision>3</cp:revision>
  <dcterms:created xsi:type="dcterms:W3CDTF">2022-09-15T14:30:38Z</dcterms:created>
  <dcterms:modified xsi:type="dcterms:W3CDTF">2022-09-15T14:55:07Z</dcterms:modified>
</cp:coreProperties>
</file>