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5"/>
  </p:notesMasterIdLst>
  <p:sldIdLst>
    <p:sldId id="256" r:id="rId2"/>
    <p:sldId id="258" r:id="rId3"/>
    <p:sldId id="322" r:id="rId4"/>
    <p:sldId id="326" r:id="rId5"/>
    <p:sldId id="337" r:id="rId6"/>
    <p:sldId id="321" r:id="rId7"/>
    <p:sldId id="338" r:id="rId8"/>
    <p:sldId id="339" r:id="rId9"/>
    <p:sldId id="340" r:id="rId10"/>
    <p:sldId id="341" r:id="rId11"/>
    <p:sldId id="324" r:id="rId12"/>
    <p:sldId id="327" r:id="rId13"/>
    <p:sldId id="328" r:id="rId14"/>
    <p:sldId id="329" r:id="rId15"/>
    <p:sldId id="330" r:id="rId16"/>
    <p:sldId id="325" r:id="rId17"/>
    <p:sldId id="342" r:id="rId18"/>
    <p:sldId id="331" r:id="rId19"/>
    <p:sldId id="333" r:id="rId20"/>
    <p:sldId id="323" r:id="rId21"/>
    <p:sldId id="334" r:id="rId22"/>
    <p:sldId id="335" r:id="rId23"/>
    <p:sldId id="336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  <p:embeddedFont>
      <p:font typeface="EB Garamond Regular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E6200E-F576-4386-B1CE-C9999CBD5DA7}">
  <a:tblStyle styleId="{94E6200E-F576-4386-B1CE-C9999CBD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114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af27ca9c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af27ca9c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5750" y="285750"/>
            <a:ext cx="8572500" cy="4572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2400" y="1343763"/>
            <a:ext cx="3636300" cy="13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EB Garamond Regular"/>
              <a:buNone/>
              <a:defRPr sz="4500">
                <a:latin typeface="EB Garamond Regular"/>
                <a:ea typeface="EB Garamond Regular"/>
                <a:cs typeface="EB Garamond Regular"/>
                <a:sym typeface="EB Garamon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2400" y="3071638"/>
            <a:ext cx="41001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836"/>
              </a:buClr>
              <a:buSzPts val="2200"/>
              <a:buFont typeface="Lato"/>
              <a:buNone/>
              <a:defRPr sz="2200" i="1">
                <a:solidFill>
                  <a:srgbClr val="3B583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047950" y="2254775"/>
            <a:ext cx="50481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947950" y="3162275"/>
            <a:ext cx="32481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  <a:defRPr sz="1800">
                <a:latin typeface="Lato"/>
                <a:ea typeface="Lato"/>
                <a:cs typeface="Lato"/>
                <a:sym typeface="Lato"/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■"/>
              <a:defRPr sz="1800"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○"/>
              <a:defRPr sz="1800"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■"/>
              <a:defRPr sz="1800"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○"/>
              <a:defRPr sz="1800"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Lato"/>
              <a:buChar char="■"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1023150" y="768600"/>
            <a:ext cx="4611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023150" y="2362200"/>
            <a:ext cx="74007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EB Garamond Regular"/>
              <a:buNone/>
              <a:defRPr sz="3200">
                <a:solidFill>
                  <a:schemeClr val="accent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 Regular"/>
              <a:buNone/>
              <a:defRPr sz="320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○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■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○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■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○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Lato"/>
              <a:buChar char="■"/>
              <a:def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6"/>
          <p:cNvPicPr preferRelativeResize="0"/>
          <p:nvPr/>
        </p:nvPicPr>
        <p:blipFill rotWithShape="1">
          <a:blip r:embed="rId3">
            <a:alphaModFix/>
          </a:blip>
          <a:srcRect l="47440" t="1468" r="1471"/>
          <a:stretch/>
        </p:blipFill>
        <p:spPr>
          <a:xfrm>
            <a:off x="5143625" y="71456"/>
            <a:ext cx="4000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6"/>
          <p:cNvSpPr/>
          <p:nvPr/>
        </p:nvSpPr>
        <p:spPr>
          <a:xfrm>
            <a:off x="285750" y="285750"/>
            <a:ext cx="8572500" cy="4572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ctrTitle"/>
          </p:nvPr>
        </p:nvSpPr>
        <p:spPr>
          <a:xfrm>
            <a:off x="428596" y="1343763"/>
            <a:ext cx="4357718" cy="13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</a:t>
            </a:r>
            <a:r>
              <a:rPr lang="en" dirty="0" smtClean="0"/>
              <a:t>emana </a:t>
            </a:r>
            <a:br>
              <a:rPr lang="en" dirty="0" smtClean="0"/>
            </a:br>
            <a:r>
              <a:rPr lang="en" dirty="0" smtClean="0"/>
              <a:t>Notre Dame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subTitle" idx="1"/>
          </p:nvPr>
        </p:nvSpPr>
        <p:spPr>
          <a:xfrm>
            <a:off x="357158" y="3071638"/>
            <a:ext cx="4857784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</a:t>
            </a:r>
            <a:r>
              <a:rPr lang="en" dirty="0" smtClean="0"/>
              <a:t>scola Nossa Senhora Estrela do Mar</a:t>
            </a:r>
            <a:endParaRPr dirty="0"/>
          </a:p>
        </p:txBody>
      </p:sp>
      <p:grpSp>
        <p:nvGrpSpPr>
          <p:cNvPr id="183" name="Google Shape;183;p36"/>
          <p:cNvGrpSpPr/>
          <p:nvPr/>
        </p:nvGrpSpPr>
        <p:grpSpPr>
          <a:xfrm>
            <a:off x="872409" y="2777584"/>
            <a:ext cx="5066501" cy="217865"/>
            <a:chOff x="1681275" y="728975"/>
            <a:chExt cx="4253275" cy="490025"/>
          </a:xfrm>
        </p:grpSpPr>
        <p:sp>
          <p:nvSpPr>
            <p:cNvPr id="184" name="Google Shape;184;p36"/>
            <p:cNvSpPr/>
            <p:nvPr/>
          </p:nvSpPr>
          <p:spPr>
            <a:xfrm>
              <a:off x="1718400" y="747425"/>
              <a:ext cx="4072300" cy="415525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4115300" y="1134025"/>
              <a:ext cx="738025" cy="23900"/>
            </a:xfrm>
            <a:custGeom>
              <a:avLst/>
              <a:gdLst/>
              <a:ahLst/>
              <a:cxnLst/>
              <a:rect l="l" t="t" r="r" b="b"/>
              <a:pathLst>
                <a:path w="29521" h="956" extrusionOk="0">
                  <a:moveTo>
                    <a:pt x="25896" y="0"/>
                  </a:moveTo>
                  <a:cubicBezTo>
                    <a:pt x="25508" y="0"/>
                    <a:pt x="25162" y="53"/>
                    <a:pt x="24687" y="153"/>
                  </a:cubicBezTo>
                  <a:lnTo>
                    <a:pt x="24206" y="257"/>
                  </a:lnTo>
                  <a:cubicBezTo>
                    <a:pt x="23670" y="237"/>
                    <a:pt x="22515" y="67"/>
                    <a:pt x="22164" y="67"/>
                  </a:cubicBezTo>
                  <a:cubicBezTo>
                    <a:pt x="22144" y="67"/>
                    <a:pt x="22127" y="68"/>
                    <a:pt x="22113" y="69"/>
                  </a:cubicBezTo>
                  <a:cubicBezTo>
                    <a:pt x="21839" y="89"/>
                    <a:pt x="20479" y="366"/>
                    <a:pt x="19931" y="366"/>
                  </a:cubicBezTo>
                  <a:cubicBezTo>
                    <a:pt x="19894" y="366"/>
                    <a:pt x="19861" y="364"/>
                    <a:pt x="19833" y="362"/>
                  </a:cubicBezTo>
                  <a:cubicBezTo>
                    <a:pt x="19330" y="299"/>
                    <a:pt x="18180" y="257"/>
                    <a:pt x="17259" y="194"/>
                  </a:cubicBezTo>
                  <a:lnTo>
                    <a:pt x="16422" y="194"/>
                  </a:lnTo>
                  <a:cubicBezTo>
                    <a:pt x="16014" y="194"/>
                    <a:pt x="15606" y="429"/>
                    <a:pt x="15164" y="429"/>
                  </a:cubicBezTo>
                  <a:cubicBezTo>
                    <a:pt x="15130" y="429"/>
                    <a:pt x="15096" y="428"/>
                    <a:pt x="15062" y="425"/>
                  </a:cubicBezTo>
                  <a:cubicBezTo>
                    <a:pt x="14749" y="366"/>
                    <a:pt x="14509" y="234"/>
                    <a:pt x="14172" y="234"/>
                  </a:cubicBezTo>
                  <a:cubicBezTo>
                    <a:pt x="14148" y="234"/>
                    <a:pt x="14124" y="235"/>
                    <a:pt x="14099" y="236"/>
                  </a:cubicBezTo>
                  <a:cubicBezTo>
                    <a:pt x="14080" y="238"/>
                    <a:pt x="14060" y="238"/>
                    <a:pt x="14041" y="238"/>
                  </a:cubicBezTo>
                  <a:cubicBezTo>
                    <a:pt x="13770" y="238"/>
                    <a:pt x="13515" y="111"/>
                    <a:pt x="13242" y="111"/>
                  </a:cubicBezTo>
                  <a:lnTo>
                    <a:pt x="12949" y="111"/>
                  </a:lnTo>
                  <a:cubicBezTo>
                    <a:pt x="12662" y="187"/>
                    <a:pt x="12219" y="281"/>
                    <a:pt x="12096" y="281"/>
                  </a:cubicBezTo>
                  <a:cubicBezTo>
                    <a:pt x="12084" y="281"/>
                    <a:pt x="12075" y="280"/>
                    <a:pt x="12070" y="278"/>
                  </a:cubicBezTo>
                  <a:cubicBezTo>
                    <a:pt x="11986" y="257"/>
                    <a:pt x="11693" y="215"/>
                    <a:pt x="11463" y="132"/>
                  </a:cubicBezTo>
                  <a:lnTo>
                    <a:pt x="11233" y="132"/>
                  </a:lnTo>
                  <a:cubicBezTo>
                    <a:pt x="7676" y="174"/>
                    <a:pt x="4684" y="257"/>
                    <a:pt x="4684" y="257"/>
                  </a:cubicBezTo>
                  <a:cubicBezTo>
                    <a:pt x="2403" y="299"/>
                    <a:pt x="499" y="383"/>
                    <a:pt x="478" y="425"/>
                  </a:cubicBezTo>
                  <a:cubicBezTo>
                    <a:pt x="457" y="446"/>
                    <a:pt x="520" y="571"/>
                    <a:pt x="562" y="592"/>
                  </a:cubicBezTo>
                  <a:cubicBezTo>
                    <a:pt x="583" y="655"/>
                    <a:pt x="206" y="864"/>
                    <a:pt x="81" y="906"/>
                  </a:cubicBezTo>
                  <a:cubicBezTo>
                    <a:pt x="0" y="940"/>
                    <a:pt x="427" y="956"/>
                    <a:pt x="928" y="956"/>
                  </a:cubicBezTo>
                  <a:cubicBezTo>
                    <a:pt x="1337" y="956"/>
                    <a:pt x="1796" y="946"/>
                    <a:pt x="2068" y="927"/>
                  </a:cubicBezTo>
                  <a:cubicBezTo>
                    <a:pt x="2675" y="906"/>
                    <a:pt x="3345" y="864"/>
                    <a:pt x="3428" y="864"/>
                  </a:cubicBezTo>
                  <a:cubicBezTo>
                    <a:pt x="3495" y="864"/>
                    <a:pt x="4071" y="944"/>
                    <a:pt x="4460" y="944"/>
                  </a:cubicBezTo>
                  <a:cubicBezTo>
                    <a:pt x="4557" y="944"/>
                    <a:pt x="4642" y="939"/>
                    <a:pt x="4705" y="927"/>
                  </a:cubicBezTo>
                  <a:cubicBezTo>
                    <a:pt x="5019" y="885"/>
                    <a:pt x="6985" y="864"/>
                    <a:pt x="7634" y="759"/>
                  </a:cubicBezTo>
                  <a:cubicBezTo>
                    <a:pt x="8262" y="655"/>
                    <a:pt x="9099" y="571"/>
                    <a:pt x="9203" y="571"/>
                  </a:cubicBezTo>
                  <a:cubicBezTo>
                    <a:pt x="9308" y="571"/>
                    <a:pt x="9601" y="718"/>
                    <a:pt x="9685" y="801"/>
                  </a:cubicBezTo>
                  <a:cubicBezTo>
                    <a:pt x="9768" y="885"/>
                    <a:pt x="10040" y="948"/>
                    <a:pt x="10333" y="948"/>
                  </a:cubicBezTo>
                  <a:cubicBezTo>
                    <a:pt x="10626" y="948"/>
                    <a:pt x="11693" y="948"/>
                    <a:pt x="12279" y="885"/>
                  </a:cubicBezTo>
                  <a:lnTo>
                    <a:pt x="12718" y="676"/>
                  </a:lnTo>
                  <a:cubicBezTo>
                    <a:pt x="12765" y="656"/>
                    <a:pt x="12817" y="648"/>
                    <a:pt x="12874" y="648"/>
                  </a:cubicBezTo>
                  <a:cubicBezTo>
                    <a:pt x="13123" y="648"/>
                    <a:pt x="13458" y="801"/>
                    <a:pt x="13765" y="801"/>
                  </a:cubicBezTo>
                  <a:cubicBezTo>
                    <a:pt x="14120" y="819"/>
                    <a:pt x="14475" y="829"/>
                    <a:pt x="14832" y="829"/>
                  </a:cubicBezTo>
                  <a:cubicBezTo>
                    <a:pt x="15337" y="829"/>
                    <a:pt x="15844" y="808"/>
                    <a:pt x="16359" y="759"/>
                  </a:cubicBezTo>
                  <a:lnTo>
                    <a:pt x="17238" y="655"/>
                  </a:lnTo>
                  <a:cubicBezTo>
                    <a:pt x="18180" y="780"/>
                    <a:pt x="20607" y="822"/>
                    <a:pt x="21234" y="822"/>
                  </a:cubicBezTo>
                  <a:cubicBezTo>
                    <a:pt x="21862" y="822"/>
                    <a:pt x="24017" y="780"/>
                    <a:pt x="24624" y="697"/>
                  </a:cubicBezTo>
                  <a:cubicBezTo>
                    <a:pt x="25210" y="592"/>
                    <a:pt x="27532" y="508"/>
                    <a:pt x="28244" y="487"/>
                  </a:cubicBezTo>
                  <a:cubicBezTo>
                    <a:pt x="28955" y="466"/>
                    <a:pt x="29520" y="257"/>
                    <a:pt x="29520" y="236"/>
                  </a:cubicBezTo>
                  <a:cubicBezTo>
                    <a:pt x="29520" y="194"/>
                    <a:pt x="29499" y="132"/>
                    <a:pt x="29457" y="90"/>
                  </a:cubicBezTo>
                  <a:lnTo>
                    <a:pt x="29416" y="90"/>
                  </a:lnTo>
                  <a:cubicBezTo>
                    <a:pt x="28872" y="90"/>
                    <a:pt x="28328" y="132"/>
                    <a:pt x="27783" y="132"/>
                  </a:cubicBezTo>
                  <a:cubicBezTo>
                    <a:pt x="27644" y="132"/>
                    <a:pt x="27505" y="141"/>
                    <a:pt x="27365" y="141"/>
                  </a:cubicBezTo>
                  <a:cubicBezTo>
                    <a:pt x="27295" y="141"/>
                    <a:pt x="27226" y="139"/>
                    <a:pt x="27156" y="132"/>
                  </a:cubicBezTo>
                  <a:cubicBezTo>
                    <a:pt x="26622" y="43"/>
                    <a:pt x="26243" y="0"/>
                    <a:pt x="25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3295525" y="755975"/>
              <a:ext cx="1084925" cy="41025"/>
            </a:xfrm>
            <a:custGeom>
              <a:avLst/>
              <a:gdLst/>
              <a:ahLst/>
              <a:cxnLst/>
              <a:rect l="l" t="t" r="r" b="b"/>
              <a:pathLst>
                <a:path w="43397" h="1641" extrusionOk="0">
                  <a:moveTo>
                    <a:pt x="43292" y="0"/>
                  </a:moveTo>
                  <a:cubicBezTo>
                    <a:pt x="39525" y="84"/>
                    <a:pt x="36115" y="168"/>
                    <a:pt x="36115" y="168"/>
                  </a:cubicBezTo>
                  <a:cubicBezTo>
                    <a:pt x="33834" y="210"/>
                    <a:pt x="31679" y="293"/>
                    <a:pt x="31595" y="335"/>
                  </a:cubicBezTo>
                  <a:cubicBezTo>
                    <a:pt x="31572" y="347"/>
                    <a:pt x="31531" y="352"/>
                    <a:pt x="31477" y="352"/>
                  </a:cubicBezTo>
                  <a:cubicBezTo>
                    <a:pt x="31338" y="352"/>
                    <a:pt x="31116" y="318"/>
                    <a:pt x="30905" y="272"/>
                  </a:cubicBezTo>
                  <a:lnTo>
                    <a:pt x="30696" y="293"/>
                  </a:lnTo>
                  <a:lnTo>
                    <a:pt x="30214" y="335"/>
                  </a:lnTo>
                  <a:cubicBezTo>
                    <a:pt x="29691" y="440"/>
                    <a:pt x="27348" y="544"/>
                    <a:pt x="25088" y="607"/>
                  </a:cubicBezTo>
                  <a:cubicBezTo>
                    <a:pt x="25088" y="607"/>
                    <a:pt x="23540" y="649"/>
                    <a:pt x="20715" y="712"/>
                  </a:cubicBezTo>
                  <a:cubicBezTo>
                    <a:pt x="17828" y="795"/>
                    <a:pt x="16237" y="816"/>
                    <a:pt x="16237" y="816"/>
                  </a:cubicBezTo>
                  <a:cubicBezTo>
                    <a:pt x="13936" y="858"/>
                    <a:pt x="7993" y="1005"/>
                    <a:pt x="6466" y="1109"/>
                  </a:cubicBezTo>
                  <a:cubicBezTo>
                    <a:pt x="4918" y="1214"/>
                    <a:pt x="2909" y="1277"/>
                    <a:pt x="1988" y="1319"/>
                  </a:cubicBezTo>
                  <a:lnTo>
                    <a:pt x="1151" y="1339"/>
                  </a:lnTo>
                  <a:lnTo>
                    <a:pt x="775" y="1339"/>
                  </a:lnTo>
                  <a:cubicBezTo>
                    <a:pt x="398" y="1339"/>
                    <a:pt x="22" y="1423"/>
                    <a:pt x="1" y="1528"/>
                  </a:cubicBezTo>
                  <a:lnTo>
                    <a:pt x="1" y="1570"/>
                  </a:lnTo>
                  <a:lnTo>
                    <a:pt x="1" y="1632"/>
                  </a:lnTo>
                  <a:cubicBezTo>
                    <a:pt x="7" y="1638"/>
                    <a:pt x="58" y="1641"/>
                    <a:pt x="145" y="1641"/>
                  </a:cubicBezTo>
                  <a:cubicBezTo>
                    <a:pt x="675" y="1641"/>
                    <a:pt x="2510" y="1546"/>
                    <a:pt x="3265" y="1528"/>
                  </a:cubicBezTo>
                  <a:cubicBezTo>
                    <a:pt x="4164" y="1465"/>
                    <a:pt x="5545" y="1423"/>
                    <a:pt x="6382" y="1381"/>
                  </a:cubicBezTo>
                  <a:lnTo>
                    <a:pt x="7136" y="1360"/>
                  </a:lnTo>
                  <a:cubicBezTo>
                    <a:pt x="7931" y="1339"/>
                    <a:pt x="8726" y="1339"/>
                    <a:pt x="9521" y="1319"/>
                  </a:cubicBezTo>
                  <a:cubicBezTo>
                    <a:pt x="10274" y="1277"/>
                    <a:pt x="11027" y="1277"/>
                    <a:pt x="11802" y="1256"/>
                  </a:cubicBezTo>
                  <a:cubicBezTo>
                    <a:pt x="12365" y="1256"/>
                    <a:pt x="12950" y="1212"/>
                    <a:pt x="13525" y="1212"/>
                  </a:cubicBezTo>
                  <a:cubicBezTo>
                    <a:pt x="13741" y="1212"/>
                    <a:pt x="13955" y="1218"/>
                    <a:pt x="14166" y="1235"/>
                  </a:cubicBezTo>
                  <a:lnTo>
                    <a:pt x="14940" y="1277"/>
                  </a:lnTo>
                  <a:cubicBezTo>
                    <a:pt x="15714" y="1130"/>
                    <a:pt x="19083" y="942"/>
                    <a:pt x="20108" y="921"/>
                  </a:cubicBezTo>
                  <a:cubicBezTo>
                    <a:pt x="20415" y="915"/>
                    <a:pt x="20739" y="912"/>
                    <a:pt x="21049" y="912"/>
                  </a:cubicBezTo>
                  <a:cubicBezTo>
                    <a:pt x="21796" y="912"/>
                    <a:pt x="22459" y="927"/>
                    <a:pt x="22577" y="942"/>
                  </a:cubicBezTo>
                  <a:cubicBezTo>
                    <a:pt x="22678" y="956"/>
                    <a:pt x="23038" y="981"/>
                    <a:pt x="23465" y="981"/>
                  </a:cubicBezTo>
                  <a:cubicBezTo>
                    <a:pt x="23656" y="981"/>
                    <a:pt x="23862" y="976"/>
                    <a:pt x="24063" y="963"/>
                  </a:cubicBezTo>
                  <a:lnTo>
                    <a:pt x="24670" y="900"/>
                  </a:lnTo>
                  <a:lnTo>
                    <a:pt x="25423" y="795"/>
                  </a:lnTo>
                  <a:cubicBezTo>
                    <a:pt x="25862" y="848"/>
                    <a:pt x="26281" y="874"/>
                    <a:pt x="26600" y="874"/>
                  </a:cubicBezTo>
                  <a:cubicBezTo>
                    <a:pt x="26919" y="874"/>
                    <a:pt x="27139" y="848"/>
                    <a:pt x="27180" y="795"/>
                  </a:cubicBezTo>
                  <a:lnTo>
                    <a:pt x="27306" y="691"/>
                  </a:lnTo>
                  <a:cubicBezTo>
                    <a:pt x="27365" y="677"/>
                    <a:pt x="27425" y="671"/>
                    <a:pt x="27484" y="671"/>
                  </a:cubicBezTo>
                  <a:cubicBezTo>
                    <a:pt x="27780" y="671"/>
                    <a:pt x="28073" y="816"/>
                    <a:pt x="28352" y="816"/>
                  </a:cubicBezTo>
                  <a:cubicBezTo>
                    <a:pt x="28642" y="816"/>
                    <a:pt x="28917" y="612"/>
                    <a:pt x="29244" y="612"/>
                  </a:cubicBezTo>
                  <a:cubicBezTo>
                    <a:pt x="29294" y="612"/>
                    <a:pt x="29345" y="617"/>
                    <a:pt x="29398" y="628"/>
                  </a:cubicBezTo>
                  <a:cubicBezTo>
                    <a:pt x="29482" y="649"/>
                    <a:pt x="29545" y="712"/>
                    <a:pt x="29649" y="712"/>
                  </a:cubicBezTo>
                  <a:lnTo>
                    <a:pt x="30131" y="733"/>
                  </a:lnTo>
                  <a:cubicBezTo>
                    <a:pt x="30654" y="733"/>
                    <a:pt x="31281" y="691"/>
                    <a:pt x="31574" y="607"/>
                  </a:cubicBezTo>
                  <a:lnTo>
                    <a:pt x="31825" y="607"/>
                  </a:lnTo>
                  <a:cubicBezTo>
                    <a:pt x="33395" y="544"/>
                    <a:pt x="34943" y="523"/>
                    <a:pt x="36512" y="503"/>
                  </a:cubicBezTo>
                  <a:cubicBezTo>
                    <a:pt x="36596" y="503"/>
                    <a:pt x="36683" y="499"/>
                    <a:pt x="36768" y="499"/>
                  </a:cubicBezTo>
                  <a:cubicBezTo>
                    <a:pt x="36896" y="499"/>
                    <a:pt x="37019" y="507"/>
                    <a:pt x="37119" y="544"/>
                  </a:cubicBezTo>
                  <a:cubicBezTo>
                    <a:pt x="37343" y="677"/>
                    <a:pt x="37587" y="725"/>
                    <a:pt x="37822" y="725"/>
                  </a:cubicBezTo>
                  <a:cubicBezTo>
                    <a:pt x="38070" y="725"/>
                    <a:pt x="38307" y="672"/>
                    <a:pt x="38500" y="607"/>
                  </a:cubicBezTo>
                  <a:cubicBezTo>
                    <a:pt x="38856" y="482"/>
                    <a:pt x="39211" y="440"/>
                    <a:pt x="39567" y="440"/>
                  </a:cubicBezTo>
                  <a:lnTo>
                    <a:pt x="40844" y="398"/>
                  </a:lnTo>
                  <a:cubicBezTo>
                    <a:pt x="42245" y="377"/>
                    <a:pt x="43396" y="189"/>
                    <a:pt x="43396" y="126"/>
                  </a:cubicBezTo>
                  <a:cubicBezTo>
                    <a:pt x="43396" y="105"/>
                    <a:pt x="43354" y="21"/>
                    <a:pt x="43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1790075" y="810900"/>
              <a:ext cx="386600" cy="42875"/>
            </a:xfrm>
            <a:custGeom>
              <a:avLst/>
              <a:gdLst/>
              <a:ahLst/>
              <a:cxnLst/>
              <a:rect l="l" t="t" r="r" b="b"/>
              <a:pathLst>
                <a:path w="15464" h="1715" extrusionOk="0">
                  <a:moveTo>
                    <a:pt x="10713" y="0"/>
                  </a:moveTo>
                  <a:lnTo>
                    <a:pt x="10672" y="21"/>
                  </a:lnTo>
                  <a:cubicBezTo>
                    <a:pt x="10462" y="208"/>
                    <a:pt x="10207" y="245"/>
                    <a:pt x="9943" y="245"/>
                  </a:cubicBezTo>
                  <a:cubicBezTo>
                    <a:pt x="9767" y="245"/>
                    <a:pt x="9586" y="228"/>
                    <a:pt x="9413" y="228"/>
                  </a:cubicBezTo>
                  <a:cubicBezTo>
                    <a:pt x="9379" y="228"/>
                    <a:pt x="9345" y="229"/>
                    <a:pt x="9311" y="231"/>
                  </a:cubicBezTo>
                  <a:lnTo>
                    <a:pt x="7700" y="293"/>
                  </a:lnTo>
                  <a:cubicBezTo>
                    <a:pt x="5922" y="314"/>
                    <a:pt x="2281" y="398"/>
                    <a:pt x="1465" y="482"/>
                  </a:cubicBezTo>
                  <a:cubicBezTo>
                    <a:pt x="670" y="586"/>
                    <a:pt x="0" y="691"/>
                    <a:pt x="0" y="712"/>
                  </a:cubicBezTo>
                  <a:cubicBezTo>
                    <a:pt x="0" y="727"/>
                    <a:pt x="624" y="777"/>
                    <a:pt x="1111" y="777"/>
                  </a:cubicBezTo>
                  <a:cubicBezTo>
                    <a:pt x="1286" y="777"/>
                    <a:pt x="1444" y="770"/>
                    <a:pt x="1549" y="754"/>
                  </a:cubicBezTo>
                  <a:cubicBezTo>
                    <a:pt x="1619" y="750"/>
                    <a:pt x="1709" y="748"/>
                    <a:pt x="1813" y="748"/>
                  </a:cubicBezTo>
                  <a:cubicBezTo>
                    <a:pt x="2333" y="748"/>
                    <a:pt x="3184" y="792"/>
                    <a:pt x="3411" y="879"/>
                  </a:cubicBezTo>
                  <a:cubicBezTo>
                    <a:pt x="3490" y="925"/>
                    <a:pt x="3609" y="942"/>
                    <a:pt x="3741" y="942"/>
                  </a:cubicBezTo>
                  <a:cubicBezTo>
                    <a:pt x="4030" y="942"/>
                    <a:pt x="4377" y="860"/>
                    <a:pt x="4478" y="816"/>
                  </a:cubicBezTo>
                  <a:cubicBezTo>
                    <a:pt x="4530" y="790"/>
                    <a:pt x="4606" y="781"/>
                    <a:pt x="4688" y="781"/>
                  </a:cubicBezTo>
                  <a:cubicBezTo>
                    <a:pt x="4871" y="781"/>
                    <a:pt x="5083" y="829"/>
                    <a:pt x="5127" y="858"/>
                  </a:cubicBezTo>
                  <a:cubicBezTo>
                    <a:pt x="5231" y="921"/>
                    <a:pt x="5127" y="1465"/>
                    <a:pt x="5064" y="1653"/>
                  </a:cubicBezTo>
                  <a:cubicBezTo>
                    <a:pt x="5047" y="1696"/>
                    <a:pt x="5064" y="1715"/>
                    <a:pt x="5104" y="1715"/>
                  </a:cubicBezTo>
                  <a:cubicBezTo>
                    <a:pt x="5259" y="1715"/>
                    <a:pt x="5751" y="1443"/>
                    <a:pt x="5901" y="1277"/>
                  </a:cubicBezTo>
                  <a:cubicBezTo>
                    <a:pt x="6068" y="1067"/>
                    <a:pt x="7073" y="754"/>
                    <a:pt x="8098" y="607"/>
                  </a:cubicBezTo>
                  <a:lnTo>
                    <a:pt x="11174" y="607"/>
                  </a:lnTo>
                  <a:cubicBezTo>
                    <a:pt x="13454" y="544"/>
                    <a:pt x="15421" y="482"/>
                    <a:pt x="15442" y="440"/>
                  </a:cubicBezTo>
                  <a:cubicBezTo>
                    <a:pt x="15463" y="419"/>
                    <a:pt x="15463" y="293"/>
                    <a:pt x="15463" y="231"/>
                  </a:cubicBezTo>
                  <a:cubicBezTo>
                    <a:pt x="15463" y="189"/>
                    <a:pt x="15358" y="126"/>
                    <a:pt x="15233" y="126"/>
                  </a:cubicBezTo>
                  <a:lnTo>
                    <a:pt x="15128" y="126"/>
                  </a:lnTo>
                  <a:lnTo>
                    <a:pt x="13705" y="63"/>
                  </a:lnTo>
                  <a:cubicBezTo>
                    <a:pt x="12136" y="21"/>
                    <a:pt x="10776" y="21"/>
                    <a:pt x="10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2268175" y="803475"/>
              <a:ext cx="388675" cy="20125"/>
            </a:xfrm>
            <a:custGeom>
              <a:avLst/>
              <a:gdLst/>
              <a:ahLst/>
              <a:cxnLst/>
              <a:rect l="l" t="t" r="r" b="b"/>
              <a:pathLst>
                <a:path w="15547" h="805" extrusionOk="0">
                  <a:moveTo>
                    <a:pt x="11059" y="0"/>
                  </a:moveTo>
                  <a:cubicBezTo>
                    <a:pt x="11031" y="0"/>
                    <a:pt x="11007" y="2"/>
                    <a:pt x="10986" y="4"/>
                  </a:cubicBezTo>
                  <a:cubicBezTo>
                    <a:pt x="10672" y="67"/>
                    <a:pt x="10337" y="360"/>
                    <a:pt x="10316" y="402"/>
                  </a:cubicBezTo>
                  <a:cubicBezTo>
                    <a:pt x="10316" y="410"/>
                    <a:pt x="10306" y="414"/>
                    <a:pt x="10286" y="414"/>
                  </a:cubicBezTo>
                  <a:cubicBezTo>
                    <a:pt x="10156" y="414"/>
                    <a:pt x="9619" y="241"/>
                    <a:pt x="9019" y="4"/>
                  </a:cubicBezTo>
                  <a:lnTo>
                    <a:pt x="8454" y="214"/>
                  </a:lnTo>
                  <a:cubicBezTo>
                    <a:pt x="7952" y="402"/>
                    <a:pt x="7512" y="381"/>
                    <a:pt x="7073" y="402"/>
                  </a:cubicBezTo>
                  <a:cubicBezTo>
                    <a:pt x="7007" y="404"/>
                    <a:pt x="6941" y="405"/>
                    <a:pt x="6875" y="405"/>
                  </a:cubicBezTo>
                  <a:cubicBezTo>
                    <a:pt x="6209" y="405"/>
                    <a:pt x="5542" y="316"/>
                    <a:pt x="4876" y="297"/>
                  </a:cubicBezTo>
                  <a:lnTo>
                    <a:pt x="3328" y="214"/>
                  </a:lnTo>
                  <a:cubicBezTo>
                    <a:pt x="1654" y="297"/>
                    <a:pt x="105" y="507"/>
                    <a:pt x="63" y="569"/>
                  </a:cubicBezTo>
                  <a:cubicBezTo>
                    <a:pt x="1" y="590"/>
                    <a:pt x="273" y="695"/>
                    <a:pt x="649" y="779"/>
                  </a:cubicBezTo>
                  <a:cubicBezTo>
                    <a:pt x="756" y="796"/>
                    <a:pt x="965" y="804"/>
                    <a:pt x="1228" y="804"/>
                  </a:cubicBezTo>
                  <a:cubicBezTo>
                    <a:pt x="1892" y="804"/>
                    <a:pt x="2898" y="755"/>
                    <a:pt x="3453" y="695"/>
                  </a:cubicBezTo>
                  <a:lnTo>
                    <a:pt x="4164" y="695"/>
                  </a:lnTo>
                  <a:lnTo>
                    <a:pt x="4918" y="674"/>
                  </a:lnTo>
                  <a:cubicBezTo>
                    <a:pt x="5390" y="709"/>
                    <a:pt x="7118" y="724"/>
                    <a:pt x="8848" y="724"/>
                  </a:cubicBezTo>
                  <a:cubicBezTo>
                    <a:pt x="10261" y="724"/>
                    <a:pt x="11675" y="714"/>
                    <a:pt x="12408" y="695"/>
                  </a:cubicBezTo>
                  <a:cubicBezTo>
                    <a:pt x="14019" y="674"/>
                    <a:pt x="15463" y="611"/>
                    <a:pt x="15484" y="590"/>
                  </a:cubicBezTo>
                  <a:cubicBezTo>
                    <a:pt x="15505" y="569"/>
                    <a:pt x="15547" y="318"/>
                    <a:pt x="15547" y="256"/>
                  </a:cubicBezTo>
                  <a:cubicBezTo>
                    <a:pt x="15547" y="151"/>
                    <a:pt x="15191" y="88"/>
                    <a:pt x="15066" y="88"/>
                  </a:cubicBezTo>
                  <a:cubicBezTo>
                    <a:pt x="14940" y="88"/>
                    <a:pt x="15149" y="256"/>
                    <a:pt x="15275" y="297"/>
                  </a:cubicBezTo>
                  <a:cubicBezTo>
                    <a:pt x="15380" y="360"/>
                    <a:pt x="14752" y="402"/>
                    <a:pt x="14543" y="402"/>
                  </a:cubicBezTo>
                  <a:cubicBezTo>
                    <a:pt x="14532" y="403"/>
                    <a:pt x="14520" y="404"/>
                    <a:pt x="14508" y="404"/>
                  </a:cubicBezTo>
                  <a:cubicBezTo>
                    <a:pt x="14312" y="404"/>
                    <a:pt x="13973" y="251"/>
                    <a:pt x="13894" y="172"/>
                  </a:cubicBezTo>
                  <a:cubicBezTo>
                    <a:pt x="13856" y="142"/>
                    <a:pt x="13729" y="131"/>
                    <a:pt x="13568" y="131"/>
                  </a:cubicBezTo>
                  <a:cubicBezTo>
                    <a:pt x="13280" y="131"/>
                    <a:pt x="12881" y="166"/>
                    <a:pt x="12680" y="193"/>
                  </a:cubicBezTo>
                  <a:cubicBezTo>
                    <a:pt x="12650" y="199"/>
                    <a:pt x="12612" y="202"/>
                    <a:pt x="12569" y="202"/>
                  </a:cubicBezTo>
                  <a:cubicBezTo>
                    <a:pt x="12196" y="202"/>
                    <a:pt x="11400" y="0"/>
                    <a:pt x="1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5672975" y="776375"/>
              <a:ext cx="149175" cy="53900"/>
            </a:xfrm>
            <a:custGeom>
              <a:avLst/>
              <a:gdLst/>
              <a:ahLst/>
              <a:cxnLst/>
              <a:rect l="l" t="t" r="r" b="b"/>
              <a:pathLst>
                <a:path w="5967" h="2156" extrusionOk="0">
                  <a:moveTo>
                    <a:pt x="84" y="0"/>
                  </a:moveTo>
                  <a:cubicBezTo>
                    <a:pt x="21" y="84"/>
                    <a:pt x="0" y="210"/>
                    <a:pt x="0" y="251"/>
                  </a:cubicBezTo>
                  <a:cubicBezTo>
                    <a:pt x="0" y="314"/>
                    <a:pt x="293" y="398"/>
                    <a:pt x="398" y="398"/>
                  </a:cubicBezTo>
                  <a:cubicBezTo>
                    <a:pt x="503" y="398"/>
                    <a:pt x="524" y="544"/>
                    <a:pt x="503" y="607"/>
                  </a:cubicBezTo>
                  <a:cubicBezTo>
                    <a:pt x="461" y="649"/>
                    <a:pt x="1800" y="1130"/>
                    <a:pt x="2344" y="1256"/>
                  </a:cubicBezTo>
                  <a:cubicBezTo>
                    <a:pt x="2867" y="1360"/>
                    <a:pt x="3495" y="1716"/>
                    <a:pt x="3557" y="1800"/>
                  </a:cubicBezTo>
                  <a:cubicBezTo>
                    <a:pt x="3599" y="1884"/>
                    <a:pt x="4060" y="1967"/>
                    <a:pt x="4185" y="1967"/>
                  </a:cubicBezTo>
                  <a:cubicBezTo>
                    <a:pt x="4205" y="1961"/>
                    <a:pt x="4230" y="1958"/>
                    <a:pt x="4260" y="1958"/>
                  </a:cubicBezTo>
                  <a:cubicBezTo>
                    <a:pt x="4426" y="1958"/>
                    <a:pt x="4739" y="2046"/>
                    <a:pt x="5022" y="2135"/>
                  </a:cubicBezTo>
                  <a:cubicBezTo>
                    <a:pt x="5069" y="2149"/>
                    <a:pt x="5122" y="2156"/>
                    <a:pt x="5178" y="2156"/>
                  </a:cubicBezTo>
                  <a:cubicBezTo>
                    <a:pt x="5519" y="2156"/>
                    <a:pt x="5967" y="1917"/>
                    <a:pt x="5859" y="1863"/>
                  </a:cubicBezTo>
                  <a:cubicBezTo>
                    <a:pt x="5734" y="1758"/>
                    <a:pt x="5252" y="1591"/>
                    <a:pt x="4750" y="1486"/>
                  </a:cubicBezTo>
                  <a:lnTo>
                    <a:pt x="4436" y="1360"/>
                  </a:lnTo>
                  <a:lnTo>
                    <a:pt x="3892" y="1130"/>
                  </a:lnTo>
                  <a:cubicBezTo>
                    <a:pt x="3327" y="816"/>
                    <a:pt x="2009" y="398"/>
                    <a:pt x="1026" y="18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3292400" y="762950"/>
              <a:ext cx="239075" cy="17625"/>
            </a:xfrm>
            <a:custGeom>
              <a:avLst/>
              <a:gdLst/>
              <a:ahLst/>
              <a:cxnLst/>
              <a:rect l="l" t="t" r="r" b="b"/>
              <a:pathLst>
                <a:path w="9563" h="705" extrusionOk="0">
                  <a:moveTo>
                    <a:pt x="8479" y="1"/>
                  </a:moveTo>
                  <a:cubicBezTo>
                    <a:pt x="8102" y="1"/>
                    <a:pt x="7641" y="6"/>
                    <a:pt x="7156" y="14"/>
                  </a:cubicBezTo>
                  <a:lnTo>
                    <a:pt x="6026" y="35"/>
                  </a:lnTo>
                  <a:lnTo>
                    <a:pt x="4980" y="35"/>
                  </a:lnTo>
                  <a:cubicBezTo>
                    <a:pt x="3871" y="182"/>
                    <a:pt x="1297" y="370"/>
                    <a:pt x="649" y="475"/>
                  </a:cubicBezTo>
                  <a:cubicBezTo>
                    <a:pt x="0" y="600"/>
                    <a:pt x="0" y="705"/>
                    <a:pt x="147" y="705"/>
                  </a:cubicBezTo>
                  <a:cubicBezTo>
                    <a:pt x="314" y="705"/>
                    <a:pt x="1820" y="684"/>
                    <a:pt x="2344" y="663"/>
                  </a:cubicBezTo>
                  <a:cubicBezTo>
                    <a:pt x="2867" y="642"/>
                    <a:pt x="4666" y="454"/>
                    <a:pt x="5189" y="433"/>
                  </a:cubicBezTo>
                  <a:cubicBezTo>
                    <a:pt x="5712" y="391"/>
                    <a:pt x="7010" y="370"/>
                    <a:pt x="8077" y="349"/>
                  </a:cubicBezTo>
                  <a:lnTo>
                    <a:pt x="9039" y="328"/>
                  </a:lnTo>
                  <a:cubicBezTo>
                    <a:pt x="9102" y="307"/>
                    <a:pt x="9175" y="307"/>
                    <a:pt x="9248" y="307"/>
                  </a:cubicBezTo>
                  <a:cubicBezTo>
                    <a:pt x="9322" y="307"/>
                    <a:pt x="9395" y="307"/>
                    <a:pt x="9458" y="286"/>
                  </a:cubicBezTo>
                  <a:lnTo>
                    <a:pt x="9520" y="286"/>
                  </a:lnTo>
                  <a:cubicBezTo>
                    <a:pt x="9562" y="244"/>
                    <a:pt x="9458" y="77"/>
                    <a:pt x="9416" y="35"/>
                  </a:cubicBezTo>
                  <a:cubicBezTo>
                    <a:pt x="9379" y="11"/>
                    <a:pt x="9012" y="1"/>
                    <a:pt x="8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5382650" y="732750"/>
              <a:ext cx="215025" cy="24300"/>
            </a:xfrm>
            <a:custGeom>
              <a:avLst/>
              <a:gdLst/>
              <a:ahLst/>
              <a:cxnLst/>
              <a:rect l="l" t="t" r="r" b="b"/>
              <a:pathLst>
                <a:path w="8601" h="972" extrusionOk="0">
                  <a:moveTo>
                    <a:pt x="473" y="0"/>
                  </a:moveTo>
                  <a:cubicBezTo>
                    <a:pt x="430" y="0"/>
                    <a:pt x="391" y="3"/>
                    <a:pt x="357" y="9"/>
                  </a:cubicBezTo>
                  <a:cubicBezTo>
                    <a:pt x="1" y="92"/>
                    <a:pt x="231" y="323"/>
                    <a:pt x="859" y="532"/>
                  </a:cubicBezTo>
                  <a:lnTo>
                    <a:pt x="1486" y="427"/>
                  </a:lnTo>
                  <a:cubicBezTo>
                    <a:pt x="1590" y="404"/>
                    <a:pt x="1706" y="388"/>
                    <a:pt x="1820" y="388"/>
                  </a:cubicBezTo>
                  <a:cubicBezTo>
                    <a:pt x="1915" y="388"/>
                    <a:pt x="2008" y="399"/>
                    <a:pt x="2093" y="427"/>
                  </a:cubicBezTo>
                  <a:cubicBezTo>
                    <a:pt x="3307" y="908"/>
                    <a:pt x="4646" y="657"/>
                    <a:pt x="5901" y="846"/>
                  </a:cubicBezTo>
                  <a:lnTo>
                    <a:pt x="6738" y="971"/>
                  </a:lnTo>
                  <a:cubicBezTo>
                    <a:pt x="7722" y="908"/>
                    <a:pt x="8559" y="804"/>
                    <a:pt x="8580" y="762"/>
                  </a:cubicBezTo>
                  <a:cubicBezTo>
                    <a:pt x="8600" y="741"/>
                    <a:pt x="8370" y="616"/>
                    <a:pt x="8245" y="574"/>
                  </a:cubicBezTo>
                  <a:cubicBezTo>
                    <a:pt x="8098" y="511"/>
                    <a:pt x="7471" y="427"/>
                    <a:pt x="6822" y="364"/>
                  </a:cubicBezTo>
                  <a:cubicBezTo>
                    <a:pt x="6173" y="302"/>
                    <a:pt x="3600" y="239"/>
                    <a:pt x="2637" y="92"/>
                  </a:cubicBezTo>
                  <a:lnTo>
                    <a:pt x="1758" y="260"/>
                  </a:lnTo>
                  <a:lnTo>
                    <a:pt x="1717" y="260"/>
                  </a:lnTo>
                  <a:cubicBezTo>
                    <a:pt x="1698" y="260"/>
                    <a:pt x="900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5559975" y="1109575"/>
              <a:ext cx="79550" cy="53900"/>
            </a:xfrm>
            <a:custGeom>
              <a:avLst/>
              <a:gdLst/>
              <a:ahLst/>
              <a:cxnLst/>
              <a:rect l="l" t="t" r="r" b="b"/>
              <a:pathLst>
                <a:path w="3182" h="2156" extrusionOk="0">
                  <a:moveTo>
                    <a:pt x="1361" y="1"/>
                  </a:moveTo>
                  <a:cubicBezTo>
                    <a:pt x="1194" y="1"/>
                    <a:pt x="859" y="273"/>
                    <a:pt x="754" y="398"/>
                  </a:cubicBezTo>
                  <a:cubicBezTo>
                    <a:pt x="650" y="524"/>
                    <a:pt x="859" y="733"/>
                    <a:pt x="943" y="754"/>
                  </a:cubicBezTo>
                  <a:cubicBezTo>
                    <a:pt x="1005" y="796"/>
                    <a:pt x="859" y="921"/>
                    <a:pt x="754" y="984"/>
                  </a:cubicBezTo>
                  <a:cubicBezTo>
                    <a:pt x="671" y="1005"/>
                    <a:pt x="859" y="1340"/>
                    <a:pt x="984" y="1465"/>
                  </a:cubicBezTo>
                  <a:cubicBezTo>
                    <a:pt x="1045" y="1551"/>
                    <a:pt x="985" y="1594"/>
                    <a:pt x="842" y="1594"/>
                  </a:cubicBezTo>
                  <a:cubicBezTo>
                    <a:pt x="739" y="1594"/>
                    <a:pt x="594" y="1572"/>
                    <a:pt x="419" y="1528"/>
                  </a:cubicBezTo>
                  <a:lnTo>
                    <a:pt x="106" y="1465"/>
                  </a:lnTo>
                  <a:lnTo>
                    <a:pt x="22" y="1444"/>
                  </a:lnTo>
                  <a:lnTo>
                    <a:pt x="22" y="1444"/>
                  </a:lnTo>
                  <a:cubicBezTo>
                    <a:pt x="1" y="1465"/>
                    <a:pt x="210" y="1758"/>
                    <a:pt x="273" y="1863"/>
                  </a:cubicBezTo>
                  <a:cubicBezTo>
                    <a:pt x="319" y="1909"/>
                    <a:pt x="438" y="1927"/>
                    <a:pt x="568" y="1927"/>
                  </a:cubicBezTo>
                  <a:cubicBezTo>
                    <a:pt x="732" y="1927"/>
                    <a:pt x="914" y="1898"/>
                    <a:pt x="984" y="1863"/>
                  </a:cubicBezTo>
                  <a:cubicBezTo>
                    <a:pt x="1010" y="1853"/>
                    <a:pt x="1035" y="1849"/>
                    <a:pt x="1060" y="1849"/>
                  </a:cubicBezTo>
                  <a:cubicBezTo>
                    <a:pt x="1200" y="1849"/>
                    <a:pt x="1326" y="1980"/>
                    <a:pt x="1361" y="2051"/>
                  </a:cubicBezTo>
                  <a:cubicBezTo>
                    <a:pt x="1382" y="2135"/>
                    <a:pt x="1675" y="2156"/>
                    <a:pt x="1779" y="2156"/>
                  </a:cubicBezTo>
                  <a:cubicBezTo>
                    <a:pt x="1884" y="2156"/>
                    <a:pt x="1989" y="2051"/>
                    <a:pt x="1989" y="1947"/>
                  </a:cubicBezTo>
                  <a:lnTo>
                    <a:pt x="1947" y="1884"/>
                  </a:lnTo>
                  <a:lnTo>
                    <a:pt x="1905" y="1800"/>
                  </a:lnTo>
                  <a:cubicBezTo>
                    <a:pt x="1821" y="1737"/>
                    <a:pt x="2449" y="1528"/>
                    <a:pt x="2721" y="1444"/>
                  </a:cubicBezTo>
                  <a:cubicBezTo>
                    <a:pt x="2972" y="1361"/>
                    <a:pt x="3181" y="1277"/>
                    <a:pt x="3181" y="1256"/>
                  </a:cubicBezTo>
                  <a:lnTo>
                    <a:pt x="3181" y="1256"/>
                  </a:lnTo>
                  <a:cubicBezTo>
                    <a:pt x="3181" y="1256"/>
                    <a:pt x="2616" y="1256"/>
                    <a:pt x="2365" y="1277"/>
                  </a:cubicBezTo>
                  <a:cubicBezTo>
                    <a:pt x="2135" y="1319"/>
                    <a:pt x="1884" y="1340"/>
                    <a:pt x="1779" y="1361"/>
                  </a:cubicBezTo>
                  <a:cubicBezTo>
                    <a:pt x="1752" y="1372"/>
                    <a:pt x="1712" y="1376"/>
                    <a:pt x="1666" y="1376"/>
                  </a:cubicBezTo>
                  <a:cubicBezTo>
                    <a:pt x="1564" y="1376"/>
                    <a:pt x="1434" y="1356"/>
                    <a:pt x="1362" y="1356"/>
                  </a:cubicBezTo>
                  <a:cubicBezTo>
                    <a:pt x="1343" y="1356"/>
                    <a:pt x="1329" y="1358"/>
                    <a:pt x="1319" y="1361"/>
                  </a:cubicBezTo>
                  <a:cubicBezTo>
                    <a:pt x="1319" y="1340"/>
                    <a:pt x="1612" y="1277"/>
                    <a:pt x="1717" y="1256"/>
                  </a:cubicBezTo>
                  <a:cubicBezTo>
                    <a:pt x="1736" y="1252"/>
                    <a:pt x="1755" y="1251"/>
                    <a:pt x="1774" y="1251"/>
                  </a:cubicBezTo>
                  <a:cubicBezTo>
                    <a:pt x="1856" y="1251"/>
                    <a:pt x="1926" y="1285"/>
                    <a:pt x="1926" y="1319"/>
                  </a:cubicBezTo>
                  <a:cubicBezTo>
                    <a:pt x="1926" y="1320"/>
                    <a:pt x="1926" y="1320"/>
                    <a:pt x="1926" y="1320"/>
                  </a:cubicBezTo>
                  <a:cubicBezTo>
                    <a:pt x="1933" y="1320"/>
                    <a:pt x="2033" y="1023"/>
                    <a:pt x="2093" y="942"/>
                  </a:cubicBezTo>
                  <a:cubicBezTo>
                    <a:pt x="2114" y="880"/>
                    <a:pt x="1905" y="691"/>
                    <a:pt x="1821" y="649"/>
                  </a:cubicBezTo>
                  <a:cubicBezTo>
                    <a:pt x="1738" y="628"/>
                    <a:pt x="1800" y="294"/>
                    <a:pt x="1842" y="189"/>
                  </a:cubicBezTo>
                  <a:cubicBezTo>
                    <a:pt x="1884" y="84"/>
                    <a:pt x="1487" y="1"/>
                    <a:pt x="1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4258550" y="728975"/>
              <a:ext cx="223125" cy="13425"/>
            </a:xfrm>
            <a:custGeom>
              <a:avLst/>
              <a:gdLst/>
              <a:ahLst/>
              <a:cxnLst/>
              <a:rect l="l" t="t" r="r" b="b"/>
              <a:pathLst>
                <a:path w="8925" h="537" extrusionOk="0">
                  <a:moveTo>
                    <a:pt x="7612" y="1"/>
                  </a:moveTo>
                  <a:cubicBezTo>
                    <a:pt x="7149" y="1"/>
                    <a:pt x="6589" y="6"/>
                    <a:pt x="5984" y="13"/>
                  </a:cubicBezTo>
                  <a:cubicBezTo>
                    <a:pt x="4352" y="34"/>
                    <a:pt x="21" y="306"/>
                    <a:pt x="0" y="369"/>
                  </a:cubicBezTo>
                  <a:cubicBezTo>
                    <a:pt x="0" y="432"/>
                    <a:pt x="167" y="515"/>
                    <a:pt x="314" y="536"/>
                  </a:cubicBezTo>
                  <a:lnTo>
                    <a:pt x="398" y="474"/>
                  </a:lnTo>
                  <a:cubicBezTo>
                    <a:pt x="649" y="285"/>
                    <a:pt x="947" y="262"/>
                    <a:pt x="1248" y="262"/>
                  </a:cubicBezTo>
                  <a:cubicBezTo>
                    <a:pt x="1348" y="262"/>
                    <a:pt x="1449" y="264"/>
                    <a:pt x="1548" y="264"/>
                  </a:cubicBezTo>
                  <a:lnTo>
                    <a:pt x="2260" y="264"/>
                  </a:lnTo>
                  <a:cubicBezTo>
                    <a:pt x="2835" y="328"/>
                    <a:pt x="4742" y="356"/>
                    <a:pt x="6020" y="356"/>
                  </a:cubicBezTo>
                  <a:cubicBezTo>
                    <a:pt x="6415" y="356"/>
                    <a:pt x="6750" y="353"/>
                    <a:pt x="6968" y="348"/>
                  </a:cubicBezTo>
                  <a:cubicBezTo>
                    <a:pt x="7867" y="327"/>
                    <a:pt x="8809" y="118"/>
                    <a:pt x="8872" y="55"/>
                  </a:cubicBezTo>
                  <a:cubicBezTo>
                    <a:pt x="8925" y="15"/>
                    <a:pt x="8414" y="1"/>
                    <a:pt x="7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3931600" y="734000"/>
              <a:ext cx="191475" cy="19900"/>
            </a:xfrm>
            <a:custGeom>
              <a:avLst/>
              <a:gdLst/>
              <a:ahLst/>
              <a:cxnLst/>
              <a:rect l="l" t="t" r="r" b="b"/>
              <a:pathLst>
                <a:path w="7659" h="796" extrusionOk="0">
                  <a:moveTo>
                    <a:pt x="4081" y="1"/>
                  </a:moveTo>
                  <a:cubicBezTo>
                    <a:pt x="1884" y="231"/>
                    <a:pt x="64" y="440"/>
                    <a:pt x="22" y="461"/>
                  </a:cubicBezTo>
                  <a:cubicBezTo>
                    <a:pt x="1" y="482"/>
                    <a:pt x="482" y="649"/>
                    <a:pt x="1047" y="796"/>
                  </a:cubicBezTo>
                  <a:lnTo>
                    <a:pt x="1633" y="733"/>
                  </a:lnTo>
                  <a:lnTo>
                    <a:pt x="2386" y="628"/>
                  </a:lnTo>
                  <a:cubicBezTo>
                    <a:pt x="3223" y="545"/>
                    <a:pt x="4625" y="461"/>
                    <a:pt x="5504" y="440"/>
                  </a:cubicBezTo>
                  <a:lnTo>
                    <a:pt x="6278" y="419"/>
                  </a:lnTo>
                  <a:lnTo>
                    <a:pt x="6717" y="419"/>
                  </a:lnTo>
                  <a:cubicBezTo>
                    <a:pt x="7219" y="419"/>
                    <a:pt x="7617" y="377"/>
                    <a:pt x="7638" y="356"/>
                  </a:cubicBezTo>
                  <a:cubicBezTo>
                    <a:pt x="7659" y="356"/>
                    <a:pt x="7324" y="168"/>
                    <a:pt x="7198" y="126"/>
                  </a:cubicBezTo>
                  <a:cubicBezTo>
                    <a:pt x="7159" y="106"/>
                    <a:pt x="7110" y="99"/>
                    <a:pt x="7062" y="99"/>
                  </a:cubicBezTo>
                  <a:cubicBezTo>
                    <a:pt x="6957" y="99"/>
                    <a:pt x="6850" y="133"/>
                    <a:pt x="6822" y="147"/>
                  </a:cubicBezTo>
                  <a:cubicBezTo>
                    <a:pt x="6822" y="153"/>
                    <a:pt x="6805" y="155"/>
                    <a:pt x="6775" y="155"/>
                  </a:cubicBezTo>
                  <a:cubicBezTo>
                    <a:pt x="6694" y="155"/>
                    <a:pt x="6513" y="136"/>
                    <a:pt x="6299" y="105"/>
                  </a:cubicBezTo>
                  <a:lnTo>
                    <a:pt x="6090" y="105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2977500" y="789975"/>
              <a:ext cx="286150" cy="14725"/>
            </a:xfrm>
            <a:custGeom>
              <a:avLst/>
              <a:gdLst/>
              <a:ahLst/>
              <a:cxnLst/>
              <a:rect l="l" t="t" r="r" b="b"/>
              <a:pathLst>
                <a:path w="11446" h="589" extrusionOk="0">
                  <a:moveTo>
                    <a:pt x="10336" y="0"/>
                  </a:moveTo>
                  <a:lnTo>
                    <a:pt x="9834" y="105"/>
                  </a:lnTo>
                  <a:lnTo>
                    <a:pt x="8872" y="293"/>
                  </a:lnTo>
                  <a:cubicBezTo>
                    <a:pt x="8390" y="210"/>
                    <a:pt x="7805" y="105"/>
                    <a:pt x="7533" y="42"/>
                  </a:cubicBezTo>
                  <a:lnTo>
                    <a:pt x="7407" y="126"/>
                  </a:lnTo>
                  <a:cubicBezTo>
                    <a:pt x="7175" y="297"/>
                    <a:pt x="6929" y="332"/>
                    <a:pt x="6681" y="332"/>
                  </a:cubicBezTo>
                  <a:cubicBezTo>
                    <a:pt x="6504" y="332"/>
                    <a:pt x="6326" y="314"/>
                    <a:pt x="6152" y="314"/>
                  </a:cubicBezTo>
                  <a:lnTo>
                    <a:pt x="4310" y="356"/>
                  </a:lnTo>
                  <a:cubicBezTo>
                    <a:pt x="2302" y="419"/>
                    <a:pt x="335" y="461"/>
                    <a:pt x="209" y="461"/>
                  </a:cubicBezTo>
                  <a:cubicBezTo>
                    <a:pt x="105" y="503"/>
                    <a:pt x="0" y="544"/>
                    <a:pt x="0" y="586"/>
                  </a:cubicBezTo>
                  <a:cubicBezTo>
                    <a:pt x="0" y="588"/>
                    <a:pt x="43" y="589"/>
                    <a:pt x="124" y="589"/>
                  </a:cubicBezTo>
                  <a:cubicBezTo>
                    <a:pt x="952" y="589"/>
                    <a:pt x="5709" y="497"/>
                    <a:pt x="7616" y="440"/>
                  </a:cubicBezTo>
                  <a:cubicBezTo>
                    <a:pt x="9709" y="398"/>
                    <a:pt x="11445" y="210"/>
                    <a:pt x="11445" y="168"/>
                  </a:cubicBezTo>
                  <a:cubicBezTo>
                    <a:pt x="11445" y="105"/>
                    <a:pt x="10943" y="21"/>
                    <a:pt x="10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5837750" y="835175"/>
              <a:ext cx="84775" cy="45900"/>
            </a:xfrm>
            <a:custGeom>
              <a:avLst/>
              <a:gdLst/>
              <a:ahLst/>
              <a:cxnLst/>
              <a:rect l="l" t="t" r="r" b="b"/>
              <a:pathLst>
                <a:path w="3391" h="1836" extrusionOk="0">
                  <a:moveTo>
                    <a:pt x="159" y="1"/>
                  </a:moveTo>
                  <a:cubicBezTo>
                    <a:pt x="100" y="1"/>
                    <a:pt x="59" y="11"/>
                    <a:pt x="42" y="34"/>
                  </a:cubicBezTo>
                  <a:cubicBezTo>
                    <a:pt x="0" y="96"/>
                    <a:pt x="942" y="1017"/>
                    <a:pt x="1340" y="1247"/>
                  </a:cubicBezTo>
                  <a:cubicBezTo>
                    <a:pt x="1758" y="1456"/>
                    <a:pt x="2574" y="1770"/>
                    <a:pt x="2762" y="1833"/>
                  </a:cubicBezTo>
                  <a:cubicBezTo>
                    <a:pt x="2776" y="1835"/>
                    <a:pt x="2791" y="1835"/>
                    <a:pt x="2807" y="1835"/>
                  </a:cubicBezTo>
                  <a:cubicBezTo>
                    <a:pt x="2996" y="1835"/>
                    <a:pt x="3269" y="1722"/>
                    <a:pt x="3327" y="1645"/>
                  </a:cubicBezTo>
                  <a:cubicBezTo>
                    <a:pt x="3390" y="1561"/>
                    <a:pt x="3160" y="1394"/>
                    <a:pt x="3055" y="1331"/>
                  </a:cubicBezTo>
                  <a:cubicBezTo>
                    <a:pt x="2930" y="1289"/>
                    <a:pt x="2637" y="1080"/>
                    <a:pt x="2616" y="996"/>
                  </a:cubicBezTo>
                  <a:cubicBezTo>
                    <a:pt x="2574" y="933"/>
                    <a:pt x="1319" y="389"/>
                    <a:pt x="921" y="201"/>
                  </a:cubicBezTo>
                  <a:cubicBezTo>
                    <a:pt x="615" y="79"/>
                    <a:pt x="320" y="1"/>
                    <a:pt x="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5785450" y="850525"/>
              <a:ext cx="54950" cy="37200"/>
            </a:xfrm>
            <a:custGeom>
              <a:avLst/>
              <a:gdLst/>
              <a:ahLst/>
              <a:cxnLst/>
              <a:rect l="l" t="t" r="r" b="b"/>
              <a:pathLst>
                <a:path w="2198" h="1488" extrusionOk="0">
                  <a:moveTo>
                    <a:pt x="367" y="1"/>
                  </a:moveTo>
                  <a:cubicBezTo>
                    <a:pt x="215" y="1"/>
                    <a:pt x="80" y="31"/>
                    <a:pt x="42" y="68"/>
                  </a:cubicBezTo>
                  <a:cubicBezTo>
                    <a:pt x="0" y="110"/>
                    <a:pt x="356" y="612"/>
                    <a:pt x="523" y="780"/>
                  </a:cubicBezTo>
                  <a:cubicBezTo>
                    <a:pt x="670" y="926"/>
                    <a:pt x="670" y="1198"/>
                    <a:pt x="649" y="1219"/>
                  </a:cubicBezTo>
                  <a:cubicBezTo>
                    <a:pt x="628" y="1261"/>
                    <a:pt x="921" y="1428"/>
                    <a:pt x="1046" y="1470"/>
                  </a:cubicBezTo>
                  <a:cubicBezTo>
                    <a:pt x="1066" y="1482"/>
                    <a:pt x="1105" y="1487"/>
                    <a:pt x="1157" y="1487"/>
                  </a:cubicBezTo>
                  <a:cubicBezTo>
                    <a:pt x="1375" y="1487"/>
                    <a:pt x="1815" y="1395"/>
                    <a:pt x="1967" y="1345"/>
                  </a:cubicBezTo>
                  <a:cubicBezTo>
                    <a:pt x="2134" y="1261"/>
                    <a:pt x="2197" y="1094"/>
                    <a:pt x="2030" y="926"/>
                  </a:cubicBezTo>
                  <a:cubicBezTo>
                    <a:pt x="1883" y="780"/>
                    <a:pt x="879" y="110"/>
                    <a:pt x="670" y="47"/>
                  </a:cubicBezTo>
                  <a:cubicBezTo>
                    <a:pt x="578" y="14"/>
                    <a:pt x="469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5655200" y="1041050"/>
              <a:ext cx="81100" cy="17300"/>
            </a:xfrm>
            <a:custGeom>
              <a:avLst/>
              <a:gdLst/>
              <a:ahLst/>
              <a:cxnLst/>
              <a:rect l="l" t="t" r="r" b="b"/>
              <a:pathLst>
                <a:path w="3244" h="692" extrusionOk="0">
                  <a:moveTo>
                    <a:pt x="1737" y="1"/>
                  </a:moveTo>
                  <a:cubicBezTo>
                    <a:pt x="1548" y="1"/>
                    <a:pt x="942" y="210"/>
                    <a:pt x="921" y="231"/>
                  </a:cubicBezTo>
                  <a:cubicBezTo>
                    <a:pt x="900" y="315"/>
                    <a:pt x="147" y="231"/>
                    <a:pt x="84" y="398"/>
                  </a:cubicBezTo>
                  <a:cubicBezTo>
                    <a:pt x="0" y="545"/>
                    <a:pt x="523" y="691"/>
                    <a:pt x="732" y="691"/>
                  </a:cubicBezTo>
                  <a:cubicBezTo>
                    <a:pt x="963" y="691"/>
                    <a:pt x="1193" y="524"/>
                    <a:pt x="1235" y="440"/>
                  </a:cubicBezTo>
                  <a:cubicBezTo>
                    <a:pt x="1238" y="428"/>
                    <a:pt x="1260" y="423"/>
                    <a:pt x="1297" y="423"/>
                  </a:cubicBezTo>
                  <a:cubicBezTo>
                    <a:pt x="1519" y="423"/>
                    <a:pt x="2272" y="608"/>
                    <a:pt x="2595" y="608"/>
                  </a:cubicBezTo>
                  <a:cubicBezTo>
                    <a:pt x="2950" y="608"/>
                    <a:pt x="3243" y="503"/>
                    <a:pt x="3243" y="482"/>
                  </a:cubicBezTo>
                  <a:cubicBezTo>
                    <a:pt x="3243" y="419"/>
                    <a:pt x="2699" y="210"/>
                    <a:pt x="2469" y="126"/>
                  </a:cubicBezTo>
                  <a:cubicBezTo>
                    <a:pt x="2218" y="64"/>
                    <a:pt x="1904" y="1"/>
                    <a:pt x="1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3028750" y="784750"/>
              <a:ext cx="138650" cy="10875"/>
            </a:xfrm>
            <a:custGeom>
              <a:avLst/>
              <a:gdLst/>
              <a:ahLst/>
              <a:cxnLst/>
              <a:rect l="l" t="t" r="r" b="b"/>
              <a:pathLst>
                <a:path w="5546" h="435" extrusionOk="0">
                  <a:moveTo>
                    <a:pt x="1695" y="0"/>
                  </a:moveTo>
                  <a:cubicBezTo>
                    <a:pt x="1695" y="0"/>
                    <a:pt x="628" y="0"/>
                    <a:pt x="105" y="84"/>
                  </a:cubicBezTo>
                  <a:lnTo>
                    <a:pt x="63" y="84"/>
                  </a:lnTo>
                  <a:cubicBezTo>
                    <a:pt x="1" y="272"/>
                    <a:pt x="147" y="398"/>
                    <a:pt x="419" y="398"/>
                  </a:cubicBezTo>
                  <a:lnTo>
                    <a:pt x="649" y="419"/>
                  </a:lnTo>
                  <a:cubicBezTo>
                    <a:pt x="801" y="430"/>
                    <a:pt x="953" y="435"/>
                    <a:pt x="1104" y="435"/>
                  </a:cubicBezTo>
                  <a:cubicBezTo>
                    <a:pt x="2303" y="435"/>
                    <a:pt x="3480" y="123"/>
                    <a:pt x="4699" y="123"/>
                  </a:cubicBezTo>
                  <a:cubicBezTo>
                    <a:pt x="4765" y="123"/>
                    <a:pt x="4831" y="124"/>
                    <a:pt x="4897" y="126"/>
                  </a:cubicBezTo>
                  <a:lnTo>
                    <a:pt x="5211" y="126"/>
                  </a:lnTo>
                  <a:cubicBezTo>
                    <a:pt x="5545" y="105"/>
                    <a:pt x="3976" y="21"/>
                    <a:pt x="1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409325" y="1157700"/>
              <a:ext cx="101525" cy="20150"/>
            </a:xfrm>
            <a:custGeom>
              <a:avLst/>
              <a:gdLst/>
              <a:ahLst/>
              <a:cxnLst/>
              <a:rect l="l" t="t" r="r" b="b"/>
              <a:pathLst>
                <a:path w="4061" h="806" extrusionOk="0">
                  <a:moveTo>
                    <a:pt x="3056" y="1"/>
                  </a:moveTo>
                  <a:cubicBezTo>
                    <a:pt x="2804" y="1"/>
                    <a:pt x="1365" y="342"/>
                    <a:pt x="840" y="342"/>
                  </a:cubicBezTo>
                  <a:cubicBezTo>
                    <a:pt x="798" y="342"/>
                    <a:pt x="762" y="340"/>
                    <a:pt x="733" y="335"/>
                  </a:cubicBezTo>
                  <a:cubicBezTo>
                    <a:pt x="664" y="321"/>
                    <a:pt x="596" y="315"/>
                    <a:pt x="532" y="315"/>
                  </a:cubicBezTo>
                  <a:cubicBezTo>
                    <a:pt x="229" y="315"/>
                    <a:pt x="1" y="455"/>
                    <a:pt x="1" y="524"/>
                  </a:cubicBezTo>
                  <a:cubicBezTo>
                    <a:pt x="1" y="538"/>
                    <a:pt x="68" y="543"/>
                    <a:pt x="179" y="543"/>
                  </a:cubicBezTo>
                  <a:cubicBezTo>
                    <a:pt x="570" y="543"/>
                    <a:pt x="1498" y="473"/>
                    <a:pt x="1905" y="440"/>
                  </a:cubicBezTo>
                  <a:cubicBezTo>
                    <a:pt x="2003" y="424"/>
                    <a:pt x="2095" y="417"/>
                    <a:pt x="2179" y="417"/>
                  </a:cubicBezTo>
                  <a:cubicBezTo>
                    <a:pt x="2524" y="417"/>
                    <a:pt x="2738" y="532"/>
                    <a:pt x="2721" y="566"/>
                  </a:cubicBezTo>
                  <a:cubicBezTo>
                    <a:pt x="2700" y="628"/>
                    <a:pt x="2847" y="775"/>
                    <a:pt x="2888" y="796"/>
                  </a:cubicBezTo>
                  <a:cubicBezTo>
                    <a:pt x="2892" y="802"/>
                    <a:pt x="2910" y="805"/>
                    <a:pt x="2940" y="805"/>
                  </a:cubicBezTo>
                  <a:cubicBezTo>
                    <a:pt x="3099" y="805"/>
                    <a:pt x="3570" y="723"/>
                    <a:pt x="3746" y="670"/>
                  </a:cubicBezTo>
                  <a:cubicBezTo>
                    <a:pt x="3956" y="649"/>
                    <a:pt x="4060" y="461"/>
                    <a:pt x="4060" y="419"/>
                  </a:cubicBezTo>
                  <a:cubicBezTo>
                    <a:pt x="4039" y="377"/>
                    <a:pt x="3516" y="315"/>
                    <a:pt x="3307" y="315"/>
                  </a:cubicBezTo>
                  <a:cubicBezTo>
                    <a:pt x="3098" y="273"/>
                    <a:pt x="3265" y="126"/>
                    <a:pt x="3370" y="63"/>
                  </a:cubicBezTo>
                  <a:cubicBezTo>
                    <a:pt x="3474" y="22"/>
                    <a:pt x="3349" y="1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5461650" y="1116825"/>
              <a:ext cx="47100" cy="27600"/>
            </a:xfrm>
            <a:custGeom>
              <a:avLst/>
              <a:gdLst/>
              <a:ahLst/>
              <a:cxnLst/>
              <a:rect l="l" t="t" r="r" b="b"/>
              <a:pathLst>
                <a:path w="1884" h="1104" extrusionOk="0">
                  <a:moveTo>
                    <a:pt x="1849" y="0"/>
                  </a:moveTo>
                  <a:cubicBezTo>
                    <a:pt x="1668" y="0"/>
                    <a:pt x="811" y="71"/>
                    <a:pt x="419" y="108"/>
                  </a:cubicBezTo>
                  <a:cubicBezTo>
                    <a:pt x="0" y="192"/>
                    <a:pt x="189" y="318"/>
                    <a:pt x="314" y="338"/>
                  </a:cubicBezTo>
                  <a:cubicBezTo>
                    <a:pt x="440" y="380"/>
                    <a:pt x="419" y="610"/>
                    <a:pt x="398" y="652"/>
                  </a:cubicBezTo>
                  <a:cubicBezTo>
                    <a:pt x="377" y="715"/>
                    <a:pt x="586" y="1008"/>
                    <a:pt x="649" y="1071"/>
                  </a:cubicBezTo>
                  <a:cubicBezTo>
                    <a:pt x="667" y="1093"/>
                    <a:pt x="714" y="1103"/>
                    <a:pt x="778" y="1103"/>
                  </a:cubicBezTo>
                  <a:cubicBezTo>
                    <a:pt x="1011" y="1103"/>
                    <a:pt x="1467" y="972"/>
                    <a:pt x="1549" y="841"/>
                  </a:cubicBezTo>
                  <a:cubicBezTo>
                    <a:pt x="1653" y="694"/>
                    <a:pt x="1674" y="380"/>
                    <a:pt x="1653" y="297"/>
                  </a:cubicBezTo>
                  <a:cubicBezTo>
                    <a:pt x="1632" y="213"/>
                    <a:pt x="1758" y="87"/>
                    <a:pt x="1800" y="87"/>
                  </a:cubicBezTo>
                  <a:cubicBezTo>
                    <a:pt x="1863" y="66"/>
                    <a:pt x="1883" y="25"/>
                    <a:pt x="1883" y="4"/>
                  </a:cubicBezTo>
                  <a:cubicBezTo>
                    <a:pt x="1883" y="1"/>
                    <a:pt x="1871" y="0"/>
                    <a:pt x="1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3551325" y="754925"/>
              <a:ext cx="143875" cy="15850"/>
            </a:xfrm>
            <a:custGeom>
              <a:avLst/>
              <a:gdLst/>
              <a:ahLst/>
              <a:cxnLst/>
              <a:rect l="l" t="t" r="r" b="b"/>
              <a:pathLst>
                <a:path w="5755" h="634" extrusionOk="0">
                  <a:moveTo>
                    <a:pt x="4645" y="1"/>
                  </a:moveTo>
                  <a:cubicBezTo>
                    <a:pt x="4433" y="36"/>
                    <a:pt x="3534" y="161"/>
                    <a:pt x="3045" y="161"/>
                  </a:cubicBezTo>
                  <a:cubicBezTo>
                    <a:pt x="2956" y="161"/>
                    <a:pt x="2880" y="157"/>
                    <a:pt x="2825" y="147"/>
                  </a:cubicBezTo>
                  <a:cubicBezTo>
                    <a:pt x="2794" y="142"/>
                    <a:pt x="2756" y="140"/>
                    <a:pt x="2712" y="140"/>
                  </a:cubicBezTo>
                  <a:cubicBezTo>
                    <a:pt x="2319" y="140"/>
                    <a:pt x="1436" y="323"/>
                    <a:pt x="853" y="383"/>
                  </a:cubicBezTo>
                  <a:lnTo>
                    <a:pt x="853" y="383"/>
                  </a:lnTo>
                  <a:lnTo>
                    <a:pt x="691" y="273"/>
                  </a:lnTo>
                  <a:cubicBezTo>
                    <a:pt x="105" y="335"/>
                    <a:pt x="0" y="377"/>
                    <a:pt x="461" y="398"/>
                  </a:cubicBezTo>
                  <a:cubicBezTo>
                    <a:pt x="489" y="400"/>
                    <a:pt x="520" y="402"/>
                    <a:pt x="554" y="402"/>
                  </a:cubicBezTo>
                  <a:cubicBezTo>
                    <a:pt x="638" y="402"/>
                    <a:pt x="740" y="395"/>
                    <a:pt x="853" y="383"/>
                  </a:cubicBezTo>
                  <a:lnTo>
                    <a:pt x="853" y="383"/>
                  </a:lnTo>
                  <a:lnTo>
                    <a:pt x="1151" y="586"/>
                  </a:lnTo>
                  <a:cubicBezTo>
                    <a:pt x="1172" y="618"/>
                    <a:pt x="1230" y="633"/>
                    <a:pt x="1287" y="633"/>
                  </a:cubicBezTo>
                  <a:cubicBezTo>
                    <a:pt x="1345" y="633"/>
                    <a:pt x="1402" y="618"/>
                    <a:pt x="1423" y="586"/>
                  </a:cubicBezTo>
                  <a:cubicBezTo>
                    <a:pt x="1575" y="423"/>
                    <a:pt x="1756" y="390"/>
                    <a:pt x="1945" y="390"/>
                  </a:cubicBezTo>
                  <a:cubicBezTo>
                    <a:pt x="2073" y="390"/>
                    <a:pt x="2204" y="405"/>
                    <a:pt x="2333" y="405"/>
                  </a:cubicBezTo>
                  <a:cubicBezTo>
                    <a:pt x="2379" y="405"/>
                    <a:pt x="2424" y="403"/>
                    <a:pt x="2469" y="398"/>
                  </a:cubicBezTo>
                  <a:cubicBezTo>
                    <a:pt x="3474" y="356"/>
                    <a:pt x="4499" y="356"/>
                    <a:pt x="5482" y="335"/>
                  </a:cubicBezTo>
                  <a:lnTo>
                    <a:pt x="5608" y="335"/>
                  </a:lnTo>
                  <a:cubicBezTo>
                    <a:pt x="5754" y="314"/>
                    <a:pt x="5566" y="252"/>
                    <a:pt x="5189" y="252"/>
                  </a:cubicBezTo>
                  <a:lnTo>
                    <a:pt x="4959" y="147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5217725" y="1119525"/>
              <a:ext cx="86500" cy="14450"/>
            </a:xfrm>
            <a:custGeom>
              <a:avLst/>
              <a:gdLst/>
              <a:ahLst/>
              <a:cxnLst/>
              <a:rect l="l" t="t" r="r" b="b"/>
              <a:pathLst>
                <a:path w="3460" h="578" extrusionOk="0">
                  <a:moveTo>
                    <a:pt x="1346" y="0"/>
                  </a:moveTo>
                  <a:cubicBezTo>
                    <a:pt x="781" y="21"/>
                    <a:pt x="195" y="293"/>
                    <a:pt x="91" y="419"/>
                  </a:cubicBezTo>
                  <a:cubicBezTo>
                    <a:pt x="0" y="509"/>
                    <a:pt x="94" y="578"/>
                    <a:pt x="287" y="578"/>
                  </a:cubicBezTo>
                  <a:cubicBezTo>
                    <a:pt x="362" y="578"/>
                    <a:pt x="452" y="568"/>
                    <a:pt x="551" y="544"/>
                  </a:cubicBezTo>
                  <a:cubicBezTo>
                    <a:pt x="886" y="502"/>
                    <a:pt x="2622" y="335"/>
                    <a:pt x="2978" y="314"/>
                  </a:cubicBezTo>
                  <a:cubicBezTo>
                    <a:pt x="3334" y="314"/>
                    <a:pt x="3459" y="105"/>
                    <a:pt x="3397" y="63"/>
                  </a:cubicBezTo>
                  <a:cubicBezTo>
                    <a:pt x="3355" y="0"/>
                    <a:pt x="1890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5549525" y="1043675"/>
              <a:ext cx="45000" cy="18675"/>
            </a:xfrm>
            <a:custGeom>
              <a:avLst/>
              <a:gdLst/>
              <a:ahLst/>
              <a:cxnLst/>
              <a:rect l="l" t="t" r="r" b="b"/>
              <a:pathLst>
                <a:path w="1800" h="747" extrusionOk="0">
                  <a:moveTo>
                    <a:pt x="1047" y="0"/>
                  </a:moveTo>
                  <a:cubicBezTo>
                    <a:pt x="837" y="0"/>
                    <a:pt x="168" y="105"/>
                    <a:pt x="42" y="231"/>
                  </a:cubicBezTo>
                  <a:lnTo>
                    <a:pt x="21" y="335"/>
                  </a:lnTo>
                  <a:lnTo>
                    <a:pt x="0" y="440"/>
                  </a:lnTo>
                  <a:cubicBezTo>
                    <a:pt x="21" y="628"/>
                    <a:pt x="942" y="649"/>
                    <a:pt x="1256" y="733"/>
                  </a:cubicBezTo>
                  <a:cubicBezTo>
                    <a:pt x="1303" y="742"/>
                    <a:pt x="1349" y="746"/>
                    <a:pt x="1392" y="746"/>
                  </a:cubicBezTo>
                  <a:cubicBezTo>
                    <a:pt x="1634" y="746"/>
                    <a:pt x="1800" y="612"/>
                    <a:pt x="1800" y="523"/>
                  </a:cubicBezTo>
                  <a:cubicBezTo>
                    <a:pt x="1779" y="419"/>
                    <a:pt x="1633" y="210"/>
                    <a:pt x="1570" y="126"/>
                  </a:cubicBezTo>
                  <a:cubicBezTo>
                    <a:pt x="1486" y="63"/>
                    <a:pt x="1256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2219525" y="1167025"/>
              <a:ext cx="136025" cy="7650"/>
            </a:xfrm>
            <a:custGeom>
              <a:avLst/>
              <a:gdLst/>
              <a:ahLst/>
              <a:cxnLst/>
              <a:rect l="l" t="t" r="r" b="b"/>
              <a:pathLst>
                <a:path w="5441" h="306" extrusionOk="0">
                  <a:moveTo>
                    <a:pt x="5334" y="261"/>
                  </a:moveTo>
                  <a:cubicBezTo>
                    <a:pt x="5250" y="261"/>
                    <a:pt x="5013" y="264"/>
                    <a:pt x="4631" y="270"/>
                  </a:cubicBezTo>
                  <a:lnTo>
                    <a:pt x="4631" y="270"/>
                  </a:lnTo>
                  <a:cubicBezTo>
                    <a:pt x="4724" y="274"/>
                    <a:pt x="4806" y="276"/>
                    <a:pt x="4876" y="276"/>
                  </a:cubicBezTo>
                  <a:cubicBezTo>
                    <a:pt x="5294" y="266"/>
                    <a:pt x="5441" y="261"/>
                    <a:pt x="5334" y="261"/>
                  </a:cubicBezTo>
                  <a:close/>
                  <a:moveTo>
                    <a:pt x="1370" y="0"/>
                  </a:moveTo>
                  <a:cubicBezTo>
                    <a:pt x="1344" y="0"/>
                    <a:pt x="1327" y="2"/>
                    <a:pt x="1319" y="4"/>
                  </a:cubicBezTo>
                  <a:cubicBezTo>
                    <a:pt x="1131" y="88"/>
                    <a:pt x="524" y="172"/>
                    <a:pt x="356" y="172"/>
                  </a:cubicBezTo>
                  <a:cubicBezTo>
                    <a:pt x="168" y="172"/>
                    <a:pt x="1" y="276"/>
                    <a:pt x="1" y="297"/>
                  </a:cubicBezTo>
                  <a:cubicBezTo>
                    <a:pt x="1" y="303"/>
                    <a:pt x="266" y="306"/>
                    <a:pt x="672" y="306"/>
                  </a:cubicBezTo>
                  <a:cubicBezTo>
                    <a:pt x="1650" y="306"/>
                    <a:pt x="3441" y="291"/>
                    <a:pt x="4269" y="276"/>
                  </a:cubicBezTo>
                  <a:cubicBezTo>
                    <a:pt x="4402" y="274"/>
                    <a:pt x="4522" y="272"/>
                    <a:pt x="4631" y="270"/>
                  </a:cubicBezTo>
                  <a:lnTo>
                    <a:pt x="4631" y="270"/>
                  </a:lnTo>
                  <a:cubicBezTo>
                    <a:pt x="3691" y="229"/>
                    <a:pt x="1727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5861775" y="767175"/>
              <a:ext cx="72775" cy="24400"/>
            </a:xfrm>
            <a:custGeom>
              <a:avLst/>
              <a:gdLst/>
              <a:ahLst/>
              <a:cxnLst/>
              <a:rect l="l" t="t" r="r" b="b"/>
              <a:pathLst>
                <a:path w="2911" h="976" extrusionOk="0">
                  <a:moveTo>
                    <a:pt x="249" y="0"/>
                  </a:moveTo>
                  <a:cubicBezTo>
                    <a:pt x="67" y="0"/>
                    <a:pt x="1" y="53"/>
                    <a:pt x="107" y="159"/>
                  </a:cubicBezTo>
                  <a:lnTo>
                    <a:pt x="232" y="180"/>
                  </a:lnTo>
                  <a:cubicBezTo>
                    <a:pt x="1027" y="285"/>
                    <a:pt x="1718" y="682"/>
                    <a:pt x="2492" y="891"/>
                  </a:cubicBezTo>
                  <a:lnTo>
                    <a:pt x="2764" y="975"/>
                  </a:lnTo>
                  <a:cubicBezTo>
                    <a:pt x="2910" y="808"/>
                    <a:pt x="1467" y="264"/>
                    <a:pt x="860" y="96"/>
                  </a:cubicBezTo>
                  <a:cubicBezTo>
                    <a:pt x="603" y="32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5550725" y="1184325"/>
              <a:ext cx="38575" cy="15250"/>
            </a:xfrm>
            <a:custGeom>
              <a:avLst/>
              <a:gdLst/>
              <a:ahLst/>
              <a:cxnLst/>
              <a:rect l="l" t="t" r="r" b="b"/>
              <a:pathLst>
                <a:path w="1543" h="610" extrusionOk="0">
                  <a:moveTo>
                    <a:pt x="374" y="0"/>
                  </a:moveTo>
                  <a:cubicBezTo>
                    <a:pt x="343" y="0"/>
                    <a:pt x="314" y="1"/>
                    <a:pt x="287" y="3"/>
                  </a:cubicBezTo>
                  <a:cubicBezTo>
                    <a:pt x="15" y="24"/>
                    <a:pt x="183" y="254"/>
                    <a:pt x="287" y="317"/>
                  </a:cubicBezTo>
                  <a:cubicBezTo>
                    <a:pt x="369" y="358"/>
                    <a:pt x="362" y="390"/>
                    <a:pt x="289" y="390"/>
                  </a:cubicBezTo>
                  <a:cubicBezTo>
                    <a:pt x="251" y="390"/>
                    <a:pt x="193" y="380"/>
                    <a:pt x="120" y="359"/>
                  </a:cubicBezTo>
                  <a:cubicBezTo>
                    <a:pt x="116" y="358"/>
                    <a:pt x="112" y="358"/>
                    <a:pt x="108" y="358"/>
                  </a:cubicBezTo>
                  <a:cubicBezTo>
                    <a:pt x="1" y="358"/>
                    <a:pt x="299" y="609"/>
                    <a:pt x="725" y="609"/>
                  </a:cubicBezTo>
                  <a:cubicBezTo>
                    <a:pt x="818" y="609"/>
                    <a:pt x="917" y="597"/>
                    <a:pt x="1020" y="568"/>
                  </a:cubicBezTo>
                  <a:lnTo>
                    <a:pt x="1543" y="400"/>
                  </a:lnTo>
                  <a:cubicBezTo>
                    <a:pt x="1543" y="254"/>
                    <a:pt x="1417" y="128"/>
                    <a:pt x="1313" y="107"/>
                  </a:cubicBezTo>
                  <a:cubicBezTo>
                    <a:pt x="1217" y="88"/>
                    <a:pt x="689" y="0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3597350" y="811275"/>
              <a:ext cx="66450" cy="9050"/>
            </a:xfrm>
            <a:custGeom>
              <a:avLst/>
              <a:gdLst/>
              <a:ahLst/>
              <a:cxnLst/>
              <a:rect l="l" t="t" r="r" b="b"/>
              <a:pathLst>
                <a:path w="2658" h="362" extrusionOk="0">
                  <a:moveTo>
                    <a:pt x="2549" y="0"/>
                  </a:moveTo>
                  <a:cubicBezTo>
                    <a:pt x="2295" y="0"/>
                    <a:pt x="1056" y="159"/>
                    <a:pt x="565" y="216"/>
                  </a:cubicBezTo>
                  <a:cubicBezTo>
                    <a:pt x="1" y="299"/>
                    <a:pt x="1" y="362"/>
                    <a:pt x="565" y="362"/>
                  </a:cubicBezTo>
                  <a:cubicBezTo>
                    <a:pt x="1110" y="362"/>
                    <a:pt x="2595" y="278"/>
                    <a:pt x="2616" y="257"/>
                  </a:cubicBezTo>
                  <a:cubicBezTo>
                    <a:pt x="2658" y="195"/>
                    <a:pt x="2616" y="69"/>
                    <a:pt x="2595" y="6"/>
                  </a:cubicBezTo>
                  <a:cubicBezTo>
                    <a:pt x="2593" y="2"/>
                    <a:pt x="2577" y="0"/>
                    <a:pt x="2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255625" y="1140525"/>
              <a:ext cx="80825" cy="17800"/>
            </a:xfrm>
            <a:custGeom>
              <a:avLst/>
              <a:gdLst/>
              <a:ahLst/>
              <a:cxnLst/>
              <a:rect l="l" t="t" r="r" b="b"/>
              <a:pathLst>
                <a:path w="3233" h="712" extrusionOk="0">
                  <a:moveTo>
                    <a:pt x="2730" y="0"/>
                  </a:moveTo>
                  <a:cubicBezTo>
                    <a:pt x="2209" y="0"/>
                    <a:pt x="1398" y="32"/>
                    <a:pt x="1026" y="165"/>
                  </a:cubicBezTo>
                  <a:cubicBezTo>
                    <a:pt x="461" y="374"/>
                    <a:pt x="0" y="688"/>
                    <a:pt x="0" y="709"/>
                  </a:cubicBezTo>
                  <a:cubicBezTo>
                    <a:pt x="0" y="710"/>
                    <a:pt x="4" y="711"/>
                    <a:pt x="10" y="711"/>
                  </a:cubicBezTo>
                  <a:cubicBezTo>
                    <a:pt x="80" y="711"/>
                    <a:pt x="506" y="612"/>
                    <a:pt x="984" y="478"/>
                  </a:cubicBezTo>
                  <a:cubicBezTo>
                    <a:pt x="1507" y="290"/>
                    <a:pt x="3097" y="18"/>
                    <a:pt x="3202" y="18"/>
                  </a:cubicBezTo>
                  <a:cubicBezTo>
                    <a:pt x="3232" y="11"/>
                    <a:pt x="3029" y="0"/>
                    <a:pt x="2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5388425" y="1187725"/>
              <a:ext cx="31400" cy="21275"/>
            </a:xfrm>
            <a:custGeom>
              <a:avLst/>
              <a:gdLst/>
              <a:ahLst/>
              <a:cxnLst/>
              <a:rect l="l" t="t" r="r" b="b"/>
              <a:pathLst>
                <a:path w="1256" h="851" extrusionOk="0">
                  <a:moveTo>
                    <a:pt x="655" y="0"/>
                  </a:moveTo>
                  <a:cubicBezTo>
                    <a:pt x="509" y="0"/>
                    <a:pt x="398" y="107"/>
                    <a:pt x="398" y="139"/>
                  </a:cubicBezTo>
                  <a:cubicBezTo>
                    <a:pt x="398" y="202"/>
                    <a:pt x="628" y="327"/>
                    <a:pt x="753" y="390"/>
                  </a:cubicBezTo>
                  <a:cubicBezTo>
                    <a:pt x="858" y="411"/>
                    <a:pt x="377" y="495"/>
                    <a:pt x="209" y="515"/>
                  </a:cubicBezTo>
                  <a:cubicBezTo>
                    <a:pt x="84" y="536"/>
                    <a:pt x="0" y="725"/>
                    <a:pt x="0" y="767"/>
                  </a:cubicBezTo>
                  <a:cubicBezTo>
                    <a:pt x="21" y="829"/>
                    <a:pt x="586" y="850"/>
                    <a:pt x="795" y="850"/>
                  </a:cubicBezTo>
                  <a:cubicBezTo>
                    <a:pt x="1004" y="850"/>
                    <a:pt x="1172" y="787"/>
                    <a:pt x="1235" y="704"/>
                  </a:cubicBezTo>
                  <a:cubicBezTo>
                    <a:pt x="1255" y="599"/>
                    <a:pt x="963" y="118"/>
                    <a:pt x="795" y="34"/>
                  </a:cubicBezTo>
                  <a:cubicBezTo>
                    <a:pt x="747" y="10"/>
                    <a:pt x="699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5437050" y="1208975"/>
              <a:ext cx="44500" cy="9300"/>
            </a:xfrm>
            <a:custGeom>
              <a:avLst/>
              <a:gdLst/>
              <a:ahLst/>
              <a:cxnLst/>
              <a:rect l="l" t="t" r="r" b="b"/>
              <a:pathLst>
                <a:path w="1780" h="372" extrusionOk="0">
                  <a:moveTo>
                    <a:pt x="545" y="0"/>
                  </a:moveTo>
                  <a:cubicBezTo>
                    <a:pt x="168" y="42"/>
                    <a:pt x="1" y="147"/>
                    <a:pt x="85" y="251"/>
                  </a:cubicBezTo>
                  <a:cubicBezTo>
                    <a:pt x="178" y="329"/>
                    <a:pt x="708" y="372"/>
                    <a:pt x="1087" y="372"/>
                  </a:cubicBezTo>
                  <a:cubicBezTo>
                    <a:pt x="1219" y="372"/>
                    <a:pt x="1333" y="367"/>
                    <a:pt x="1403" y="356"/>
                  </a:cubicBezTo>
                  <a:cubicBezTo>
                    <a:pt x="1612" y="293"/>
                    <a:pt x="1779" y="147"/>
                    <a:pt x="1779" y="84"/>
                  </a:cubicBezTo>
                  <a:cubicBezTo>
                    <a:pt x="1779" y="42"/>
                    <a:pt x="880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682925" y="1026975"/>
              <a:ext cx="33400" cy="13425"/>
            </a:xfrm>
            <a:custGeom>
              <a:avLst/>
              <a:gdLst/>
              <a:ahLst/>
              <a:cxnLst/>
              <a:rect l="l" t="t" r="r" b="b"/>
              <a:pathLst>
                <a:path w="1336" h="537" extrusionOk="0">
                  <a:moveTo>
                    <a:pt x="890" y="1"/>
                  </a:moveTo>
                  <a:cubicBezTo>
                    <a:pt x="636" y="1"/>
                    <a:pt x="269" y="84"/>
                    <a:pt x="146" y="145"/>
                  </a:cubicBezTo>
                  <a:cubicBezTo>
                    <a:pt x="0" y="229"/>
                    <a:pt x="146" y="375"/>
                    <a:pt x="523" y="522"/>
                  </a:cubicBezTo>
                  <a:cubicBezTo>
                    <a:pt x="558" y="532"/>
                    <a:pt x="593" y="537"/>
                    <a:pt x="629" y="537"/>
                  </a:cubicBezTo>
                  <a:cubicBezTo>
                    <a:pt x="965" y="537"/>
                    <a:pt x="1336" y="135"/>
                    <a:pt x="1109" y="41"/>
                  </a:cubicBezTo>
                  <a:cubicBezTo>
                    <a:pt x="1064" y="12"/>
                    <a:pt x="985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5740575" y="1033175"/>
              <a:ext cx="16125" cy="15425"/>
            </a:xfrm>
            <a:custGeom>
              <a:avLst/>
              <a:gdLst/>
              <a:ahLst/>
              <a:cxnLst/>
              <a:rect l="l" t="t" r="r" b="b"/>
              <a:pathLst>
                <a:path w="645" h="617" extrusionOk="0">
                  <a:moveTo>
                    <a:pt x="174" y="0"/>
                  </a:moveTo>
                  <a:cubicBezTo>
                    <a:pt x="0" y="0"/>
                    <a:pt x="42" y="171"/>
                    <a:pt x="121" y="211"/>
                  </a:cubicBezTo>
                  <a:cubicBezTo>
                    <a:pt x="163" y="274"/>
                    <a:pt x="121" y="504"/>
                    <a:pt x="100" y="588"/>
                  </a:cubicBezTo>
                  <a:cubicBezTo>
                    <a:pt x="87" y="607"/>
                    <a:pt x="92" y="617"/>
                    <a:pt x="112" y="617"/>
                  </a:cubicBezTo>
                  <a:cubicBezTo>
                    <a:pt x="157" y="617"/>
                    <a:pt x="276" y="570"/>
                    <a:pt x="435" y="483"/>
                  </a:cubicBezTo>
                  <a:cubicBezTo>
                    <a:pt x="644" y="337"/>
                    <a:pt x="372" y="23"/>
                    <a:pt x="205" y="2"/>
                  </a:cubicBezTo>
                  <a:cubicBezTo>
                    <a:pt x="194" y="1"/>
                    <a:pt x="184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5211575" y="1099250"/>
              <a:ext cx="17325" cy="11600"/>
            </a:xfrm>
            <a:custGeom>
              <a:avLst/>
              <a:gdLst/>
              <a:ahLst/>
              <a:cxnLst/>
              <a:rect l="l" t="t" r="r" b="b"/>
              <a:pathLst>
                <a:path w="693" h="464" extrusionOk="0">
                  <a:moveTo>
                    <a:pt x="650" y="0"/>
                  </a:moveTo>
                  <a:cubicBezTo>
                    <a:pt x="572" y="0"/>
                    <a:pt x="397" y="43"/>
                    <a:pt x="211" y="121"/>
                  </a:cubicBezTo>
                  <a:cubicBezTo>
                    <a:pt x="1" y="226"/>
                    <a:pt x="25" y="464"/>
                    <a:pt x="187" y="464"/>
                  </a:cubicBezTo>
                  <a:cubicBezTo>
                    <a:pt x="218" y="464"/>
                    <a:pt x="254" y="455"/>
                    <a:pt x="295" y="435"/>
                  </a:cubicBezTo>
                  <a:cubicBezTo>
                    <a:pt x="525" y="309"/>
                    <a:pt x="692" y="79"/>
                    <a:pt x="692" y="16"/>
                  </a:cubicBezTo>
                  <a:cubicBezTo>
                    <a:pt x="692" y="5"/>
                    <a:pt x="677" y="0"/>
                    <a:pt x="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3735450" y="753350"/>
              <a:ext cx="21475" cy="7075"/>
            </a:xfrm>
            <a:custGeom>
              <a:avLst/>
              <a:gdLst/>
              <a:ahLst/>
              <a:cxnLst/>
              <a:rect l="l" t="t" r="r" b="b"/>
              <a:pathLst>
                <a:path w="859" h="283" extrusionOk="0">
                  <a:moveTo>
                    <a:pt x="649" y="1"/>
                  </a:moveTo>
                  <a:cubicBezTo>
                    <a:pt x="482" y="1"/>
                    <a:pt x="0" y="189"/>
                    <a:pt x="0" y="273"/>
                  </a:cubicBezTo>
                  <a:cubicBezTo>
                    <a:pt x="0" y="279"/>
                    <a:pt x="13" y="282"/>
                    <a:pt x="34" y="282"/>
                  </a:cubicBezTo>
                  <a:cubicBezTo>
                    <a:pt x="150" y="282"/>
                    <a:pt x="532" y="197"/>
                    <a:pt x="691" y="126"/>
                  </a:cubicBezTo>
                  <a:cubicBezTo>
                    <a:pt x="858" y="64"/>
                    <a:pt x="837" y="1"/>
                    <a:pt x="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5513425" y="1038425"/>
              <a:ext cx="36650" cy="4750"/>
            </a:xfrm>
            <a:custGeom>
              <a:avLst/>
              <a:gdLst/>
              <a:ahLst/>
              <a:cxnLst/>
              <a:rect l="l" t="t" r="r" b="b"/>
              <a:pathLst>
                <a:path w="1466" h="190" extrusionOk="0">
                  <a:moveTo>
                    <a:pt x="850" y="0"/>
                  </a:moveTo>
                  <a:cubicBezTo>
                    <a:pt x="691" y="0"/>
                    <a:pt x="537" y="7"/>
                    <a:pt x="440" y="22"/>
                  </a:cubicBezTo>
                  <a:cubicBezTo>
                    <a:pt x="210" y="85"/>
                    <a:pt x="1" y="189"/>
                    <a:pt x="1" y="189"/>
                  </a:cubicBezTo>
                  <a:lnTo>
                    <a:pt x="963" y="189"/>
                  </a:lnTo>
                  <a:cubicBezTo>
                    <a:pt x="1235" y="169"/>
                    <a:pt x="1465" y="106"/>
                    <a:pt x="1444" y="64"/>
                  </a:cubicBezTo>
                  <a:cubicBezTo>
                    <a:pt x="1444" y="23"/>
                    <a:pt x="1139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349175" y="1203800"/>
              <a:ext cx="17825" cy="9850"/>
            </a:xfrm>
            <a:custGeom>
              <a:avLst/>
              <a:gdLst/>
              <a:ahLst/>
              <a:cxnLst/>
              <a:rect l="l" t="t" r="r" b="b"/>
              <a:pathLst>
                <a:path w="713" h="394" extrusionOk="0">
                  <a:moveTo>
                    <a:pt x="572" y="1"/>
                  </a:moveTo>
                  <a:cubicBezTo>
                    <a:pt x="431" y="1"/>
                    <a:pt x="221" y="55"/>
                    <a:pt x="126" y="82"/>
                  </a:cubicBezTo>
                  <a:cubicBezTo>
                    <a:pt x="1" y="124"/>
                    <a:pt x="1" y="270"/>
                    <a:pt x="126" y="375"/>
                  </a:cubicBezTo>
                  <a:cubicBezTo>
                    <a:pt x="145" y="388"/>
                    <a:pt x="168" y="394"/>
                    <a:pt x="195" y="394"/>
                  </a:cubicBezTo>
                  <a:cubicBezTo>
                    <a:pt x="377" y="394"/>
                    <a:pt x="712" y="116"/>
                    <a:pt x="712" y="61"/>
                  </a:cubicBezTo>
                  <a:cubicBezTo>
                    <a:pt x="705" y="17"/>
                    <a:pt x="648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1824075" y="1119550"/>
              <a:ext cx="32975" cy="7525"/>
            </a:xfrm>
            <a:custGeom>
              <a:avLst/>
              <a:gdLst/>
              <a:ahLst/>
              <a:cxnLst/>
              <a:rect l="l" t="t" r="r" b="b"/>
              <a:pathLst>
                <a:path w="1319" h="301" extrusionOk="0">
                  <a:moveTo>
                    <a:pt x="740" y="1"/>
                  </a:moveTo>
                  <a:cubicBezTo>
                    <a:pt x="350" y="1"/>
                    <a:pt x="276" y="62"/>
                    <a:pt x="1" y="292"/>
                  </a:cubicBezTo>
                  <a:cubicBezTo>
                    <a:pt x="124" y="297"/>
                    <a:pt x="222" y="300"/>
                    <a:pt x="305" y="300"/>
                  </a:cubicBezTo>
                  <a:cubicBezTo>
                    <a:pt x="619" y="300"/>
                    <a:pt x="741" y="251"/>
                    <a:pt x="1319" y="20"/>
                  </a:cubicBezTo>
                  <a:cubicBezTo>
                    <a:pt x="1067" y="9"/>
                    <a:pt x="882" y="1"/>
                    <a:pt x="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537500" y="1001100"/>
              <a:ext cx="19900" cy="8700"/>
            </a:xfrm>
            <a:custGeom>
              <a:avLst/>
              <a:gdLst/>
              <a:ahLst/>
              <a:cxnLst/>
              <a:rect l="l" t="t" r="r" b="b"/>
              <a:pathLst>
                <a:path w="796" h="348" extrusionOk="0">
                  <a:moveTo>
                    <a:pt x="504" y="1"/>
                  </a:moveTo>
                  <a:cubicBezTo>
                    <a:pt x="322" y="1"/>
                    <a:pt x="17" y="154"/>
                    <a:pt x="0" y="239"/>
                  </a:cubicBezTo>
                  <a:cubicBezTo>
                    <a:pt x="0" y="306"/>
                    <a:pt x="55" y="325"/>
                    <a:pt x="111" y="325"/>
                  </a:cubicBezTo>
                  <a:cubicBezTo>
                    <a:pt x="160" y="325"/>
                    <a:pt x="211" y="311"/>
                    <a:pt x="230" y="301"/>
                  </a:cubicBezTo>
                  <a:cubicBezTo>
                    <a:pt x="245" y="291"/>
                    <a:pt x="264" y="287"/>
                    <a:pt x="284" y="287"/>
                  </a:cubicBezTo>
                  <a:cubicBezTo>
                    <a:pt x="348" y="287"/>
                    <a:pt x="424" y="327"/>
                    <a:pt x="440" y="343"/>
                  </a:cubicBezTo>
                  <a:cubicBezTo>
                    <a:pt x="448" y="346"/>
                    <a:pt x="459" y="347"/>
                    <a:pt x="472" y="347"/>
                  </a:cubicBezTo>
                  <a:cubicBezTo>
                    <a:pt x="551" y="347"/>
                    <a:pt x="696" y="296"/>
                    <a:pt x="733" y="260"/>
                  </a:cubicBezTo>
                  <a:cubicBezTo>
                    <a:pt x="795" y="239"/>
                    <a:pt x="733" y="134"/>
                    <a:pt x="607" y="29"/>
                  </a:cubicBezTo>
                  <a:cubicBezTo>
                    <a:pt x="583" y="9"/>
                    <a:pt x="547" y="1"/>
                    <a:pt x="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2946625" y="787300"/>
              <a:ext cx="14575" cy="10550"/>
            </a:xfrm>
            <a:custGeom>
              <a:avLst/>
              <a:gdLst/>
              <a:ahLst/>
              <a:cxnLst/>
              <a:rect l="l" t="t" r="r" b="b"/>
              <a:pathLst>
                <a:path w="583" h="422" extrusionOk="0">
                  <a:moveTo>
                    <a:pt x="403" y="0"/>
                  </a:moveTo>
                  <a:cubicBezTo>
                    <a:pt x="395" y="0"/>
                    <a:pt x="386" y="1"/>
                    <a:pt x="377" y="3"/>
                  </a:cubicBezTo>
                  <a:cubicBezTo>
                    <a:pt x="168" y="24"/>
                    <a:pt x="1" y="233"/>
                    <a:pt x="1" y="296"/>
                  </a:cubicBezTo>
                  <a:cubicBezTo>
                    <a:pt x="1" y="338"/>
                    <a:pt x="168" y="421"/>
                    <a:pt x="356" y="421"/>
                  </a:cubicBezTo>
                  <a:cubicBezTo>
                    <a:pt x="536" y="421"/>
                    <a:pt x="583" y="0"/>
                    <a:pt x="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707500" y="1003400"/>
              <a:ext cx="26700" cy="7250"/>
            </a:xfrm>
            <a:custGeom>
              <a:avLst/>
              <a:gdLst/>
              <a:ahLst/>
              <a:cxnLst/>
              <a:rect l="l" t="t" r="r" b="b"/>
              <a:pathLst>
                <a:path w="1068" h="290" extrusionOk="0">
                  <a:moveTo>
                    <a:pt x="231" y="0"/>
                  </a:moveTo>
                  <a:cubicBezTo>
                    <a:pt x="0" y="0"/>
                    <a:pt x="0" y="230"/>
                    <a:pt x="63" y="272"/>
                  </a:cubicBezTo>
                  <a:cubicBezTo>
                    <a:pt x="67" y="284"/>
                    <a:pt x="91" y="289"/>
                    <a:pt x="128" y="289"/>
                  </a:cubicBezTo>
                  <a:cubicBezTo>
                    <a:pt x="285" y="289"/>
                    <a:pt x="681" y="197"/>
                    <a:pt x="816" y="147"/>
                  </a:cubicBezTo>
                  <a:cubicBezTo>
                    <a:pt x="963" y="126"/>
                    <a:pt x="1068" y="63"/>
                    <a:pt x="1068" y="42"/>
                  </a:cubicBezTo>
                  <a:cubicBezTo>
                    <a:pt x="1068" y="42"/>
                    <a:pt x="48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1963225" y="771675"/>
              <a:ext cx="27225" cy="9425"/>
            </a:xfrm>
            <a:custGeom>
              <a:avLst/>
              <a:gdLst/>
              <a:ahLst/>
              <a:cxnLst/>
              <a:rect l="l" t="t" r="r" b="b"/>
              <a:pathLst>
                <a:path w="1089" h="377" extrusionOk="0">
                  <a:moveTo>
                    <a:pt x="565" y="0"/>
                  </a:moveTo>
                  <a:cubicBezTo>
                    <a:pt x="440" y="0"/>
                    <a:pt x="168" y="167"/>
                    <a:pt x="84" y="230"/>
                  </a:cubicBezTo>
                  <a:cubicBezTo>
                    <a:pt x="0" y="314"/>
                    <a:pt x="84" y="377"/>
                    <a:pt x="251" y="377"/>
                  </a:cubicBezTo>
                  <a:cubicBezTo>
                    <a:pt x="398" y="377"/>
                    <a:pt x="753" y="314"/>
                    <a:pt x="712" y="293"/>
                  </a:cubicBezTo>
                  <a:cubicBezTo>
                    <a:pt x="691" y="293"/>
                    <a:pt x="900" y="188"/>
                    <a:pt x="984" y="147"/>
                  </a:cubicBezTo>
                  <a:cubicBezTo>
                    <a:pt x="1067" y="105"/>
                    <a:pt x="1088" y="42"/>
                    <a:pt x="1067" y="21"/>
                  </a:cubicBezTo>
                  <a:cubicBezTo>
                    <a:pt x="1025" y="0"/>
                    <a:pt x="691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5680825" y="1106450"/>
              <a:ext cx="25650" cy="7475"/>
            </a:xfrm>
            <a:custGeom>
              <a:avLst/>
              <a:gdLst/>
              <a:ahLst/>
              <a:cxnLst/>
              <a:rect l="l" t="t" r="r" b="b"/>
              <a:pathLst>
                <a:path w="1026" h="299" extrusionOk="0">
                  <a:moveTo>
                    <a:pt x="314" y="0"/>
                  </a:moveTo>
                  <a:cubicBezTo>
                    <a:pt x="147" y="0"/>
                    <a:pt x="0" y="21"/>
                    <a:pt x="0" y="63"/>
                  </a:cubicBezTo>
                  <a:cubicBezTo>
                    <a:pt x="0" y="84"/>
                    <a:pt x="502" y="272"/>
                    <a:pt x="712" y="293"/>
                  </a:cubicBezTo>
                  <a:cubicBezTo>
                    <a:pt x="729" y="297"/>
                    <a:pt x="746" y="298"/>
                    <a:pt x="761" y="298"/>
                  </a:cubicBezTo>
                  <a:cubicBezTo>
                    <a:pt x="938" y="298"/>
                    <a:pt x="1026" y="101"/>
                    <a:pt x="1026" y="63"/>
                  </a:cubicBezTo>
                  <a:cubicBezTo>
                    <a:pt x="984" y="0"/>
                    <a:pt x="502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5427650" y="1116900"/>
              <a:ext cx="20425" cy="7350"/>
            </a:xfrm>
            <a:custGeom>
              <a:avLst/>
              <a:gdLst/>
              <a:ahLst/>
              <a:cxnLst/>
              <a:rect l="l" t="t" r="r" b="b"/>
              <a:pathLst>
                <a:path w="817" h="294" extrusionOk="0">
                  <a:moveTo>
                    <a:pt x="523" y="1"/>
                  </a:moveTo>
                  <a:cubicBezTo>
                    <a:pt x="377" y="1"/>
                    <a:pt x="0" y="168"/>
                    <a:pt x="0" y="210"/>
                  </a:cubicBezTo>
                  <a:cubicBezTo>
                    <a:pt x="0" y="273"/>
                    <a:pt x="398" y="294"/>
                    <a:pt x="523" y="294"/>
                  </a:cubicBezTo>
                  <a:cubicBezTo>
                    <a:pt x="649" y="294"/>
                    <a:pt x="795" y="252"/>
                    <a:pt x="816" y="210"/>
                  </a:cubicBezTo>
                  <a:lnTo>
                    <a:pt x="816" y="189"/>
                  </a:lnTo>
                  <a:lnTo>
                    <a:pt x="816" y="126"/>
                  </a:lnTo>
                  <a:cubicBezTo>
                    <a:pt x="795" y="63"/>
                    <a:pt x="649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5675075" y="1124225"/>
              <a:ext cx="21475" cy="13100"/>
            </a:xfrm>
            <a:custGeom>
              <a:avLst/>
              <a:gdLst/>
              <a:ahLst/>
              <a:cxnLst/>
              <a:rect l="l" t="t" r="r" b="b"/>
              <a:pathLst>
                <a:path w="859" h="524" extrusionOk="0">
                  <a:moveTo>
                    <a:pt x="774" y="1"/>
                  </a:moveTo>
                  <a:cubicBezTo>
                    <a:pt x="377" y="1"/>
                    <a:pt x="314" y="314"/>
                    <a:pt x="0" y="524"/>
                  </a:cubicBezTo>
                  <a:cubicBezTo>
                    <a:pt x="795" y="524"/>
                    <a:pt x="858" y="461"/>
                    <a:pt x="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5221025" y="1163450"/>
              <a:ext cx="36125" cy="3700"/>
            </a:xfrm>
            <a:custGeom>
              <a:avLst/>
              <a:gdLst/>
              <a:ahLst/>
              <a:cxnLst/>
              <a:rect l="l" t="t" r="r" b="b"/>
              <a:pathLst>
                <a:path w="1445" h="148" extrusionOk="0">
                  <a:moveTo>
                    <a:pt x="524" y="1"/>
                  </a:moveTo>
                  <a:cubicBezTo>
                    <a:pt x="231" y="1"/>
                    <a:pt x="0" y="22"/>
                    <a:pt x="0" y="43"/>
                  </a:cubicBezTo>
                  <a:cubicBezTo>
                    <a:pt x="21" y="85"/>
                    <a:pt x="272" y="147"/>
                    <a:pt x="544" y="147"/>
                  </a:cubicBezTo>
                  <a:lnTo>
                    <a:pt x="816" y="126"/>
                  </a:lnTo>
                  <a:lnTo>
                    <a:pt x="1068" y="105"/>
                  </a:lnTo>
                  <a:cubicBezTo>
                    <a:pt x="1444" y="22"/>
                    <a:pt x="816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294775" y="1197975"/>
              <a:ext cx="20950" cy="8400"/>
            </a:xfrm>
            <a:custGeom>
              <a:avLst/>
              <a:gdLst/>
              <a:ahLst/>
              <a:cxnLst/>
              <a:rect l="l" t="t" r="r" b="b"/>
              <a:pathLst>
                <a:path w="838" h="336" extrusionOk="0">
                  <a:moveTo>
                    <a:pt x="210" y="1"/>
                  </a:moveTo>
                  <a:cubicBezTo>
                    <a:pt x="63" y="22"/>
                    <a:pt x="1" y="210"/>
                    <a:pt x="1" y="252"/>
                  </a:cubicBezTo>
                  <a:cubicBezTo>
                    <a:pt x="1" y="315"/>
                    <a:pt x="398" y="336"/>
                    <a:pt x="545" y="336"/>
                  </a:cubicBezTo>
                  <a:cubicBezTo>
                    <a:pt x="712" y="336"/>
                    <a:pt x="838" y="294"/>
                    <a:pt x="817" y="210"/>
                  </a:cubicBezTo>
                  <a:cubicBezTo>
                    <a:pt x="796" y="168"/>
                    <a:pt x="356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459025" y="1110925"/>
              <a:ext cx="34025" cy="3400"/>
            </a:xfrm>
            <a:custGeom>
              <a:avLst/>
              <a:gdLst/>
              <a:ahLst/>
              <a:cxnLst/>
              <a:rect l="l" t="t" r="r" b="b"/>
              <a:pathLst>
                <a:path w="1361" h="136" extrusionOk="0">
                  <a:moveTo>
                    <a:pt x="548" y="1"/>
                  </a:moveTo>
                  <a:cubicBezTo>
                    <a:pt x="449" y="1"/>
                    <a:pt x="364" y="3"/>
                    <a:pt x="315" y="10"/>
                  </a:cubicBezTo>
                  <a:cubicBezTo>
                    <a:pt x="126" y="51"/>
                    <a:pt x="1" y="114"/>
                    <a:pt x="1" y="135"/>
                  </a:cubicBezTo>
                  <a:lnTo>
                    <a:pt x="942" y="135"/>
                  </a:lnTo>
                  <a:cubicBezTo>
                    <a:pt x="1235" y="114"/>
                    <a:pt x="1361" y="72"/>
                    <a:pt x="1235" y="30"/>
                  </a:cubicBezTo>
                  <a:cubicBezTo>
                    <a:pt x="1117" y="16"/>
                    <a:pt x="789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1726700" y="954225"/>
              <a:ext cx="15800" cy="5850"/>
            </a:xfrm>
            <a:custGeom>
              <a:avLst/>
              <a:gdLst/>
              <a:ahLst/>
              <a:cxnLst/>
              <a:rect l="l" t="t" r="r" b="b"/>
              <a:pathLst>
                <a:path w="632" h="234" extrusionOk="0">
                  <a:moveTo>
                    <a:pt x="485" y="0"/>
                  </a:moveTo>
                  <a:cubicBezTo>
                    <a:pt x="338" y="0"/>
                    <a:pt x="87" y="147"/>
                    <a:pt x="25" y="210"/>
                  </a:cubicBezTo>
                  <a:cubicBezTo>
                    <a:pt x="0" y="222"/>
                    <a:pt x="32" y="234"/>
                    <a:pt x="99" y="234"/>
                  </a:cubicBezTo>
                  <a:cubicBezTo>
                    <a:pt x="149" y="234"/>
                    <a:pt x="217" y="227"/>
                    <a:pt x="297" y="210"/>
                  </a:cubicBezTo>
                  <a:cubicBezTo>
                    <a:pt x="485" y="147"/>
                    <a:pt x="631" y="0"/>
                    <a:pt x="4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666325" y="844300"/>
              <a:ext cx="12950" cy="5325"/>
            </a:xfrm>
            <a:custGeom>
              <a:avLst/>
              <a:gdLst/>
              <a:ahLst/>
              <a:cxnLst/>
              <a:rect l="l" t="t" r="r" b="b"/>
              <a:pathLst>
                <a:path w="518" h="213" extrusionOk="0">
                  <a:moveTo>
                    <a:pt x="198" y="1"/>
                  </a:moveTo>
                  <a:cubicBezTo>
                    <a:pt x="47" y="1"/>
                    <a:pt x="0" y="91"/>
                    <a:pt x="57" y="129"/>
                  </a:cubicBezTo>
                  <a:cubicBezTo>
                    <a:pt x="99" y="192"/>
                    <a:pt x="266" y="213"/>
                    <a:pt x="392" y="213"/>
                  </a:cubicBezTo>
                  <a:cubicBezTo>
                    <a:pt x="518" y="213"/>
                    <a:pt x="413" y="24"/>
                    <a:pt x="246" y="3"/>
                  </a:cubicBezTo>
                  <a:cubicBezTo>
                    <a:pt x="229" y="2"/>
                    <a:pt x="213" y="1"/>
                    <a:pt x="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1747175" y="929125"/>
              <a:ext cx="24100" cy="10000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566" y="0"/>
                  </a:moveTo>
                  <a:lnTo>
                    <a:pt x="398" y="63"/>
                  </a:lnTo>
                  <a:lnTo>
                    <a:pt x="231" y="105"/>
                  </a:lnTo>
                  <a:cubicBezTo>
                    <a:pt x="84" y="251"/>
                    <a:pt x="1" y="377"/>
                    <a:pt x="1" y="398"/>
                  </a:cubicBezTo>
                  <a:cubicBezTo>
                    <a:pt x="2" y="399"/>
                    <a:pt x="6" y="400"/>
                    <a:pt x="12" y="400"/>
                  </a:cubicBezTo>
                  <a:cubicBezTo>
                    <a:pt x="87" y="400"/>
                    <a:pt x="475" y="290"/>
                    <a:pt x="649" y="251"/>
                  </a:cubicBezTo>
                  <a:cubicBezTo>
                    <a:pt x="838" y="188"/>
                    <a:pt x="963" y="126"/>
                    <a:pt x="963" y="105"/>
                  </a:cubicBezTo>
                  <a:cubicBezTo>
                    <a:pt x="963" y="84"/>
                    <a:pt x="817" y="42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5542200" y="1165550"/>
              <a:ext cx="15725" cy="8400"/>
            </a:xfrm>
            <a:custGeom>
              <a:avLst/>
              <a:gdLst/>
              <a:ahLst/>
              <a:cxnLst/>
              <a:rect l="l" t="t" r="r" b="b"/>
              <a:pathLst>
                <a:path w="629" h="336" extrusionOk="0">
                  <a:moveTo>
                    <a:pt x="210" y="1"/>
                  </a:moveTo>
                  <a:cubicBezTo>
                    <a:pt x="84" y="1"/>
                    <a:pt x="1" y="42"/>
                    <a:pt x="21" y="126"/>
                  </a:cubicBezTo>
                  <a:cubicBezTo>
                    <a:pt x="21" y="168"/>
                    <a:pt x="356" y="335"/>
                    <a:pt x="503" y="335"/>
                  </a:cubicBezTo>
                  <a:cubicBezTo>
                    <a:pt x="607" y="314"/>
                    <a:pt x="628" y="126"/>
                    <a:pt x="628" y="63"/>
                  </a:cubicBezTo>
                  <a:cubicBezTo>
                    <a:pt x="628" y="21"/>
                    <a:pt x="314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051025" y="1208950"/>
              <a:ext cx="11575" cy="10050"/>
            </a:xfrm>
            <a:custGeom>
              <a:avLst/>
              <a:gdLst/>
              <a:ahLst/>
              <a:cxnLst/>
              <a:rect l="l" t="t" r="r" b="b"/>
              <a:pathLst>
                <a:path w="463" h="402" extrusionOk="0">
                  <a:moveTo>
                    <a:pt x="196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84" y="1"/>
                    <a:pt x="0" y="169"/>
                    <a:pt x="0" y="210"/>
                  </a:cubicBezTo>
                  <a:cubicBezTo>
                    <a:pt x="0" y="273"/>
                    <a:pt x="126" y="357"/>
                    <a:pt x="314" y="399"/>
                  </a:cubicBezTo>
                  <a:cubicBezTo>
                    <a:pt x="321" y="401"/>
                    <a:pt x="328" y="401"/>
                    <a:pt x="334" y="401"/>
                  </a:cubicBezTo>
                  <a:cubicBezTo>
                    <a:pt x="462" y="401"/>
                    <a:pt x="297" y="1"/>
                    <a:pt x="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645250" y="1176400"/>
              <a:ext cx="11525" cy="8525"/>
            </a:xfrm>
            <a:custGeom>
              <a:avLst/>
              <a:gdLst/>
              <a:ahLst/>
              <a:cxnLst/>
              <a:rect l="l" t="t" r="r" b="b"/>
              <a:pathLst>
                <a:path w="461" h="341" extrusionOk="0">
                  <a:moveTo>
                    <a:pt x="334" y="1"/>
                  </a:moveTo>
                  <a:cubicBezTo>
                    <a:pt x="285" y="1"/>
                    <a:pt x="226" y="14"/>
                    <a:pt x="168" y="48"/>
                  </a:cubicBezTo>
                  <a:cubicBezTo>
                    <a:pt x="1" y="132"/>
                    <a:pt x="63" y="341"/>
                    <a:pt x="189" y="341"/>
                  </a:cubicBezTo>
                  <a:cubicBezTo>
                    <a:pt x="356" y="341"/>
                    <a:pt x="461" y="152"/>
                    <a:pt x="461" y="69"/>
                  </a:cubicBezTo>
                  <a:cubicBezTo>
                    <a:pt x="461" y="31"/>
                    <a:pt x="408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5854475" y="795725"/>
              <a:ext cx="20950" cy="4225"/>
            </a:xfrm>
            <a:custGeom>
              <a:avLst/>
              <a:gdLst/>
              <a:ahLst/>
              <a:cxnLst/>
              <a:rect l="l" t="t" r="r" b="b"/>
              <a:pathLst>
                <a:path w="838" h="169" extrusionOk="0">
                  <a:moveTo>
                    <a:pt x="252" y="1"/>
                  </a:moveTo>
                  <a:cubicBezTo>
                    <a:pt x="85" y="1"/>
                    <a:pt x="1" y="63"/>
                    <a:pt x="85" y="147"/>
                  </a:cubicBezTo>
                  <a:cubicBezTo>
                    <a:pt x="114" y="162"/>
                    <a:pt x="186" y="169"/>
                    <a:pt x="272" y="169"/>
                  </a:cubicBezTo>
                  <a:cubicBezTo>
                    <a:pt x="428" y="169"/>
                    <a:pt x="631" y="146"/>
                    <a:pt x="712" y="105"/>
                  </a:cubicBezTo>
                  <a:cubicBezTo>
                    <a:pt x="838" y="63"/>
                    <a:pt x="399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675700" y="1113975"/>
              <a:ext cx="9850" cy="9200"/>
            </a:xfrm>
            <a:custGeom>
              <a:avLst/>
              <a:gdLst/>
              <a:ahLst/>
              <a:cxnLst/>
              <a:rect l="l" t="t" r="r" b="b"/>
              <a:pathLst>
                <a:path w="394" h="368" extrusionOk="0">
                  <a:moveTo>
                    <a:pt x="261" y="1"/>
                  </a:moveTo>
                  <a:cubicBezTo>
                    <a:pt x="166" y="1"/>
                    <a:pt x="0" y="310"/>
                    <a:pt x="38" y="348"/>
                  </a:cubicBezTo>
                  <a:cubicBezTo>
                    <a:pt x="52" y="361"/>
                    <a:pt x="71" y="367"/>
                    <a:pt x="94" y="367"/>
                  </a:cubicBezTo>
                  <a:cubicBezTo>
                    <a:pt x="175" y="367"/>
                    <a:pt x="298" y="292"/>
                    <a:pt x="331" y="243"/>
                  </a:cubicBezTo>
                  <a:cubicBezTo>
                    <a:pt x="394" y="201"/>
                    <a:pt x="352" y="97"/>
                    <a:pt x="289" y="13"/>
                  </a:cubicBezTo>
                  <a:cubicBezTo>
                    <a:pt x="281" y="5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327725" y="1140950"/>
              <a:ext cx="22000" cy="3700"/>
            </a:xfrm>
            <a:custGeom>
              <a:avLst/>
              <a:gdLst/>
              <a:ahLst/>
              <a:cxnLst/>
              <a:rect l="l" t="t" r="r" b="b"/>
              <a:pathLst>
                <a:path w="880" h="148" extrusionOk="0">
                  <a:moveTo>
                    <a:pt x="532" y="0"/>
                  </a:moveTo>
                  <a:cubicBezTo>
                    <a:pt x="362" y="0"/>
                    <a:pt x="160" y="23"/>
                    <a:pt x="105" y="64"/>
                  </a:cubicBezTo>
                  <a:cubicBezTo>
                    <a:pt x="1" y="106"/>
                    <a:pt x="461" y="148"/>
                    <a:pt x="650" y="148"/>
                  </a:cubicBezTo>
                  <a:cubicBezTo>
                    <a:pt x="859" y="148"/>
                    <a:pt x="880" y="85"/>
                    <a:pt x="754" y="22"/>
                  </a:cubicBezTo>
                  <a:cubicBezTo>
                    <a:pt x="710" y="7"/>
                    <a:pt x="626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422425" y="1131550"/>
              <a:ext cx="25650" cy="2650"/>
            </a:xfrm>
            <a:custGeom>
              <a:avLst/>
              <a:gdLst/>
              <a:ahLst/>
              <a:cxnLst/>
              <a:rect l="l" t="t" r="r" b="b"/>
              <a:pathLst>
                <a:path w="1026" h="106" extrusionOk="0">
                  <a:moveTo>
                    <a:pt x="335" y="1"/>
                  </a:moveTo>
                  <a:cubicBezTo>
                    <a:pt x="167" y="1"/>
                    <a:pt x="0" y="1"/>
                    <a:pt x="0" y="21"/>
                  </a:cubicBezTo>
                  <a:cubicBezTo>
                    <a:pt x="0" y="42"/>
                    <a:pt x="502" y="63"/>
                    <a:pt x="691" y="105"/>
                  </a:cubicBezTo>
                  <a:cubicBezTo>
                    <a:pt x="858" y="105"/>
                    <a:pt x="1025" y="42"/>
                    <a:pt x="1025" y="21"/>
                  </a:cubicBezTo>
                  <a:cubicBezTo>
                    <a:pt x="1025" y="1"/>
                    <a:pt x="523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1864875" y="1087100"/>
              <a:ext cx="18325" cy="3150"/>
            </a:xfrm>
            <a:custGeom>
              <a:avLst/>
              <a:gdLst/>
              <a:ahLst/>
              <a:cxnLst/>
              <a:rect l="l" t="t" r="r" b="b"/>
              <a:pathLst>
                <a:path w="733" h="126" extrusionOk="0">
                  <a:moveTo>
                    <a:pt x="231" y="0"/>
                  </a:moveTo>
                  <a:cubicBezTo>
                    <a:pt x="105" y="0"/>
                    <a:pt x="1" y="21"/>
                    <a:pt x="1" y="42"/>
                  </a:cubicBezTo>
                  <a:cubicBezTo>
                    <a:pt x="1" y="63"/>
                    <a:pt x="398" y="126"/>
                    <a:pt x="503" y="126"/>
                  </a:cubicBezTo>
                  <a:cubicBezTo>
                    <a:pt x="628" y="105"/>
                    <a:pt x="733" y="42"/>
                    <a:pt x="733" y="21"/>
                  </a:cubicBezTo>
                  <a:cubicBezTo>
                    <a:pt x="733" y="0"/>
                    <a:pt x="356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2390200" y="1206300"/>
              <a:ext cx="12950" cy="8250"/>
            </a:xfrm>
            <a:custGeom>
              <a:avLst/>
              <a:gdLst/>
              <a:ahLst/>
              <a:cxnLst/>
              <a:rect l="l" t="t" r="r" b="b"/>
              <a:pathLst>
                <a:path w="518" h="330" extrusionOk="0">
                  <a:moveTo>
                    <a:pt x="439" y="0"/>
                  </a:moveTo>
                  <a:cubicBezTo>
                    <a:pt x="365" y="0"/>
                    <a:pt x="196" y="114"/>
                    <a:pt x="99" y="191"/>
                  </a:cubicBezTo>
                  <a:cubicBezTo>
                    <a:pt x="1" y="273"/>
                    <a:pt x="18" y="330"/>
                    <a:pt x="112" y="330"/>
                  </a:cubicBezTo>
                  <a:cubicBezTo>
                    <a:pt x="137" y="330"/>
                    <a:pt x="168" y="325"/>
                    <a:pt x="204" y="316"/>
                  </a:cubicBezTo>
                  <a:cubicBezTo>
                    <a:pt x="351" y="296"/>
                    <a:pt x="518" y="65"/>
                    <a:pt x="455" y="3"/>
                  </a:cubicBezTo>
                  <a:cubicBezTo>
                    <a:pt x="450" y="1"/>
                    <a:pt x="445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817875" y="768450"/>
              <a:ext cx="14675" cy="7950"/>
            </a:xfrm>
            <a:custGeom>
              <a:avLst/>
              <a:gdLst/>
              <a:ahLst/>
              <a:cxnLst/>
              <a:rect l="l" t="t" r="r" b="b"/>
              <a:pathLst>
                <a:path w="587" h="318" extrusionOk="0">
                  <a:moveTo>
                    <a:pt x="510" y="1"/>
                  </a:moveTo>
                  <a:cubicBezTo>
                    <a:pt x="472" y="1"/>
                    <a:pt x="422" y="42"/>
                    <a:pt x="356" y="108"/>
                  </a:cubicBezTo>
                  <a:lnTo>
                    <a:pt x="272" y="150"/>
                  </a:lnTo>
                  <a:lnTo>
                    <a:pt x="189" y="213"/>
                  </a:lnTo>
                  <a:cubicBezTo>
                    <a:pt x="84" y="213"/>
                    <a:pt x="0" y="234"/>
                    <a:pt x="0" y="255"/>
                  </a:cubicBezTo>
                  <a:cubicBezTo>
                    <a:pt x="0" y="296"/>
                    <a:pt x="293" y="317"/>
                    <a:pt x="398" y="317"/>
                  </a:cubicBezTo>
                  <a:cubicBezTo>
                    <a:pt x="523" y="317"/>
                    <a:pt x="586" y="108"/>
                    <a:pt x="565" y="45"/>
                  </a:cubicBezTo>
                  <a:cubicBezTo>
                    <a:pt x="550" y="15"/>
                    <a:pt x="532" y="1"/>
                    <a:pt x="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5513425" y="1213150"/>
              <a:ext cx="18350" cy="3275"/>
            </a:xfrm>
            <a:custGeom>
              <a:avLst/>
              <a:gdLst/>
              <a:ahLst/>
              <a:cxnLst/>
              <a:rect l="l" t="t" r="r" b="b"/>
              <a:pathLst>
                <a:path w="734" h="131" extrusionOk="0">
                  <a:moveTo>
                    <a:pt x="231" y="1"/>
                  </a:moveTo>
                  <a:cubicBezTo>
                    <a:pt x="105" y="1"/>
                    <a:pt x="1" y="22"/>
                    <a:pt x="1" y="42"/>
                  </a:cubicBezTo>
                  <a:cubicBezTo>
                    <a:pt x="1" y="79"/>
                    <a:pt x="266" y="130"/>
                    <a:pt x="433" y="130"/>
                  </a:cubicBezTo>
                  <a:cubicBezTo>
                    <a:pt x="459" y="130"/>
                    <a:pt x="483" y="129"/>
                    <a:pt x="503" y="126"/>
                  </a:cubicBezTo>
                  <a:cubicBezTo>
                    <a:pt x="628" y="105"/>
                    <a:pt x="733" y="42"/>
                    <a:pt x="733" y="22"/>
                  </a:cubicBezTo>
                  <a:cubicBezTo>
                    <a:pt x="733" y="1"/>
                    <a:pt x="356" y="1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3776250" y="751475"/>
              <a:ext cx="9450" cy="8700"/>
            </a:xfrm>
            <a:custGeom>
              <a:avLst/>
              <a:gdLst/>
              <a:ahLst/>
              <a:cxnLst/>
              <a:rect l="l" t="t" r="r" b="b"/>
              <a:pathLst>
                <a:path w="378" h="348" extrusionOk="0">
                  <a:moveTo>
                    <a:pt x="325" y="0"/>
                  </a:moveTo>
                  <a:cubicBezTo>
                    <a:pt x="260" y="0"/>
                    <a:pt x="112" y="111"/>
                    <a:pt x="63" y="159"/>
                  </a:cubicBezTo>
                  <a:cubicBezTo>
                    <a:pt x="21" y="243"/>
                    <a:pt x="0" y="285"/>
                    <a:pt x="21" y="306"/>
                  </a:cubicBezTo>
                  <a:cubicBezTo>
                    <a:pt x="42" y="306"/>
                    <a:pt x="231" y="348"/>
                    <a:pt x="314" y="348"/>
                  </a:cubicBezTo>
                  <a:cubicBezTo>
                    <a:pt x="377" y="348"/>
                    <a:pt x="377" y="139"/>
                    <a:pt x="356" y="34"/>
                  </a:cubicBezTo>
                  <a:cubicBezTo>
                    <a:pt x="356" y="10"/>
                    <a:pt x="344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5772875" y="1002250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233" y="0"/>
                  </a:moveTo>
                  <a:cubicBezTo>
                    <a:pt x="216" y="0"/>
                    <a:pt x="201" y="1"/>
                    <a:pt x="189" y="4"/>
                  </a:cubicBezTo>
                  <a:cubicBezTo>
                    <a:pt x="85" y="4"/>
                    <a:pt x="1" y="67"/>
                    <a:pt x="1" y="88"/>
                  </a:cubicBezTo>
                  <a:cubicBezTo>
                    <a:pt x="1" y="109"/>
                    <a:pt x="273" y="109"/>
                    <a:pt x="377" y="109"/>
                  </a:cubicBezTo>
                  <a:cubicBezTo>
                    <a:pt x="482" y="109"/>
                    <a:pt x="545" y="88"/>
                    <a:pt x="545" y="67"/>
                  </a:cubicBezTo>
                  <a:cubicBezTo>
                    <a:pt x="527" y="49"/>
                    <a:pt x="339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5622750" y="1173400"/>
              <a:ext cx="7875" cy="3725"/>
            </a:xfrm>
            <a:custGeom>
              <a:avLst/>
              <a:gdLst/>
              <a:ahLst/>
              <a:cxnLst/>
              <a:rect l="l" t="t" r="r" b="b"/>
              <a:pathLst>
                <a:path w="315" h="149" extrusionOk="0">
                  <a:moveTo>
                    <a:pt x="64" y="0"/>
                  </a:moveTo>
                  <a:cubicBezTo>
                    <a:pt x="22" y="0"/>
                    <a:pt x="1" y="42"/>
                    <a:pt x="43" y="126"/>
                  </a:cubicBezTo>
                  <a:cubicBezTo>
                    <a:pt x="67" y="142"/>
                    <a:pt x="112" y="149"/>
                    <a:pt x="159" y="149"/>
                  </a:cubicBezTo>
                  <a:cubicBezTo>
                    <a:pt x="235" y="149"/>
                    <a:pt x="315" y="131"/>
                    <a:pt x="315" y="105"/>
                  </a:cubicBezTo>
                  <a:cubicBezTo>
                    <a:pt x="315" y="42"/>
                    <a:pt x="126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5180750" y="1192225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168" y="1"/>
                  </a:moveTo>
                  <a:cubicBezTo>
                    <a:pt x="63" y="1"/>
                    <a:pt x="0" y="22"/>
                    <a:pt x="0" y="43"/>
                  </a:cubicBezTo>
                  <a:cubicBezTo>
                    <a:pt x="0" y="61"/>
                    <a:pt x="202" y="110"/>
                    <a:pt x="311" y="110"/>
                  </a:cubicBezTo>
                  <a:cubicBezTo>
                    <a:pt x="329" y="110"/>
                    <a:pt x="344" y="108"/>
                    <a:pt x="356" y="105"/>
                  </a:cubicBezTo>
                  <a:cubicBezTo>
                    <a:pt x="461" y="105"/>
                    <a:pt x="544" y="43"/>
                    <a:pt x="544" y="22"/>
                  </a:cubicBezTo>
                  <a:cubicBezTo>
                    <a:pt x="544" y="1"/>
                    <a:pt x="27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5740450" y="956325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22" y="0"/>
                  </a:moveTo>
                  <a:cubicBezTo>
                    <a:pt x="1" y="0"/>
                    <a:pt x="1" y="251"/>
                    <a:pt x="1" y="335"/>
                  </a:cubicBezTo>
                  <a:cubicBezTo>
                    <a:pt x="22" y="419"/>
                    <a:pt x="42" y="481"/>
                    <a:pt x="63" y="481"/>
                  </a:cubicBezTo>
                  <a:cubicBezTo>
                    <a:pt x="105" y="481"/>
                    <a:pt x="147" y="251"/>
                    <a:pt x="126" y="147"/>
                  </a:cubicBezTo>
                  <a:cubicBezTo>
                    <a:pt x="105" y="63"/>
                    <a:pt x="42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5574625" y="1164500"/>
              <a:ext cx="3700" cy="7875"/>
            </a:xfrm>
            <a:custGeom>
              <a:avLst/>
              <a:gdLst/>
              <a:ahLst/>
              <a:cxnLst/>
              <a:rect l="l" t="t" r="r" b="b"/>
              <a:pathLst>
                <a:path w="148" h="315" extrusionOk="0">
                  <a:moveTo>
                    <a:pt x="43" y="1"/>
                  </a:moveTo>
                  <a:cubicBezTo>
                    <a:pt x="1" y="1"/>
                    <a:pt x="1" y="168"/>
                    <a:pt x="1" y="210"/>
                  </a:cubicBezTo>
                  <a:cubicBezTo>
                    <a:pt x="1" y="273"/>
                    <a:pt x="43" y="315"/>
                    <a:pt x="64" y="315"/>
                  </a:cubicBezTo>
                  <a:cubicBezTo>
                    <a:pt x="85" y="315"/>
                    <a:pt x="147" y="168"/>
                    <a:pt x="147" y="105"/>
                  </a:cubicBezTo>
                  <a:cubicBezTo>
                    <a:pt x="10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5164525" y="1163450"/>
              <a:ext cx="3175" cy="9975"/>
            </a:xfrm>
            <a:custGeom>
              <a:avLst/>
              <a:gdLst/>
              <a:ahLst/>
              <a:cxnLst/>
              <a:rect l="l" t="t" r="r" b="b"/>
              <a:pathLst>
                <a:path w="127" h="399" extrusionOk="0">
                  <a:moveTo>
                    <a:pt x="43" y="1"/>
                  </a:moveTo>
                  <a:cubicBezTo>
                    <a:pt x="1" y="22"/>
                    <a:pt x="1" y="168"/>
                    <a:pt x="1" y="252"/>
                  </a:cubicBezTo>
                  <a:cubicBezTo>
                    <a:pt x="1" y="336"/>
                    <a:pt x="1" y="398"/>
                    <a:pt x="43" y="398"/>
                  </a:cubicBezTo>
                  <a:cubicBezTo>
                    <a:pt x="63" y="398"/>
                    <a:pt x="126" y="210"/>
                    <a:pt x="105" y="126"/>
                  </a:cubicBezTo>
                  <a:cubicBezTo>
                    <a:pt x="105" y="43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1763925" y="1000775"/>
              <a:ext cx="8900" cy="2650"/>
            </a:xfrm>
            <a:custGeom>
              <a:avLst/>
              <a:gdLst/>
              <a:ahLst/>
              <a:cxnLst/>
              <a:rect l="l" t="t" r="r" b="b"/>
              <a:pathLst>
                <a:path w="356" h="106" extrusionOk="0">
                  <a:moveTo>
                    <a:pt x="105" y="1"/>
                  </a:moveTo>
                  <a:cubicBezTo>
                    <a:pt x="21" y="1"/>
                    <a:pt x="0" y="42"/>
                    <a:pt x="0" y="63"/>
                  </a:cubicBezTo>
                  <a:cubicBezTo>
                    <a:pt x="0" y="105"/>
                    <a:pt x="189" y="105"/>
                    <a:pt x="251" y="105"/>
                  </a:cubicBezTo>
                  <a:cubicBezTo>
                    <a:pt x="293" y="105"/>
                    <a:pt x="356" y="63"/>
                    <a:pt x="356" y="42"/>
                  </a:cubicBezTo>
                  <a:cubicBezTo>
                    <a:pt x="356" y="22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1748225" y="1001300"/>
              <a:ext cx="8925" cy="2650"/>
            </a:xfrm>
            <a:custGeom>
              <a:avLst/>
              <a:gdLst/>
              <a:ahLst/>
              <a:cxnLst/>
              <a:rect l="l" t="t" r="r" b="b"/>
              <a:pathLst>
                <a:path w="357" h="106" extrusionOk="0">
                  <a:moveTo>
                    <a:pt x="105" y="1"/>
                  </a:moveTo>
                  <a:cubicBezTo>
                    <a:pt x="63" y="1"/>
                    <a:pt x="1" y="21"/>
                    <a:pt x="1" y="42"/>
                  </a:cubicBezTo>
                  <a:cubicBezTo>
                    <a:pt x="1" y="84"/>
                    <a:pt x="189" y="105"/>
                    <a:pt x="252" y="105"/>
                  </a:cubicBezTo>
                  <a:cubicBezTo>
                    <a:pt x="314" y="105"/>
                    <a:pt x="356" y="42"/>
                    <a:pt x="356" y="21"/>
                  </a:cubicBezTo>
                  <a:cubicBezTo>
                    <a:pt x="356" y="1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1681275" y="1002350"/>
              <a:ext cx="8400" cy="2650"/>
            </a:xfrm>
            <a:custGeom>
              <a:avLst/>
              <a:gdLst/>
              <a:ahLst/>
              <a:cxnLst/>
              <a:rect l="l" t="t" r="r" b="b"/>
              <a:pathLst>
                <a:path w="336" h="106" extrusionOk="0">
                  <a:moveTo>
                    <a:pt x="105" y="0"/>
                  </a:moveTo>
                  <a:cubicBezTo>
                    <a:pt x="42" y="0"/>
                    <a:pt x="0" y="42"/>
                    <a:pt x="0" y="63"/>
                  </a:cubicBezTo>
                  <a:cubicBezTo>
                    <a:pt x="0" y="84"/>
                    <a:pt x="168" y="105"/>
                    <a:pt x="231" y="105"/>
                  </a:cubicBezTo>
                  <a:cubicBezTo>
                    <a:pt x="314" y="105"/>
                    <a:pt x="335" y="63"/>
                    <a:pt x="335" y="21"/>
                  </a:cubicBezTo>
                  <a:cubicBezTo>
                    <a:pt x="335" y="0"/>
                    <a:pt x="1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5563650" y="1169725"/>
              <a:ext cx="4200" cy="7875"/>
            </a:xfrm>
            <a:custGeom>
              <a:avLst/>
              <a:gdLst/>
              <a:ahLst/>
              <a:cxnLst/>
              <a:rect l="l" t="t" r="r" b="b"/>
              <a:pathLst>
                <a:path w="168" h="315" extrusionOk="0">
                  <a:moveTo>
                    <a:pt x="105" y="1"/>
                  </a:moveTo>
                  <a:cubicBezTo>
                    <a:pt x="84" y="1"/>
                    <a:pt x="0" y="189"/>
                    <a:pt x="21" y="252"/>
                  </a:cubicBezTo>
                  <a:cubicBezTo>
                    <a:pt x="63" y="294"/>
                    <a:pt x="105" y="315"/>
                    <a:pt x="126" y="315"/>
                  </a:cubicBezTo>
                  <a:cubicBezTo>
                    <a:pt x="168" y="315"/>
                    <a:pt x="168" y="168"/>
                    <a:pt x="168" y="106"/>
                  </a:cubicBezTo>
                  <a:cubicBezTo>
                    <a:pt x="168" y="43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561025" y="1006000"/>
              <a:ext cx="8325" cy="4500"/>
            </a:xfrm>
            <a:custGeom>
              <a:avLst/>
              <a:gdLst/>
              <a:ahLst/>
              <a:cxnLst/>
              <a:rect l="l" t="t" r="r" b="b"/>
              <a:pathLst>
                <a:path w="333" h="180" extrusionOk="0">
                  <a:moveTo>
                    <a:pt x="210" y="1"/>
                  </a:moveTo>
                  <a:lnTo>
                    <a:pt x="105" y="22"/>
                  </a:lnTo>
                  <a:cubicBezTo>
                    <a:pt x="1" y="64"/>
                    <a:pt x="126" y="147"/>
                    <a:pt x="231" y="168"/>
                  </a:cubicBezTo>
                  <a:cubicBezTo>
                    <a:pt x="250" y="176"/>
                    <a:pt x="265" y="179"/>
                    <a:pt x="277" y="179"/>
                  </a:cubicBezTo>
                  <a:cubicBezTo>
                    <a:pt x="332" y="179"/>
                    <a:pt x="317" y="108"/>
                    <a:pt x="231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760775" y="1066175"/>
              <a:ext cx="8400" cy="2250"/>
            </a:xfrm>
            <a:custGeom>
              <a:avLst/>
              <a:gdLst/>
              <a:ahLst/>
              <a:cxnLst/>
              <a:rect l="l" t="t" r="r" b="b"/>
              <a:pathLst>
                <a:path w="336" h="90" extrusionOk="0">
                  <a:moveTo>
                    <a:pt x="105" y="0"/>
                  </a:moveTo>
                  <a:cubicBezTo>
                    <a:pt x="64" y="0"/>
                    <a:pt x="1" y="21"/>
                    <a:pt x="1" y="42"/>
                  </a:cubicBezTo>
                  <a:cubicBezTo>
                    <a:pt x="1" y="59"/>
                    <a:pt x="124" y="89"/>
                    <a:pt x="193" y="89"/>
                  </a:cubicBezTo>
                  <a:cubicBezTo>
                    <a:pt x="210" y="89"/>
                    <a:pt x="223" y="88"/>
                    <a:pt x="231" y="84"/>
                  </a:cubicBezTo>
                  <a:cubicBezTo>
                    <a:pt x="315" y="84"/>
                    <a:pt x="336" y="42"/>
                    <a:pt x="336" y="21"/>
                  </a:cubicBezTo>
                  <a:cubicBezTo>
                    <a:pt x="336" y="0"/>
                    <a:pt x="168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792750" y="940625"/>
              <a:ext cx="2650" cy="9450"/>
            </a:xfrm>
            <a:custGeom>
              <a:avLst/>
              <a:gdLst/>
              <a:ahLst/>
              <a:cxnLst/>
              <a:rect l="l" t="t" r="r" b="b"/>
              <a:pathLst>
                <a:path w="106" h="378" extrusionOk="0">
                  <a:moveTo>
                    <a:pt x="22" y="0"/>
                  </a:moveTo>
                  <a:cubicBezTo>
                    <a:pt x="1" y="0"/>
                    <a:pt x="1" y="168"/>
                    <a:pt x="1" y="251"/>
                  </a:cubicBezTo>
                  <a:cubicBezTo>
                    <a:pt x="1" y="335"/>
                    <a:pt x="1" y="377"/>
                    <a:pt x="22" y="377"/>
                  </a:cubicBezTo>
                  <a:cubicBezTo>
                    <a:pt x="43" y="377"/>
                    <a:pt x="106" y="210"/>
                    <a:pt x="106" y="126"/>
                  </a:cubicBezTo>
                  <a:cubicBezTo>
                    <a:pt x="106" y="42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1818325" y="1088000"/>
              <a:ext cx="8400" cy="2775"/>
            </a:xfrm>
            <a:custGeom>
              <a:avLst/>
              <a:gdLst/>
              <a:ahLst/>
              <a:cxnLst/>
              <a:rect l="l" t="t" r="r" b="b"/>
              <a:pathLst>
                <a:path w="336" h="111" extrusionOk="0">
                  <a:moveTo>
                    <a:pt x="150" y="0"/>
                  </a:moveTo>
                  <a:cubicBezTo>
                    <a:pt x="133" y="0"/>
                    <a:pt x="117" y="2"/>
                    <a:pt x="105" y="6"/>
                  </a:cubicBezTo>
                  <a:cubicBezTo>
                    <a:pt x="21" y="6"/>
                    <a:pt x="0" y="48"/>
                    <a:pt x="0" y="90"/>
                  </a:cubicBezTo>
                  <a:cubicBezTo>
                    <a:pt x="0" y="110"/>
                    <a:pt x="189" y="110"/>
                    <a:pt x="231" y="110"/>
                  </a:cubicBezTo>
                  <a:cubicBezTo>
                    <a:pt x="293" y="110"/>
                    <a:pt x="335" y="90"/>
                    <a:pt x="335" y="48"/>
                  </a:cubicBezTo>
                  <a:cubicBezTo>
                    <a:pt x="335" y="31"/>
                    <a:pt x="22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5672975" y="943250"/>
              <a:ext cx="2125" cy="4200"/>
            </a:xfrm>
            <a:custGeom>
              <a:avLst/>
              <a:gdLst/>
              <a:ahLst/>
              <a:cxnLst/>
              <a:rect l="l" t="t" r="r" b="b"/>
              <a:pathLst>
                <a:path w="85" h="168" extrusionOk="0">
                  <a:moveTo>
                    <a:pt x="42" y="0"/>
                  </a:moveTo>
                  <a:cubicBezTo>
                    <a:pt x="42" y="0"/>
                    <a:pt x="21" y="105"/>
                    <a:pt x="0" y="126"/>
                  </a:cubicBezTo>
                  <a:cubicBezTo>
                    <a:pt x="0" y="146"/>
                    <a:pt x="42" y="167"/>
                    <a:pt x="42" y="167"/>
                  </a:cubicBezTo>
                  <a:cubicBezTo>
                    <a:pt x="84" y="167"/>
                    <a:pt x="84" y="63"/>
                    <a:pt x="84" y="42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5833575" y="925975"/>
              <a:ext cx="2100" cy="4725"/>
            </a:xfrm>
            <a:custGeom>
              <a:avLst/>
              <a:gdLst/>
              <a:ahLst/>
              <a:cxnLst/>
              <a:rect l="l" t="t" r="r" b="b"/>
              <a:pathLst>
                <a:path w="84" h="189" extrusionOk="0">
                  <a:moveTo>
                    <a:pt x="63" y="1"/>
                  </a:moveTo>
                  <a:cubicBezTo>
                    <a:pt x="42" y="1"/>
                    <a:pt x="0" y="84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4"/>
                    <a:pt x="84" y="63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1701150" y="101177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84" y="0"/>
                  </a:moveTo>
                  <a:cubicBezTo>
                    <a:pt x="21" y="0"/>
                    <a:pt x="0" y="21"/>
                    <a:pt x="0" y="21"/>
                  </a:cubicBezTo>
                  <a:cubicBezTo>
                    <a:pt x="0" y="42"/>
                    <a:pt x="84" y="84"/>
                    <a:pt x="126" y="84"/>
                  </a:cubicBezTo>
                  <a:cubicBezTo>
                    <a:pt x="189" y="84"/>
                    <a:pt x="210" y="21"/>
                    <a:pt x="210" y="21"/>
                  </a:cubicBezTo>
                  <a:cubicBezTo>
                    <a:pt x="210" y="0"/>
                    <a:pt x="105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1827725" y="105525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51" y="0"/>
                  </a:moveTo>
                  <a:cubicBezTo>
                    <a:pt x="20" y="0"/>
                    <a:pt x="1" y="19"/>
                    <a:pt x="1" y="19"/>
                  </a:cubicBezTo>
                  <a:lnTo>
                    <a:pt x="106" y="123"/>
                  </a:lnTo>
                  <a:cubicBezTo>
                    <a:pt x="147" y="144"/>
                    <a:pt x="168" y="144"/>
                    <a:pt x="168" y="144"/>
                  </a:cubicBezTo>
                  <a:cubicBezTo>
                    <a:pt x="168" y="144"/>
                    <a:pt x="127" y="60"/>
                    <a:pt x="106" y="19"/>
                  </a:cubicBezTo>
                  <a:cubicBezTo>
                    <a:pt x="85" y="5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779600" y="1056675"/>
              <a:ext cx="4225" cy="3225"/>
            </a:xfrm>
            <a:custGeom>
              <a:avLst/>
              <a:gdLst/>
              <a:ahLst/>
              <a:cxnLst/>
              <a:rect l="l" t="t" r="r" b="b"/>
              <a:pathLst>
                <a:path w="169" h="129" extrusionOk="0">
                  <a:moveTo>
                    <a:pt x="145" y="0"/>
                  </a:moveTo>
                  <a:cubicBezTo>
                    <a:pt x="130" y="0"/>
                    <a:pt x="59" y="69"/>
                    <a:pt x="22" y="87"/>
                  </a:cubicBezTo>
                  <a:cubicBezTo>
                    <a:pt x="1" y="108"/>
                    <a:pt x="1" y="129"/>
                    <a:pt x="1" y="129"/>
                  </a:cubicBezTo>
                  <a:cubicBezTo>
                    <a:pt x="43" y="129"/>
                    <a:pt x="106" y="87"/>
                    <a:pt x="147" y="87"/>
                  </a:cubicBezTo>
                  <a:cubicBezTo>
                    <a:pt x="168" y="66"/>
                    <a:pt x="147" y="3"/>
                    <a:pt x="147" y="3"/>
                  </a:cubicBezTo>
                  <a:cubicBezTo>
                    <a:pt x="147" y="1"/>
                    <a:pt x="14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1693300" y="10384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42" y="0"/>
                  </a:moveTo>
                  <a:cubicBezTo>
                    <a:pt x="1" y="0"/>
                    <a:pt x="1" y="105"/>
                    <a:pt x="1" y="126"/>
                  </a:cubicBezTo>
                  <a:cubicBezTo>
                    <a:pt x="1" y="168"/>
                    <a:pt x="42" y="188"/>
                    <a:pt x="42" y="188"/>
                  </a:cubicBezTo>
                  <a:cubicBezTo>
                    <a:pt x="42" y="188"/>
                    <a:pt x="63" y="105"/>
                    <a:pt x="84" y="63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5817350" y="912375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1"/>
                  </a:moveTo>
                  <a:cubicBezTo>
                    <a:pt x="63" y="1"/>
                    <a:pt x="21" y="84"/>
                    <a:pt x="0" y="126"/>
                  </a:cubicBezTo>
                  <a:cubicBezTo>
                    <a:pt x="0" y="147"/>
                    <a:pt x="63" y="189"/>
                    <a:pt x="63" y="189"/>
                  </a:cubicBezTo>
                  <a:cubicBezTo>
                    <a:pt x="84" y="189"/>
                    <a:pt x="84" y="84"/>
                    <a:pt x="84" y="42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961125" y="781600"/>
              <a:ext cx="3675" cy="3275"/>
            </a:xfrm>
            <a:custGeom>
              <a:avLst/>
              <a:gdLst/>
              <a:ahLst/>
              <a:cxnLst/>
              <a:rect l="l" t="t" r="r" b="b"/>
              <a:pathLst>
                <a:path w="147" h="13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47" y="1"/>
                    <a:pt x="42" y="22"/>
                    <a:pt x="21" y="42"/>
                  </a:cubicBezTo>
                  <a:cubicBezTo>
                    <a:pt x="0" y="84"/>
                    <a:pt x="21" y="126"/>
                    <a:pt x="21" y="126"/>
                  </a:cubicBezTo>
                  <a:cubicBezTo>
                    <a:pt x="21" y="129"/>
                    <a:pt x="23" y="130"/>
                    <a:pt x="26" y="130"/>
                  </a:cubicBezTo>
                  <a:cubicBezTo>
                    <a:pt x="43" y="130"/>
                    <a:pt x="108" y="79"/>
                    <a:pt x="126" y="42"/>
                  </a:cubicBezTo>
                  <a:cubicBezTo>
                    <a:pt x="147" y="22"/>
                    <a:pt x="147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5751950" y="992925"/>
              <a:ext cx="4225" cy="325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68" y="1"/>
                  </a:moveTo>
                  <a:cubicBezTo>
                    <a:pt x="168" y="1"/>
                    <a:pt x="64" y="43"/>
                    <a:pt x="22" y="43"/>
                  </a:cubicBezTo>
                  <a:cubicBezTo>
                    <a:pt x="1" y="64"/>
                    <a:pt x="22" y="126"/>
                    <a:pt x="22" y="126"/>
                  </a:cubicBezTo>
                  <a:cubicBezTo>
                    <a:pt x="22" y="129"/>
                    <a:pt x="23" y="130"/>
                    <a:pt x="25" y="130"/>
                  </a:cubicBezTo>
                  <a:cubicBezTo>
                    <a:pt x="39" y="130"/>
                    <a:pt x="108" y="61"/>
                    <a:pt x="126" y="43"/>
                  </a:cubicBezTo>
                  <a:cubicBezTo>
                    <a:pt x="168" y="22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5756150" y="989175"/>
              <a:ext cx="3675" cy="3775"/>
            </a:xfrm>
            <a:custGeom>
              <a:avLst/>
              <a:gdLst/>
              <a:ahLst/>
              <a:cxnLst/>
              <a:rect l="l" t="t" r="r" b="b"/>
              <a:pathLst>
                <a:path w="147" h="151" extrusionOk="0">
                  <a:moveTo>
                    <a:pt x="123" y="1"/>
                  </a:moveTo>
                  <a:cubicBezTo>
                    <a:pt x="108" y="1"/>
                    <a:pt x="40" y="69"/>
                    <a:pt x="21" y="88"/>
                  </a:cubicBezTo>
                  <a:cubicBezTo>
                    <a:pt x="0" y="109"/>
                    <a:pt x="0" y="151"/>
                    <a:pt x="0" y="151"/>
                  </a:cubicBezTo>
                  <a:cubicBezTo>
                    <a:pt x="0" y="151"/>
                    <a:pt x="105" y="88"/>
                    <a:pt x="126" y="88"/>
                  </a:cubicBezTo>
                  <a:cubicBezTo>
                    <a:pt x="147" y="67"/>
                    <a:pt x="126" y="46"/>
                    <a:pt x="126" y="4"/>
                  </a:cubicBezTo>
                  <a:cubicBezTo>
                    <a:pt x="126" y="2"/>
                    <a:pt x="125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776475" y="1059900"/>
              <a:ext cx="4200" cy="3750"/>
            </a:xfrm>
            <a:custGeom>
              <a:avLst/>
              <a:gdLst/>
              <a:ahLst/>
              <a:cxnLst/>
              <a:rect l="l" t="t" r="r" b="b"/>
              <a:pathLst>
                <a:path w="168" h="150" extrusionOk="0">
                  <a:moveTo>
                    <a:pt x="168" y="0"/>
                  </a:moveTo>
                  <a:cubicBezTo>
                    <a:pt x="168" y="0"/>
                    <a:pt x="63" y="63"/>
                    <a:pt x="21" y="63"/>
                  </a:cubicBezTo>
                  <a:cubicBezTo>
                    <a:pt x="0" y="84"/>
                    <a:pt x="21" y="146"/>
                    <a:pt x="21" y="146"/>
                  </a:cubicBezTo>
                  <a:cubicBezTo>
                    <a:pt x="21" y="149"/>
                    <a:pt x="22" y="150"/>
                    <a:pt x="24" y="150"/>
                  </a:cubicBezTo>
                  <a:cubicBezTo>
                    <a:pt x="39" y="150"/>
                    <a:pt x="107" y="81"/>
                    <a:pt x="126" y="63"/>
                  </a:cubicBezTo>
                  <a:cubicBezTo>
                    <a:pt x="168" y="42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5670350" y="1027450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43" y="1"/>
                  </a:moveTo>
                  <a:cubicBezTo>
                    <a:pt x="22" y="1"/>
                    <a:pt x="1" y="84"/>
                    <a:pt x="1" y="126"/>
                  </a:cubicBezTo>
                  <a:cubicBezTo>
                    <a:pt x="1" y="147"/>
                    <a:pt x="43" y="189"/>
                    <a:pt x="43" y="189"/>
                  </a:cubicBezTo>
                  <a:cubicBezTo>
                    <a:pt x="85" y="189"/>
                    <a:pt x="85" y="84"/>
                    <a:pt x="85" y="43"/>
                  </a:cubicBezTo>
                  <a:cubicBezTo>
                    <a:pt x="85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844475" y="10860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0"/>
                  </a:moveTo>
                  <a:cubicBezTo>
                    <a:pt x="63" y="0"/>
                    <a:pt x="21" y="105"/>
                    <a:pt x="1" y="126"/>
                  </a:cubicBezTo>
                  <a:cubicBezTo>
                    <a:pt x="1" y="168"/>
                    <a:pt x="63" y="188"/>
                    <a:pt x="63" y="188"/>
                  </a:cubicBezTo>
                  <a:cubicBezTo>
                    <a:pt x="84" y="188"/>
                    <a:pt x="84" y="84"/>
                    <a:pt x="84" y="63"/>
                  </a:cubicBezTo>
                  <a:cubicBezTo>
                    <a:pt x="84" y="21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777000" y="1088125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63" y="1"/>
                  </a:moveTo>
                  <a:cubicBezTo>
                    <a:pt x="63" y="1"/>
                    <a:pt x="42" y="85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5"/>
                    <a:pt x="84" y="43"/>
                  </a:cubicBezTo>
                  <a:cubicBezTo>
                    <a:pt x="84" y="22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7984" y="339502"/>
            <a:ext cx="4176464" cy="4320480"/>
          </a:xfrm>
        </p:spPr>
        <p:txBody>
          <a:bodyPr/>
          <a:lstStyle/>
          <a:p>
            <a:pPr algn="just"/>
            <a:r>
              <a:rPr lang="pt-BR" dirty="0" smtClean="0"/>
              <a:t>	Em </a:t>
            </a:r>
            <a:r>
              <a:rPr lang="pt-BR" dirty="0"/>
              <a:t>suas cartas e instruções, falava da presença da cruz. Incentivava as virtudes da coragem, fortaleza, paciência, fé, esperança e alegria que brotam do amor à cruz. </a:t>
            </a:r>
          </a:p>
        </p:txBody>
      </p:sp>
      <p:sp>
        <p:nvSpPr>
          <p:cNvPr id="4" name="AutoShape 2" descr="Crucifixo » Congregação das Irmãs de Notre D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Crucifixo » Congregação das Irmãs de Notre D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5" y="160338"/>
            <a:ext cx="4180172" cy="45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5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51920" y="699542"/>
            <a:ext cx="4680520" cy="4032448"/>
          </a:xfrm>
        </p:spPr>
        <p:txBody>
          <a:bodyPr/>
          <a:lstStyle/>
          <a:p>
            <a:r>
              <a:rPr lang="pt-BR" sz="2800" dirty="0"/>
              <a:t>“Minha querida filha, Deus será sempre o seu apoio e sua força no meio das pequenas tempestades que </a:t>
            </a:r>
            <a:r>
              <a:rPr lang="pt-BR" sz="2800" dirty="0" smtClean="0"/>
              <a:t> ele </a:t>
            </a:r>
            <a:r>
              <a:rPr lang="pt-BR" sz="2800" dirty="0"/>
              <a:t>permite que surjam.” (Santa Júlia </a:t>
            </a:r>
            <a:r>
              <a:rPr lang="pt-BR" sz="2800" dirty="0" err="1"/>
              <a:t>Billiart</a:t>
            </a:r>
            <a:r>
              <a:rPr lang="pt-BR" sz="2800" dirty="0"/>
              <a:t>)</a:t>
            </a:r>
          </a:p>
        </p:txBody>
      </p:sp>
      <p:pic>
        <p:nvPicPr>
          <p:cNvPr id="3074" name="Picture 2" descr="Livro Júlia Billiart by algomais6 - issu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9845" cy="51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823020"/>
            <a:ext cx="8712968" cy="4320480"/>
          </a:xfrm>
        </p:spPr>
        <p:txBody>
          <a:bodyPr/>
          <a:lstStyle/>
          <a:p>
            <a:pPr algn="just"/>
            <a:r>
              <a:rPr lang="pt-BR" sz="2800" dirty="0" smtClean="0"/>
              <a:t>		A </a:t>
            </a:r>
            <a:r>
              <a:rPr lang="pt-BR" sz="2800" dirty="0"/>
              <a:t>segunda experiência de Deus profunda que Júlia viveu foi no dia 02 de fevereiro de 1806, em Amiens. Júlia falava para as Irmãs sobre a Festa da Apresentação do Senhor. Repentinamente, apoderou-se dela uma grande alegria! Durante o cântico de Simeão, ao cantar a frase “Luz para iluminar as nações”, sua voz silenciou, seu olhar fixou-se no crucifixo e ela permaneceu imóvel por um tempo.</a:t>
            </a:r>
          </a:p>
          <a:p>
            <a:endParaRPr lang="pt-BR" sz="2200" dirty="0"/>
          </a:p>
        </p:txBody>
      </p:sp>
      <p:sp>
        <p:nvSpPr>
          <p:cNvPr id="2" name="Retângulo 1"/>
          <p:cNvSpPr/>
          <p:nvPr/>
        </p:nvSpPr>
        <p:spPr>
          <a:xfrm>
            <a:off x="827584" y="300013"/>
            <a:ext cx="78341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400" dirty="0"/>
              <a:t>2ª visão: “Luz para iluminar as nações” </a:t>
            </a:r>
          </a:p>
        </p:txBody>
      </p:sp>
    </p:spTree>
    <p:extLst>
      <p:ext uri="{BB962C8B-B14F-4D97-AF65-F5344CB8AC3E}">
        <p14:creationId xmlns:p14="http://schemas.microsoft.com/office/powerpoint/2010/main" val="35165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83518"/>
            <a:ext cx="8192788" cy="4515966"/>
          </a:xfrm>
        </p:spPr>
        <p:txBody>
          <a:bodyPr/>
          <a:lstStyle/>
          <a:p>
            <a:pPr algn="just"/>
            <a:r>
              <a:rPr lang="pt-BR" sz="2800" dirty="0" smtClean="0"/>
              <a:t>		O </a:t>
            </a:r>
            <a:r>
              <a:rPr lang="pt-BR" sz="2800" dirty="0"/>
              <a:t>êxtase aconteceu num tempo de grandes dificuldades e perseguições. De acordo com a tradição transmitida pelas primeiras Irmãs, Deus mostrou à Júlia, a expansão da Congregação até os países mais distantes. Envolvida pela </a:t>
            </a:r>
            <a:r>
              <a:rPr lang="pt-BR" sz="2800" b="1" dirty="0"/>
              <a:t>“luz que ilumina as nações” </a:t>
            </a:r>
            <a:r>
              <a:rPr lang="pt-BR" sz="2800" dirty="0"/>
              <a:t>vislumbrou novos horizontes e a universalidade da missão. Júlia entendeu que não havia fronteiras para proclamar a bondade de Deus.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0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79912" y="519522"/>
            <a:ext cx="5184576" cy="4536504"/>
          </a:xfrm>
        </p:spPr>
        <p:txBody>
          <a:bodyPr/>
          <a:lstStyle/>
          <a:p>
            <a:pPr algn="just"/>
            <a:r>
              <a:rPr lang="pt-BR" sz="2200" dirty="0" smtClean="0"/>
              <a:t>		Júlia </a:t>
            </a:r>
            <a:r>
              <a:rPr lang="pt-BR" sz="2200" dirty="0"/>
              <a:t>teve em sua vida profunda percepção de Deus como bom, “Oh! quanto é bom o bom Deus!” Em sua contemplação ela reconhece o plano de Deus para sua vida e para a missão da Congregação: “Luz para iluminar as nações”. Seu êxtase revela que sentiu profunda paz ao vislumbrar a missão, o lugar para onde levaria a salvação de Deus: “Tornar o Bom </a:t>
            </a:r>
            <a:r>
              <a:rPr lang="pt-BR" sz="2200" dirty="0" smtClean="0"/>
              <a:t>Deus </a:t>
            </a:r>
            <a:r>
              <a:rPr lang="pt-BR" sz="2400" dirty="0" smtClean="0"/>
              <a:t>conhecido </a:t>
            </a:r>
            <a:r>
              <a:rPr lang="pt-BR" sz="2400" dirty="0"/>
              <a:t>e amado em terras distantes”. É uma missão sem fronteiras.</a:t>
            </a:r>
            <a:endParaRPr lang="pt-BR" sz="2200" i="1" dirty="0"/>
          </a:p>
        </p:txBody>
      </p:sp>
      <p:pic>
        <p:nvPicPr>
          <p:cNvPr id="5122" name="Picture 2" descr="O bom Deus pede que semeemos | Rede Notre D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38725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771550"/>
            <a:ext cx="8437384" cy="3816424"/>
          </a:xfrm>
        </p:spPr>
        <p:txBody>
          <a:bodyPr/>
          <a:lstStyle/>
          <a:p>
            <a:pPr algn="just"/>
            <a:r>
              <a:rPr lang="pt-BR" sz="2800" dirty="0" smtClean="0"/>
              <a:t>		A </a:t>
            </a:r>
            <a:r>
              <a:rPr lang="pt-BR" sz="2800" dirty="0"/>
              <a:t>3ª visão de Júlia é registrada em 1812 ao regressar à França, Amiens. Júlia havia sofrido muito sobre a questão do destino da casa de Amiens. Após uma profunda oração e reflexão, viu Jesus aparecer-lhe, carregando a Cruz, fixando nela o seu olhar e convidando-a a </a:t>
            </a:r>
            <a:r>
              <a:rPr lang="pt-BR" sz="2800" dirty="0" smtClean="0"/>
              <a:t>segui-lo: </a:t>
            </a:r>
            <a:r>
              <a:rPr lang="pt-BR" sz="2800" dirty="0"/>
              <a:t>“Olha-me e segue-me, eu sou o caminho a verdade e a vida”.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899592" y="195485"/>
            <a:ext cx="778931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400" dirty="0"/>
              <a:t>3ª visão: “Olhe para mim e segue-me!” </a:t>
            </a:r>
          </a:p>
        </p:txBody>
      </p:sp>
    </p:spTree>
    <p:extLst>
      <p:ext uri="{BB962C8B-B14F-4D97-AF65-F5344CB8AC3E}">
        <p14:creationId xmlns:p14="http://schemas.microsoft.com/office/powerpoint/2010/main" val="37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1800" y="267494"/>
            <a:ext cx="6264696" cy="4608512"/>
          </a:xfrm>
        </p:spPr>
        <p:txBody>
          <a:bodyPr/>
          <a:lstStyle/>
          <a:p>
            <a:r>
              <a:rPr lang="pt-BR" sz="2200" dirty="0" smtClean="0"/>
              <a:t>Após profunda oração e reflexão, ela viu Jesus aparecer-lhe, carregando a Cruz, fixando nela o seu olhar e convidando – a </a:t>
            </a:r>
            <a:r>
              <a:rPr lang="pt-BR" sz="2200" dirty="0" err="1" smtClean="0"/>
              <a:t>a</a:t>
            </a:r>
            <a:r>
              <a:rPr lang="pt-BR" sz="2200" dirty="0" smtClean="0"/>
              <a:t> segui-lo: “olha –me e segue-me, eu sou o caminho a verdade e vida”. </a:t>
            </a:r>
          </a:p>
          <a:p>
            <a:endParaRPr lang="pt-BR" sz="2200" dirty="0"/>
          </a:p>
          <a:p>
            <a:r>
              <a:rPr lang="pt-BR" sz="2200" dirty="0"/>
              <a:t>Em 1809, Júlia teve a visão de Cristo, carregando a cruz e dizendo-lhe: “Olhe para mim e siga-me</a:t>
            </a:r>
            <a:r>
              <a:rPr lang="pt-BR" sz="2200" dirty="0" smtClean="0"/>
              <a:t>.”</a:t>
            </a:r>
          </a:p>
          <a:p>
            <a:endParaRPr lang="pt-BR" sz="2200" dirty="0"/>
          </a:p>
          <a:p>
            <a:r>
              <a:rPr lang="pt-BR" sz="2200" dirty="0"/>
              <a:t>Júlia percebe nessas palavras uma orientação na sua busca da vontade de Deus e sente-se em paz para tomar as decisões necessárias.</a:t>
            </a:r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2050" name="Picture 2" descr="08/04 Santa Júlia Billiart – Santo e Santa do dia – Palavra de 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51570"/>
            <a:ext cx="220482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83518"/>
            <a:ext cx="8136904" cy="3960440"/>
          </a:xfrm>
        </p:spPr>
        <p:txBody>
          <a:bodyPr/>
          <a:lstStyle/>
          <a:p>
            <a:pPr algn="just"/>
            <a:r>
              <a:rPr lang="pt-BR" dirty="0" smtClean="0"/>
              <a:t>	“</a:t>
            </a:r>
            <a:r>
              <a:rPr lang="pt-BR" dirty="0"/>
              <a:t>Olha-me e segue-me”. A resposta a este convite só pode ser dada na liberdade de quem se dispõe a amar. A cruz nos mostra um mundo diferente: o mundo da graça. A cruz de Jesus anulou todo o empenho de nos tornarmos justos por nossos próprios esforços e por nossos próprios padrões. A única coisa que vale é o amor incondicional de Deus que a tudo envolve.</a:t>
            </a:r>
          </a:p>
        </p:txBody>
      </p:sp>
    </p:spTree>
    <p:extLst>
      <p:ext uri="{BB962C8B-B14F-4D97-AF65-F5344CB8AC3E}">
        <p14:creationId xmlns:p14="http://schemas.microsoft.com/office/powerpoint/2010/main" val="96407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 descr="Celebrando Santa Júlia e Nossa Senhora de Fátima | Rede Notre D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3" y="483518"/>
            <a:ext cx="7705116" cy="44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771550"/>
            <a:ext cx="3456384" cy="3888432"/>
          </a:xfrm>
        </p:spPr>
        <p:txBody>
          <a:bodyPr/>
          <a:lstStyle/>
          <a:p>
            <a:pPr algn="ctr"/>
            <a:r>
              <a:rPr lang="pt-BR" dirty="0"/>
              <a:t>Celebrando a Semana </a:t>
            </a:r>
            <a:r>
              <a:rPr lang="pt-BR" dirty="0" err="1"/>
              <a:t>Notre</a:t>
            </a:r>
            <a:r>
              <a:rPr lang="pt-BR" dirty="0"/>
              <a:t> </a:t>
            </a:r>
            <a:r>
              <a:rPr lang="pt-BR" dirty="0" err="1"/>
              <a:t>Dame</a:t>
            </a:r>
            <a:r>
              <a:rPr lang="pt-BR" dirty="0"/>
              <a:t>, a primeira frase de Santa Júlia que queremos compartilhar fala de </a:t>
            </a:r>
            <a:r>
              <a:rPr lang="pt-BR" dirty="0" smtClean="0"/>
              <a:t>SIMPLICIDADE</a:t>
            </a:r>
            <a:endParaRPr lang="pt-BR" dirty="0"/>
          </a:p>
        </p:txBody>
      </p:sp>
      <p:pic>
        <p:nvPicPr>
          <p:cNvPr id="2050" name="Picture 2" descr="Pode ser uma imagem de flor e texto que diz &quot;Notre Dame 2021 SIMPLICIDADE &quot;Tenha a simplicidade de criança para com o seu Deus, confiança filial em toda a sua conduta&quot; Santa Julia Billiart N NOTREDAME NOT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46" y="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1966950" y="1658538"/>
            <a:ext cx="5210100" cy="36453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4">
            <a:alphaModFix/>
          </a:blip>
          <a:srcRect t="2033" b="2033"/>
          <a:stretch/>
        </p:blipFill>
        <p:spPr>
          <a:xfrm>
            <a:off x="2257374" y="1971275"/>
            <a:ext cx="4629251" cy="31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2047950" y="2254775"/>
            <a:ext cx="50481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 dirty="0"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2947950" y="3162275"/>
            <a:ext cx="32481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could be the part of the presentation where you can introduce yourself, write your email...</a:t>
            </a:r>
            <a:endParaRPr dirty="0"/>
          </a:p>
        </p:txBody>
      </p:sp>
      <p:grpSp>
        <p:nvGrpSpPr>
          <p:cNvPr id="375" name="Google Shape;375;p38"/>
          <p:cNvGrpSpPr/>
          <p:nvPr/>
        </p:nvGrpSpPr>
        <p:grpSpPr>
          <a:xfrm>
            <a:off x="1645321" y="4905252"/>
            <a:ext cx="5853357" cy="403487"/>
            <a:chOff x="1681275" y="728975"/>
            <a:chExt cx="4253275" cy="490025"/>
          </a:xfrm>
        </p:grpSpPr>
        <p:sp>
          <p:nvSpPr>
            <p:cNvPr id="376" name="Google Shape;376;p38"/>
            <p:cNvSpPr/>
            <p:nvPr/>
          </p:nvSpPr>
          <p:spPr>
            <a:xfrm>
              <a:off x="1718400" y="747425"/>
              <a:ext cx="4072300" cy="415525"/>
            </a:xfrm>
            <a:custGeom>
              <a:avLst/>
              <a:gdLst/>
              <a:ahLst/>
              <a:cxnLst/>
              <a:rect l="l" t="t" r="r" b="b"/>
              <a:pathLst>
                <a:path w="162892" h="16621" extrusionOk="0">
                  <a:moveTo>
                    <a:pt x="145127" y="1055"/>
                  </a:moveTo>
                  <a:cubicBezTo>
                    <a:pt x="145303" y="1055"/>
                    <a:pt x="145480" y="1111"/>
                    <a:pt x="145650" y="1179"/>
                  </a:cubicBezTo>
                  <a:cubicBezTo>
                    <a:pt x="145336" y="1179"/>
                    <a:pt x="145002" y="1200"/>
                    <a:pt x="144688" y="1200"/>
                  </a:cubicBezTo>
                  <a:cubicBezTo>
                    <a:pt x="144831" y="1095"/>
                    <a:pt x="144979" y="1055"/>
                    <a:pt x="145127" y="1055"/>
                  </a:cubicBezTo>
                  <a:close/>
                  <a:moveTo>
                    <a:pt x="151556" y="1092"/>
                  </a:moveTo>
                  <a:cubicBezTo>
                    <a:pt x="151626" y="1092"/>
                    <a:pt x="151676" y="1161"/>
                    <a:pt x="151676" y="1179"/>
                  </a:cubicBezTo>
                  <a:cubicBezTo>
                    <a:pt x="151676" y="1200"/>
                    <a:pt x="151613" y="1242"/>
                    <a:pt x="151572" y="1242"/>
                  </a:cubicBezTo>
                  <a:cubicBezTo>
                    <a:pt x="151509" y="1242"/>
                    <a:pt x="151321" y="1200"/>
                    <a:pt x="151300" y="1179"/>
                  </a:cubicBezTo>
                  <a:cubicBezTo>
                    <a:pt x="151300" y="1158"/>
                    <a:pt x="151488" y="1117"/>
                    <a:pt x="151530" y="1096"/>
                  </a:cubicBezTo>
                  <a:cubicBezTo>
                    <a:pt x="151539" y="1093"/>
                    <a:pt x="151548" y="1092"/>
                    <a:pt x="151556" y="1092"/>
                  </a:cubicBezTo>
                  <a:close/>
                  <a:moveTo>
                    <a:pt x="153915" y="1200"/>
                  </a:moveTo>
                  <a:cubicBezTo>
                    <a:pt x="153915" y="1200"/>
                    <a:pt x="153936" y="1305"/>
                    <a:pt x="153936" y="1347"/>
                  </a:cubicBezTo>
                  <a:cubicBezTo>
                    <a:pt x="153936" y="1368"/>
                    <a:pt x="153894" y="1389"/>
                    <a:pt x="153894" y="1389"/>
                  </a:cubicBezTo>
                  <a:cubicBezTo>
                    <a:pt x="153873" y="1389"/>
                    <a:pt x="153873" y="1368"/>
                    <a:pt x="153873" y="1347"/>
                  </a:cubicBezTo>
                  <a:cubicBezTo>
                    <a:pt x="153873" y="1305"/>
                    <a:pt x="153894" y="1242"/>
                    <a:pt x="153915" y="1200"/>
                  </a:cubicBezTo>
                  <a:close/>
                  <a:moveTo>
                    <a:pt x="139603" y="1389"/>
                  </a:moveTo>
                  <a:cubicBezTo>
                    <a:pt x="139666" y="1389"/>
                    <a:pt x="139687" y="1451"/>
                    <a:pt x="139687" y="1451"/>
                  </a:cubicBezTo>
                  <a:cubicBezTo>
                    <a:pt x="139687" y="1472"/>
                    <a:pt x="139645" y="1472"/>
                    <a:pt x="139603" y="1472"/>
                  </a:cubicBezTo>
                  <a:cubicBezTo>
                    <a:pt x="139561" y="1472"/>
                    <a:pt x="139478" y="1451"/>
                    <a:pt x="139478" y="1409"/>
                  </a:cubicBezTo>
                  <a:cubicBezTo>
                    <a:pt x="139478" y="1389"/>
                    <a:pt x="139582" y="1389"/>
                    <a:pt x="139603" y="1389"/>
                  </a:cubicBezTo>
                  <a:close/>
                  <a:moveTo>
                    <a:pt x="154564" y="1409"/>
                  </a:moveTo>
                  <a:cubicBezTo>
                    <a:pt x="154626" y="1409"/>
                    <a:pt x="154815" y="1472"/>
                    <a:pt x="154815" y="1472"/>
                  </a:cubicBezTo>
                  <a:cubicBezTo>
                    <a:pt x="154815" y="1472"/>
                    <a:pt x="154647" y="1514"/>
                    <a:pt x="154606" y="1556"/>
                  </a:cubicBezTo>
                  <a:cubicBezTo>
                    <a:pt x="154599" y="1558"/>
                    <a:pt x="154592" y="1559"/>
                    <a:pt x="154584" y="1559"/>
                  </a:cubicBezTo>
                  <a:cubicBezTo>
                    <a:pt x="154525" y="1559"/>
                    <a:pt x="154459" y="1491"/>
                    <a:pt x="154459" y="1472"/>
                  </a:cubicBezTo>
                  <a:cubicBezTo>
                    <a:pt x="154459" y="1451"/>
                    <a:pt x="154522" y="1409"/>
                    <a:pt x="154564" y="1409"/>
                  </a:cubicBezTo>
                  <a:close/>
                  <a:moveTo>
                    <a:pt x="155401" y="1598"/>
                  </a:moveTo>
                  <a:cubicBezTo>
                    <a:pt x="155463" y="1598"/>
                    <a:pt x="155673" y="1661"/>
                    <a:pt x="155694" y="1661"/>
                  </a:cubicBezTo>
                  <a:cubicBezTo>
                    <a:pt x="155694" y="1661"/>
                    <a:pt x="155484" y="1681"/>
                    <a:pt x="155401" y="1681"/>
                  </a:cubicBezTo>
                  <a:cubicBezTo>
                    <a:pt x="155338" y="1681"/>
                    <a:pt x="155275" y="1640"/>
                    <a:pt x="155275" y="1619"/>
                  </a:cubicBezTo>
                  <a:cubicBezTo>
                    <a:pt x="155275" y="1619"/>
                    <a:pt x="155338" y="1598"/>
                    <a:pt x="155401" y="1598"/>
                  </a:cubicBezTo>
                  <a:close/>
                  <a:moveTo>
                    <a:pt x="156171" y="1754"/>
                  </a:moveTo>
                  <a:cubicBezTo>
                    <a:pt x="156225" y="1754"/>
                    <a:pt x="156279" y="1811"/>
                    <a:pt x="156279" y="1828"/>
                  </a:cubicBezTo>
                  <a:cubicBezTo>
                    <a:pt x="156279" y="1870"/>
                    <a:pt x="156217" y="1891"/>
                    <a:pt x="156175" y="1891"/>
                  </a:cubicBezTo>
                  <a:cubicBezTo>
                    <a:pt x="156091" y="1891"/>
                    <a:pt x="155903" y="1870"/>
                    <a:pt x="155924" y="1828"/>
                  </a:cubicBezTo>
                  <a:cubicBezTo>
                    <a:pt x="155924" y="1828"/>
                    <a:pt x="156091" y="1786"/>
                    <a:pt x="156133" y="1765"/>
                  </a:cubicBezTo>
                  <a:cubicBezTo>
                    <a:pt x="156145" y="1757"/>
                    <a:pt x="156158" y="1754"/>
                    <a:pt x="156171" y="1754"/>
                  </a:cubicBezTo>
                  <a:close/>
                  <a:moveTo>
                    <a:pt x="136109" y="1828"/>
                  </a:moveTo>
                  <a:cubicBezTo>
                    <a:pt x="136151" y="1828"/>
                    <a:pt x="136339" y="1870"/>
                    <a:pt x="136339" y="1891"/>
                  </a:cubicBezTo>
                  <a:cubicBezTo>
                    <a:pt x="136339" y="1891"/>
                    <a:pt x="136193" y="1933"/>
                    <a:pt x="136130" y="1974"/>
                  </a:cubicBezTo>
                  <a:cubicBezTo>
                    <a:pt x="136125" y="1977"/>
                    <a:pt x="136120" y="1978"/>
                    <a:pt x="136115" y="1978"/>
                  </a:cubicBezTo>
                  <a:cubicBezTo>
                    <a:pt x="136071" y="1978"/>
                    <a:pt x="136004" y="1909"/>
                    <a:pt x="136004" y="1891"/>
                  </a:cubicBezTo>
                  <a:cubicBezTo>
                    <a:pt x="136004" y="1870"/>
                    <a:pt x="136046" y="1828"/>
                    <a:pt x="136109" y="1828"/>
                  </a:cubicBezTo>
                  <a:close/>
                  <a:moveTo>
                    <a:pt x="142533" y="1870"/>
                  </a:moveTo>
                  <a:cubicBezTo>
                    <a:pt x="142595" y="1870"/>
                    <a:pt x="142784" y="1912"/>
                    <a:pt x="142784" y="1912"/>
                  </a:cubicBezTo>
                  <a:cubicBezTo>
                    <a:pt x="142784" y="1912"/>
                    <a:pt x="142616" y="1974"/>
                    <a:pt x="142574" y="1995"/>
                  </a:cubicBezTo>
                  <a:cubicBezTo>
                    <a:pt x="142568" y="1998"/>
                    <a:pt x="142560" y="1999"/>
                    <a:pt x="142553" y="1999"/>
                  </a:cubicBezTo>
                  <a:cubicBezTo>
                    <a:pt x="142494" y="1999"/>
                    <a:pt x="142428" y="1930"/>
                    <a:pt x="142428" y="1912"/>
                  </a:cubicBezTo>
                  <a:cubicBezTo>
                    <a:pt x="142428" y="1891"/>
                    <a:pt x="142491" y="1870"/>
                    <a:pt x="142533" y="1870"/>
                  </a:cubicBezTo>
                  <a:close/>
                  <a:moveTo>
                    <a:pt x="141405" y="1892"/>
                  </a:moveTo>
                  <a:cubicBezTo>
                    <a:pt x="141583" y="1892"/>
                    <a:pt x="141765" y="1948"/>
                    <a:pt x="141947" y="2016"/>
                  </a:cubicBezTo>
                  <a:cubicBezTo>
                    <a:pt x="141633" y="2016"/>
                    <a:pt x="141277" y="2016"/>
                    <a:pt x="140963" y="2037"/>
                  </a:cubicBezTo>
                  <a:cubicBezTo>
                    <a:pt x="141107" y="1932"/>
                    <a:pt x="141255" y="1892"/>
                    <a:pt x="141405" y="1892"/>
                  </a:cubicBezTo>
                  <a:close/>
                  <a:moveTo>
                    <a:pt x="145211" y="1661"/>
                  </a:moveTo>
                  <a:lnTo>
                    <a:pt x="145859" y="1891"/>
                  </a:lnTo>
                  <a:lnTo>
                    <a:pt x="146278" y="2079"/>
                  </a:lnTo>
                  <a:cubicBezTo>
                    <a:pt x="146509" y="2054"/>
                    <a:pt x="146652" y="2043"/>
                    <a:pt x="146704" y="2043"/>
                  </a:cubicBezTo>
                  <a:cubicBezTo>
                    <a:pt x="146783" y="2043"/>
                    <a:pt x="146645" y="2070"/>
                    <a:pt x="146278" y="2121"/>
                  </a:cubicBezTo>
                  <a:lnTo>
                    <a:pt x="145190" y="2121"/>
                  </a:lnTo>
                  <a:cubicBezTo>
                    <a:pt x="144583" y="2016"/>
                    <a:pt x="144081" y="1870"/>
                    <a:pt x="144081" y="1828"/>
                  </a:cubicBezTo>
                  <a:cubicBezTo>
                    <a:pt x="144081" y="1807"/>
                    <a:pt x="144583" y="1723"/>
                    <a:pt x="145211" y="1661"/>
                  </a:cubicBezTo>
                  <a:close/>
                  <a:moveTo>
                    <a:pt x="139919" y="1931"/>
                  </a:moveTo>
                  <a:cubicBezTo>
                    <a:pt x="140099" y="1931"/>
                    <a:pt x="140117" y="2164"/>
                    <a:pt x="139939" y="2164"/>
                  </a:cubicBezTo>
                  <a:cubicBezTo>
                    <a:pt x="139932" y="2164"/>
                    <a:pt x="139925" y="2164"/>
                    <a:pt x="139917" y="2163"/>
                  </a:cubicBezTo>
                  <a:cubicBezTo>
                    <a:pt x="139687" y="2142"/>
                    <a:pt x="139499" y="2037"/>
                    <a:pt x="139499" y="2016"/>
                  </a:cubicBezTo>
                  <a:cubicBezTo>
                    <a:pt x="139499" y="1974"/>
                    <a:pt x="139687" y="1933"/>
                    <a:pt x="139896" y="1933"/>
                  </a:cubicBezTo>
                  <a:cubicBezTo>
                    <a:pt x="139904" y="1932"/>
                    <a:pt x="139911" y="1931"/>
                    <a:pt x="139919" y="1931"/>
                  </a:cubicBezTo>
                  <a:close/>
                  <a:moveTo>
                    <a:pt x="43618" y="4749"/>
                  </a:moveTo>
                  <a:cubicBezTo>
                    <a:pt x="45056" y="4749"/>
                    <a:pt x="46054" y="4768"/>
                    <a:pt x="46054" y="4799"/>
                  </a:cubicBezTo>
                  <a:cubicBezTo>
                    <a:pt x="46054" y="4820"/>
                    <a:pt x="44171" y="4862"/>
                    <a:pt x="41890" y="4925"/>
                  </a:cubicBezTo>
                  <a:lnTo>
                    <a:pt x="29922" y="5218"/>
                  </a:lnTo>
                  <a:cubicBezTo>
                    <a:pt x="28771" y="5239"/>
                    <a:pt x="27730" y="5249"/>
                    <a:pt x="26977" y="5249"/>
                  </a:cubicBezTo>
                  <a:cubicBezTo>
                    <a:pt x="26223" y="5249"/>
                    <a:pt x="25758" y="5239"/>
                    <a:pt x="25758" y="5218"/>
                  </a:cubicBezTo>
                  <a:lnTo>
                    <a:pt x="25758" y="5176"/>
                  </a:lnTo>
                  <a:lnTo>
                    <a:pt x="25779" y="5155"/>
                  </a:lnTo>
                  <a:cubicBezTo>
                    <a:pt x="25821" y="5134"/>
                    <a:pt x="27725" y="5071"/>
                    <a:pt x="30005" y="5029"/>
                  </a:cubicBezTo>
                  <a:lnTo>
                    <a:pt x="41890" y="4757"/>
                  </a:lnTo>
                  <a:cubicBezTo>
                    <a:pt x="42507" y="4752"/>
                    <a:pt x="43092" y="4749"/>
                    <a:pt x="43618" y="4749"/>
                  </a:cubicBezTo>
                  <a:close/>
                  <a:moveTo>
                    <a:pt x="156279" y="5699"/>
                  </a:moveTo>
                  <a:cubicBezTo>
                    <a:pt x="156300" y="5699"/>
                    <a:pt x="156405" y="5741"/>
                    <a:pt x="156405" y="5762"/>
                  </a:cubicBezTo>
                  <a:cubicBezTo>
                    <a:pt x="156405" y="5783"/>
                    <a:pt x="156300" y="5783"/>
                    <a:pt x="156279" y="5783"/>
                  </a:cubicBezTo>
                  <a:cubicBezTo>
                    <a:pt x="156217" y="5783"/>
                    <a:pt x="156196" y="5741"/>
                    <a:pt x="156196" y="5741"/>
                  </a:cubicBezTo>
                  <a:cubicBezTo>
                    <a:pt x="156196" y="5699"/>
                    <a:pt x="156238" y="5699"/>
                    <a:pt x="156279" y="5699"/>
                  </a:cubicBezTo>
                  <a:close/>
                  <a:moveTo>
                    <a:pt x="4855" y="5783"/>
                  </a:moveTo>
                  <a:cubicBezTo>
                    <a:pt x="5002" y="5783"/>
                    <a:pt x="5378" y="5803"/>
                    <a:pt x="5378" y="5845"/>
                  </a:cubicBezTo>
                  <a:cubicBezTo>
                    <a:pt x="5378" y="5866"/>
                    <a:pt x="5023" y="5908"/>
                    <a:pt x="4897" y="5908"/>
                  </a:cubicBezTo>
                  <a:cubicBezTo>
                    <a:pt x="4868" y="5916"/>
                    <a:pt x="4841" y="5920"/>
                    <a:pt x="4814" y="5920"/>
                  </a:cubicBezTo>
                  <a:cubicBezTo>
                    <a:pt x="4706" y="5920"/>
                    <a:pt x="4625" y="5862"/>
                    <a:pt x="4625" y="5845"/>
                  </a:cubicBezTo>
                  <a:cubicBezTo>
                    <a:pt x="4604" y="5803"/>
                    <a:pt x="4730" y="5783"/>
                    <a:pt x="4855" y="5783"/>
                  </a:cubicBezTo>
                  <a:close/>
                  <a:moveTo>
                    <a:pt x="153546" y="7035"/>
                  </a:moveTo>
                  <a:cubicBezTo>
                    <a:pt x="153623" y="7035"/>
                    <a:pt x="153706" y="7103"/>
                    <a:pt x="153706" y="7122"/>
                  </a:cubicBezTo>
                  <a:cubicBezTo>
                    <a:pt x="153706" y="7143"/>
                    <a:pt x="153622" y="7163"/>
                    <a:pt x="153517" y="7163"/>
                  </a:cubicBezTo>
                  <a:cubicBezTo>
                    <a:pt x="153413" y="7163"/>
                    <a:pt x="153162" y="7122"/>
                    <a:pt x="153162" y="7122"/>
                  </a:cubicBezTo>
                  <a:cubicBezTo>
                    <a:pt x="153162" y="7122"/>
                    <a:pt x="153413" y="7059"/>
                    <a:pt x="153517" y="7038"/>
                  </a:cubicBezTo>
                  <a:cubicBezTo>
                    <a:pt x="153527" y="7036"/>
                    <a:pt x="153536" y="7035"/>
                    <a:pt x="153546" y="7035"/>
                  </a:cubicBezTo>
                  <a:close/>
                  <a:moveTo>
                    <a:pt x="4813" y="7268"/>
                  </a:moveTo>
                  <a:cubicBezTo>
                    <a:pt x="5127" y="7268"/>
                    <a:pt x="5420" y="7310"/>
                    <a:pt x="5420" y="7331"/>
                  </a:cubicBezTo>
                  <a:cubicBezTo>
                    <a:pt x="5441" y="7352"/>
                    <a:pt x="5148" y="7415"/>
                    <a:pt x="4834" y="7456"/>
                  </a:cubicBezTo>
                  <a:cubicBezTo>
                    <a:pt x="4733" y="7475"/>
                    <a:pt x="4579" y="7483"/>
                    <a:pt x="4414" y="7483"/>
                  </a:cubicBezTo>
                  <a:cubicBezTo>
                    <a:pt x="4036" y="7483"/>
                    <a:pt x="3600" y="7444"/>
                    <a:pt x="3600" y="7415"/>
                  </a:cubicBezTo>
                  <a:cubicBezTo>
                    <a:pt x="3600" y="7352"/>
                    <a:pt x="4500" y="7268"/>
                    <a:pt x="4813" y="7268"/>
                  </a:cubicBezTo>
                  <a:close/>
                  <a:moveTo>
                    <a:pt x="2972" y="7666"/>
                  </a:moveTo>
                  <a:cubicBezTo>
                    <a:pt x="3077" y="7666"/>
                    <a:pt x="3349" y="7728"/>
                    <a:pt x="3349" y="7728"/>
                  </a:cubicBezTo>
                  <a:cubicBezTo>
                    <a:pt x="3349" y="7728"/>
                    <a:pt x="3077" y="7770"/>
                    <a:pt x="2972" y="7791"/>
                  </a:cubicBezTo>
                  <a:cubicBezTo>
                    <a:pt x="2952" y="7799"/>
                    <a:pt x="2933" y="7803"/>
                    <a:pt x="2916" y="7803"/>
                  </a:cubicBezTo>
                  <a:cubicBezTo>
                    <a:pt x="2845" y="7803"/>
                    <a:pt x="2805" y="7745"/>
                    <a:pt x="2805" y="7728"/>
                  </a:cubicBezTo>
                  <a:cubicBezTo>
                    <a:pt x="2805" y="7687"/>
                    <a:pt x="2867" y="7666"/>
                    <a:pt x="2972" y="7666"/>
                  </a:cubicBezTo>
                  <a:close/>
                  <a:moveTo>
                    <a:pt x="3139" y="8461"/>
                  </a:moveTo>
                  <a:cubicBezTo>
                    <a:pt x="3286" y="8461"/>
                    <a:pt x="3432" y="8482"/>
                    <a:pt x="3432" y="8503"/>
                  </a:cubicBezTo>
                  <a:cubicBezTo>
                    <a:pt x="3432" y="8503"/>
                    <a:pt x="3286" y="8524"/>
                    <a:pt x="3139" y="8524"/>
                  </a:cubicBezTo>
                  <a:cubicBezTo>
                    <a:pt x="2972" y="8524"/>
                    <a:pt x="2595" y="8503"/>
                    <a:pt x="2595" y="8503"/>
                  </a:cubicBezTo>
                  <a:cubicBezTo>
                    <a:pt x="2595" y="8482"/>
                    <a:pt x="2972" y="8461"/>
                    <a:pt x="3139" y="8461"/>
                  </a:cubicBezTo>
                  <a:close/>
                  <a:moveTo>
                    <a:pt x="4714" y="8517"/>
                  </a:moveTo>
                  <a:cubicBezTo>
                    <a:pt x="4832" y="8517"/>
                    <a:pt x="4933" y="8530"/>
                    <a:pt x="4960" y="8565"/>
                  </a:cubicBezTo>
                  <a:cubicBezTo>
                    <a:pt x="5014" y="8601"/>
                    <a:pt x="4697" y="8745"/>
                    <a:pt x="4487" y="8745"/>
                  </a:cubicBezTo>
                  <a:cubicBezTo>
                    <a:pt x="4453" y="8745"/>
                    <a:pt x="4421" y="8742"/>
                    <a:pt x="4395" y="8733"/>
                  </a:cubicBezTo>
                  <a:cubicBezTo>
                    <a:pt x="4207" y="8670"/>
                    <a:pt x="4165" y="8607"/>
                    <a:pt x="4290" y="8565"/>
                  </a:cubicBezTo>
                  <a:cubicBezTo>
                    <a:pt x="4363" y="8541"/>
                    <a:pt x="4554" y="8517"/>
                    <a:pt x="4714" y="8517"/>
                  </a:cubicBezTo>
                  <a:close/>
                  <a:moveTo>
                    <a:pt x="157472" y="9005"/>
                  </a:moveTo>
                  <a:cubicBezTo>
                    <a:pt x="157514" y="9005"/>
                    <a:pt x="157556" y="9047"/>
                    <a:pt x="157556" y="9047"/>
                  </a:cubicBezTo>
                  <a:cubicBezTo>
                    <a:pt x="157556" y="9088"/>
                    <a:pt x="157493" y="9088"/>
                    <a:pt x="157472" y="9088"/>
                  </a:cubicBezTo>
                  <a:cubicBezTo>
                    <a:pt x="157466" y="9091"/>
                    <a:pt x="157459" y="9093"/>
                    <a:pt x="157451" y="9093"/>
                  </a:cubicBezTo>
                  <a:cubicBezTo>
                    <a:pt x="157403" y="9093"/>
                    <a:pt x="157329" y="9044"/>
                    <a:pt x="157347" y="9026"/>
                  </a:cubicBezTo>
                  <a:cubicBezTo>
                    <a:pt x="157347" y="9005"/>
                    <a:pt x="157451" y="9005"/>
                    <a:pt x="157472" y="9005"/>
                  </a:cubicBezTo>
                  <a:close/>
                  <a:moveTo>
                    <a:pt x="4109" y="10613"/>
                  </a:moveTo>
                  <a:cubicBezTo>
                    <a:pt x="4186" y="10613"/>
                    <a:pt x="4269" y="10681"/>
                    <a:pt x="4269" y="10700"/>
                  </a:cubicBezTo>
                  <a:cubicBezTo>
                    <a:pt x="4269" y="10720"/>
                    <a:pt x="4186" y="10762"/>
                    <a:pt x="4081" y="10762"/>
                  </a:cubicBezTo>
                  <a:cubicBezTo>
                    <a:pt x="3976" y="10762"/>
                    <a:pt x="3704" y="10720"/>
                    <a:pt x="3704" y="10700"/>
                  </a:cubicBezTo>
                  <a:cubicBezTo>
                    <a:pt x="3704" y="10700"/>
                    <a:pt x="3976" y="10658"/>
                    <a:pt x="4081" y="10616"/>
                  </a:cubicBezTo>
                  <a:cubicBezTo>
                    <a:pt x="4090" y="10614"/>
                    <a:pt x="4100" y="10613"/>
                    <a:pt x="4109" y="10613"/>
                  </a:cubicBezTo>
                  <a:close/>
                  <a:moveTo>
                    <a:pt x="4625" y="10595"/>
                  </a:moveTo>
                  <a:cubicBezTo>
                    <a:pt x="4625" y="10595"/>
                    <a:pt x="4646" y="10700"/>
                    <a:pt x="4646" y="10720"/>
                  </a:cubicBezTo>
                  <a:cubicBezTo>
                    <a:pt x="4646" y="10762"/>
                    <a:pt x="4604" y="10783"/>
                    <a:pt x="4604" y="10783"/>
                  </a:cubicBezTo>
                  <a:cubicBezTo>
                    <a:pt x="4583" y="10783"/>
                    <a:pt x="4583" y="10762"/>
                    <a:pt x="4583" y="10720"/>
                  </a:cubicBezTo>
                  <a:cubicBezTo>
                    <a:pt x="4583" y="10679"/>
                    <a:pt x="4604" y="10595"/>
                    <a:pt x="4625" y="10595"/>
                  </a:cubicBezTo>
                  <a:close/>
                  <a:moveTo>
                    <a:pt x="145969" y="10750"/>
                  </a:moveTo>
                  <a:cubicBezTo>
                    <a:pt x="146125" y="10750"/>
                    <a:pt x="146112" y="10813"/>
                    <a:pt x="146069" y="11013"/>
                  </a:cubicBezTo>
                  <a:cubicBezTo>
                    <a:pt x="145964" y="10972"/>
                    <a:pt x="145839" y="10909"/>
                    <a:pt x="145629" y="10783"/>
                  </a:cubicBezTo>
                  <a:cubicBezTo>
                    <a:pt x="145788" y="10763"/>
                    <a:pt x="145897" y="10750"/>
                    <a:pt x="145969" y="10750"/>
                  </a:cubicBezTo>
                  <a:close/>
                  <a:moveTo>
                    <a:pt x="144701" y="11531"/>
                  </a:moveTo>
                  <a:cubicBezTo>
                    <a:pt x="144793" y="11531"/>
                    <a:pt x="144922" y="11565"/>
                    <a:pt x="144939" y="11599"/>
                  </a:cubicBezTo>
                  <a:cubicBezTo>
                    <a:pt x="144939" y="11599"/>
                    <a:pt x="144730" y="11620"/>
                    <a:pt x="144646" y="11620"/>
                  </a:cubicBezTo>
                  <a:cubicBezTo>
                    <a:pt x="144583" y="11620"/>
                    <a:pt x="144520" y="11578"/>
                    <a:pt x="144520" y="11557"/>
                  </a:cubicBezTo>
                  <a:cubicBezTo>
                    <a:pt x="144520" y="11557"/>
                    <a:pt x="144583" y="11537"/>
                    <a:pt x="144646" y="11537"/>
                  </a:cubicBezTo>
                  <a:cubicBezTo>
                    <a:pt x="144661" y="11533"/>
                    <a:pt x="144680" y="11531"/>
                    <a:pt x="144701" y="11531"/>
                  </a:cubicBezTo>
                  <a:close/>
                  <a:moveTo>
                    <a:pt x="94994" y="12980"/>
                  </a:moveTo>
                  <a:cubicBezTo>
                    <a:pt x="95015" y="12980"/>
                    <a:pt x="95120" y="13001"/>
                    <a:pt x="95120" y="13022"/>
                  </a:cubicBezTo>
                  <a:cubicBezTo>
                    <a:pt x="95120" y="13064"/>
                    <a:pt x="95015" y="13064"/>
                    <a:pt x="94994" y="13064"/>
                  </a:cubicBezTo>
                  <a:cubicBezTo>
                    <a:pt x="94931" y="13064"/>
                    <a:pt x="94910" y="13001"/>
                    <a:pt x="94910" y="13001"/>
                  </a:cubicBezTo>
                  <a:cubicBezTo>
                    <a:pt x="94910" y="12980"/>
                    <a:pt x="94952" y="12980"/>
                    <a:pt x="94994" y="12980"/>
                  </a:cubicBezTo>
                  <a:close/>
                  <a:moveTo>
                    <a:pt x="78611" y="12897"/>
                  </a:moveTo>
                  <a:cubicBezTo>
                    <a:pt x="78611" y="12897"/>
                    <a:pt x="78653" y="13001"/>
                    <a:pt x="78653" y="13022"/>
                  </a:cubicBezTo>
                  <a:cubicBezTo>
                    <a:pt x="78653" y="13064"/>
                    <a:pt x="78590" y="13085"/>
                    <a:pt x="78590" y="13085"/>
                  </a:cubicBezTo>
                  <a:cubicBezTo>
                    <a:pt x="78569" y="13085"/>
                    <a:pt x="78569" y="13064"/>
                    <a:pt x="78569" y="13022"/>
                  </a:cubicBezTo>
                  <a:cubicBezTo>
                    <a:pt x="78569" y="13001"/>
                    <a:pt x="78611" y="12897"/>
                    <a:pt x="78611" y="12897"/>
                  </a:cubicBezTo>
                  <a:close/>
                  <a:moveTo>
                    <a:pt x="91877" y="13064"/>
                  </a:moveTo>
                  <a:cubicBezTo>
                    <a:pt x="91897" y="13064"/>
                    <a:pt x="92002" y="13085"/>
                    <a:pt x="92002" y="13106"/>
                  </a:cubicBezTo>
                  <a:cubicBezTo>
                    <a:pt x="92002" y="13127"/>
                    <a:pt x="91897" y="13127"/>
                    <a:pt x="91877" y="13127"/>
                  </a:cubicBezTo>
                  <a:cubicBezTo>
                    <a:pt x="91835" y="13127"/>
                    <a:pt x="91793" y="13106"/>
                    <a:pt x="91793" y="13085"/>
                  </a:cubicBezTo>
                  <a:cubicBezTo>
                    <a:pt x="91793" y="13064"/>
                    <a:pt x="91856" y="13064"/>
                    <a:pt x="91877" y="13064"/>
                  </a:cubicBezTo>
                  <a:close/>
                  <a:moveTo>
                    <a:pt x="92772" y="12967"/>
                  </a:moveTo>
                  <a:cubicBezTo>
                    <a:pt x="92997" y="12967"/>
                    <a:pt x="93224" y="13092"/>
                    <a:pt x="93425" y="13106"/>
                  </a:cubicBezTo>
                  <a:cubicBezTo>
                    <a:pt x="93111" y="13106"/>
                    <a:pt x="92797" y="13127"/>
                    <a:pt x="92400" y="13127"/>
                  </a:cubicBezTo>
                  <a:cubicBezTo>
                    <a:pt x="92520" y="13007"/>
                    <a:pt x="92645" y="12967"/>
                    <a:pt x="92772" y="12967"/>
                  </a:cubicBezTo>
                  <a:close/>
                  <a:moveTo>
                    <a:pt x="90893" y="13001"/>
                  </a:moveTo>
                  <a:cubicBezTo>
                    <a:pt x="90893" y="13001"/>
                    <a:pt x="90914" y="13106"/>
                    <a:pt x="90914" y="13127"/>
                  </a:cubicBezTo>
                  <a:cubicBezTo>
                    <a:pt x="90914" y="13148"/>
                    <a:pt x="90851" y="13189"/>
                    <a:pt x="90851" y="13189"/>
                  </a:cubicBezTo>
                  <a:cubicBezTo>
                    <a:pt x="90830" y="13189"/>
                    <a:pt x="90830" y="13148"/>
                    <a:pt x="90830" y="13127"/>
                  </a:cubicBezTo>
                  <a:cubicBezTo>
                    <a:pt x="90830" y="13106"/>
                    <a:pt x="90851" y="13001"/>
                    <a:pt x="90893" y="13001"/>
                  </a:cubicBezTo>
                  <a:close/>
                  <a:moveTo>
                    <a:pt x="141649" y="13053"/>
                  </a:moveTo>
                  <a:cubicBezTo>
                    <a:pt x="141983" y="13053"/>
                    <a:pt x="142313" y="13095"/>
                    <a:pt x="142637" y="13148"/>
                  </a:cubicBezTo>
                  <a:cubicBezTo>
                    <a:pt x="141989" y="13189"/>
                    <a:pt x="141319" y="13189"/>
                    <a:pt x="140629" y="13210"/>
                  </a:cubicBezTo>
                  <a:cubicBezTo>
                    <a:pt x="140974" y="13095"/>
                    <a:pt x="141314" y="13053"/>
                    <a:pt x="141649" y="13053"/>
                  </a:cubicBezTo>
                  <a:close/>
                  <a:moveTo>
                    <a:pt x="86489" y="13098"/>
                  </a:moveTo>
                  <a:cubicBezTo>
                    <a:pt x="87139" y="13098"/>
                    <a:pt x="87827" y="13133"/>
                    <a:pt x="88445" y="13210"/>
                  </a:cubicBezTo>
                  <a:cubicBezTo>
                    <a:pt x="87085" y="13231"/>
                    <a:pt x="85725" y="13273"/>
                    <a:pt x="84239" y="13294"/>
                  </a:cubicBezTo>
                  <a:cubicBezTo>
                    <a:pt x="84696" y="13171"/>
                    <a:pt x="85553" y="13098"/>
                    <a:pt x="86489" y="13098"/>
                  </a:cubicBezTo>
                  <a:close/>
                  <a:moveTo>
                    <a:pt x="81080" y="13273"/>
                  </a:moveTo>
                  <a:cubicBezTo>
                    <a:pt x="81226" y="13273"/>
                    <a:pt x="81603" y="13294"/>
                    <a:pt x="81603" y="13315"/>
                  </a:cubicBezTo>
                  <a:cubicBezTo>
                    <a:pt x="81603" y="13336"/>
                    <a:pt x="81226" y="13399"/>
                    <a:pt x="81101" y="13399"/>
                  </a:cubicBezTo>
                  <a:cubicBezTo>
                    <a:pt x="81087" y="13401"/>
                    <a:pt x="81073" y="13402"/>
                    <a:pt x="81060" y="13402"/>
                  </a:cubicBezTo>
                  <a:cubicBezTo>
                    <a:pt x="80949" y="13402"/>
                    <a:pt x="80850" y="13334"/>
                    <a:pt x="80850" y="13315"/>
                  </a:cubicBezTo>
                  <a:cubicBezTo>
                    <a:pt x="80808" y="13294"/>
                    <a:pt x="80954" y="13273"/>
                    <a:pt x="81080" y="13273"/>
                  </a:cubicBezTo>
                  <a:close/>
                  <a:moveTo>
                    <a:pt x="83732" y="13175"/>
                  </a:moveTo>
                  <a:cubicBezTo>
                    <a:pt x="83936" y="13175"/>
                    <a:pt x="84093" y="13215"/>
                    <a:pt x="84093" y="13231"/>
                  </a:cubicBezTo>
                  <a:cubicBezTo>
                    <a:pt x="84093" y="13273"/>
                    <a:pt x="83905" y="13315"/>
                    <a:pt x="83674" y="13378"/>
                  </a:cubicBezTo>
                  <a:cubicBezTo>
                    <a:pt x="83471" y="13395"/>
                    <a:pt x="82926" y="13425"/>
                    <a:pt x="82692" y="13425"/>
                  </a:cubicBezTo>
                  <a:cubicBezTo>
                    <a:pt x="82636" y="13425"/>
                    <a:pt x="82598" y="13424"/>
                    <a:pt x="82586" y="13420"/>
                  </a:cubicBezTo>
                  <a:cubicBezTo>
                    <a:pt x="82545" y="13378"/>
                    <a:pt x="82482" y="13294"/>
                    <a:pt x="82482" y="13294"/>
                  </a:cubicBezTo>
                  <a:cubicBezTo>
                    <a:pt x="82482" y="13273"/>
                    <a:pt x="83256" y="13210"/>
                    <a:pt x="83528" y="13189"/>
                  </a:cubicBezTo>
                  <a:cubicBezTo>
                    <a:pt x="83598" y="13179"/>
                    <a:pt x="83668" y="13175"/>
                    <a:pt x="83732" y="13175"/>
                  </a:cubicBezTo>
                  <a:close/>
                  <a:moveTo>
                    <a:pt x="76147" y="13573"/>
                  </a:moveTo>
                  <a:cubicBezTo>
                    <a:pt x="76279" y="13573"/>
                    <a:pt x="76456" y="13608"/>
                    <a:pt x="76456" y="13608"/>
                  </a:cubicBezTo>
                  <a:cubicBezTo>
                    <a:pt x="76456" y="13629"/>
                    <a:pt x="76121" y="13650"/>
                    <a:pt x="76037" y="13650"/>
                  </a:cubicBezTo>
                  <a:cubicBezTo>
                    <a:pt x="75912" y="13650"/>
                    <a:pt x="75828" y="13629"/>
                    <a:pt x="75828" y="13608"/>
                  </a:cubicBezTo>
                  <a:cubicBezTo>
                    <a:pt x="75828" y="13608"/>
                    <a:pt x="75933" y="13587"/>
                    <a:pt x="76037" y="13587"/>
                  </a:cubicBezTo>
                  <a:cubicBezTo>
                    <a:pt x="76064" y="13577"/>
                    <a:pt x="76103" y="13573"/>
                    <a:pt x="76147" y="13573"/>
                  </a:cubicBezTo>
                  <a:close/>
                  <a:moveTo>
                    <a:pt x="84774" y="13833"/>
                  </a:moveTo>
                  <a:cubicBezTo>
                    <a:pt x="84797" y="13833"/>
                    <a:pt x="84814" y="13835"/>
                    <a:pt x="84825" y="13838"/>
                  </a:cubicBezTo>
                  <a:cubicBezTo>
                    <a:pt x="84835" y="13853"/>
                    <a:pt x="84638" y="13877"/>
                    <a:pt x="84312" y="13904"/>
                  </a:cubicBezTo>
                  <a:lnTo>
                    <a:pt x="84312" y="13904"/>
                  </a:lnTo>
                  <a:cubicBezTo>
                    <a:pt x="84510" y="13859"/>
                    <a:pt x="84684" y="13833"/>
                    <a:pt x="84774" y="13833"/>
                  </a:cubicBezTo>
                  <a:close/>
                  <a:moveTo>
                    <a:pt x="86520" y="13650"/>
                  </a:moveTo>
                  <a:cubicBezTo>
                    <a:pt x="86667" y="13650"/>
                    <a:pt x="86813" y="13671"/>
                    <a:pt x="86813" y="13713"/>
                  </a:cubicBezTo>
                  <a:cubicBezTo>
                    <a:pt x="86813" y="13733"/>
                    <a:pt x="86562" y="13859"/>
                    <a:pt x="86457" y="13922"/>
                  </a:cubicBezTo>
                  <a:cubicBezTo>
                    <a:pt x="86405" y="13943"/>
                    <a:pt x="86353" y="13953"/>
                    <a:pt x="86311" y="13953"/>
                  </a:cubicBezTo>
                  <a:cubicBezTo>
                    <a:pt x="86269" y="13953"/>
                    <a:pt x="86238" y="13943"/>
                    <a:pt x="86227" y="13922"/>
                  </a:cubicBezTo>
                  <a:cubicBezTo>
                    <a:pt x="86206" y="13901"/>
                    <a:pt x="86395" y="13671"/>
                    <a:pt x="86520" y="13650"/>
                  </a:cubicBezTo>
                  <a:close/>
                  <a:moveTo>
                    <a:pt x="69073" y="13375"/>
                  </a:moveTo>
                  <a:cubicBezTo>
                    <a:pt x="69484" y="13375"/>
                    <a:pt x="69822" y="13388"/>
                    <a:pt x="69970" y="13420"/>
                  </a:cubicBezTo>
                  <a:cubicBezTo>
                    <a:pt x="70430" y="13503"/>
                    <a:pt x="70137" y="13754"/>
                    <a:pt x="69886" y="13838"/>
                  </a:cubicBezTo>
                  <a:cubicBezTo>
                    <a:pt x="69759" y="13877"/>
                    <a:pt x="69637" y="13893"/>
                    <a:pt x="69537" y="13893"/>
                  </a:cubicBezTo>
                  <a:cubicBezTo>
                    <a:pt x="69421" y="13893"/>
                    <a:pt x="69334" y="13872"/>
                    <a:pt x="69300" y="13838"/>
                  </a:cubicBezTo>
                  <a:cubicBezTo>
                    <a:pt x="69287" y="13818"/>
                    <a:pt x="68893" y="13811"/>
                    <a:pt x="68317" y="13811"/>
                  </a:cubicBezTo>
                  <a:cubicBezTo>
                    <a:pt x="67077" y="13811"/>
                    <a:pt x="64991" y="13845"/>
                    <a:pt x="64048" y="13859"/>
                  </a:cubicBezTo>
                  <a:cubicBezTo>
                    <a:pt x="62667" y="13880"/>
                    <a:pt x="61454" y="13943"/>
                    <a:pt x="61433" y="13964"/>
                  </a:cubicBezTo>
                  <a:cubicBezTo>
                    <a:pt x="61430" y="13966"/>
                    <a:pt x="61415" y="13968"/>
                    <a:pt x="61390" y="13968"/>
                  </a:cubicBezTo>
                  <a:cubicBezTo>
                    <a:pt x="61228" y="13968"/>
                    <a:pt x="60658" y="13913"/>
                    <a:pt x="60386" y="13859"/>
                  </a:cubicBezTo>
                  <a:cubicBezTo>
                    <a:pt x="60094" y="13817"/>
                    <a:pt x="60386" y="13775"/>
                    <a:pt x="61077" y="13775"/>
                  </a:cubicBezTo>
                  <a:lnTo>
                    <a:pt x="61516" y="13629"/>
                  </a:lnTo>
                  <a:lnTo>
                    <a:pt x="61977" y="13461"/>
                  </a:lnTo>
                  <a:cubicBezTo>
                    <a:pt x="62188" y="13498"/>
                    <a:pt x="62463" y="13515"/>
                    <a:pt x="62750" y="13515"/>
                  </a:cubicBezTo>
                  <a:cubicBezTo>
                    <a:pt x="63117" y="13515"/>
                    <a:pt x="63503" y="13488"/>
                    <a:pt x="63797" y="13441"/>
                  </a:cubicBezTo>
                  <a:lnTo>
                    <a:pt x="64278" y="13420"/>
                  </a:lnTo>
                  <a:lnTo>
                    <a:pt x="64739" y="13399"/>
                  </a:lnTo>
                  <a:cubicBezTo>
                    <a:pt x="65067" y="13470"/>
                    <a:pt x="65553" y="13503"/>
                    <a:pt x="65981" y="13503"/>
                  </a:cubicBezTo>
                  <a:cubicBezTo>
                    <a:pt x="66179" y="13503"/>
                    <a:pt x="66365" y="13496"/>
                    <a:pt x="66517" y="13482"/>
                  </a:cubicBezTo>
                  <a:cubicBezTo>
                    <a:pt x="66836" y="13439"/>
                    <a:pt x="68143" y="13375"/>
                    <a:pt x="69073" y="13375"/>
                  </a:cubicBezTo>
                  <a:close/>
                  <a:moveTo>
                    <a:pt x="94081" y="13916"/>
                  </a:moveTo>
                  <a:cubicBezTo>
                    <a:pt x="94258" y="13916"/>
                    <a:pt x="94488" y="13947"/>
                    <a:pt x="94471" y="13964"/>
                  </a:cubicBezTo>
                  <a:cubicBezTo>
                    <a:pt x="94471" y="14006"/>
                    <a:pt x="94094" y="14026"/>
                    <a:pt x="93969" y="14047"/>
                  </a:cubicBezTo>
                  <a:cubicBezTo>
                    <a:pt x="93955" y="14050"/>
                    <a:pt x="93941" y="14051"/>
                    <a:pt x="93928" y="14051"/>
                  </a:cubicBezTo>
                  <a:cubicBezTo>
                    <a:pt x="93817" y="14051"/>
                    <a:pt x="93718" y="13982"/>
                    <a:pt x="93718" y="13964"/>
                  </a:cubicBezTo>
                  <a:cubicBezTo>
                    <a:pt x="93718" y="13943"/>
                    <a:pt x="93843" y="13922"/>
                    <a:pt x="93969" y="13922"/>
                  </a:cubicBezTo>
                  <a:cubicBezTo>
                    <a:pt x="94001" y="13918"/>
                    <a:pt x="94040" y="13916"/>
                    <a:pt x="94081" y="13916"/>
                  </a:cubicBezTo>
                  <a:close/>
                  <a:moveTo>
                    <a:pt x="80703" y="14089"/>
                  </a:moveTo>
                  <a:cubicBezTo>
                    <a:pt x="80655" y="14102"/>
                    <a:pt x="80600" y="14114"/>
                    <a:pt x="80538" y="14126"/>
                  </a:cubicBezTo>
                  <a:lnTo>
                    <a:pt x="80538" y="14126"/>
                  </a:lnTo>
                  <a:cubicBezTo>
                    <a:pt x="80624" y="14123"/>
                    <a:pt x="80714" y="14119"/>
                    <a:pt x="80805" y="14115"/>
                  </a:cubicBezTo>
                  <a:lnTo>
                    <a:pt x="80805" y="14115"/>
                  </a:lnTo>
                  <a:lnTo>
                    <a:pt x="80703" y="14089"/>
                  </a:lnTo>
                  <a:close/>
                  <a:moveTo>
                    <a:pt x="11614" y="14006"/>
                  </a:moveTo>
                  <a:lnTo>
                    <a:pt x="11614" y="14006"/>
                  </a:lnTo>
                  <a:cubicBezTo>
                    <a:pt x="11470" y="14111"/>
                    <a:pt x="11322" y="14150"/>
                    <a:pt x="11174" y="14150"/>
                  </a:cubicBezTo>
                  <a:cubicBezTo>
                    <a:pt x="10998" y="14150"/>
                    <a:pt x="10821" y="14095"/>
                    <a:pt x="10651" y="14026"/>
                  </a:cubicBezTo>
                  <a:cubicBezTo>
                    <a:pt x="10986" y="14026"/>
                    <a:pt x="11300" y="14026"/>
                    <a:pt x="11614" y="14006"/>
                  </a:cubicBezTo>
                  <a:close/>
                  <a:moveTo>
                    <a:pt x="37021" y="14060"/>
                  </a:moveTo>
                  <a:cubicBezTo>
                    <a:pt x="37344" y="14060"/>
                    <a:pt x="37580" y="14079"/>
                    <a:pt x="37580" y="14110"/>
                  </a:cubicBezTo>
                  <a:cubicBezTo>
                    <a:pt x="37580" y="14131"/>
                    <a:pt x="37161" y="14152"/>
                    <a:pt x="36638" y="14152"/>
                  </a:cubicBezTo>
                  <a:cubicBezTo>
                    <a:pt x="36115" y="14152"/>
                    <a:pt x="34755" y="14131"/>
                    <a:pt x="34755" y="14131"/>
                  </a:cubicBezTo>
                  <a:cubicBezTo>
                    <a:pt x="34755" y="14131"/>
                    <a:pt x="36115" y="14068"/>
                    <a:pt x="36638" y="14068"/>
                  </a:cubicBezTo>
                  <a:cubicBezTo>
                    <a:pt x="36773" y="14063"/>
                    <a:pt x="36903" y="14060"/>
                    <a:pt x="37021" y="14060"/>
                  </a:cubicBezTo>
                  <a:close/>
                  <a:moveTo>
                    <a:pt x="74876" y="14072"/>
                  </a:moveTo>
                  <a:cubicBezTo>
                    <a:pt x="75035" y="14072"/>
                    <a:pt x="75181" y="14084"/>
                    <a:pt x="75242" y="14110"/>
                  </a:cubicBezTo>
                  <a:cubicBezTo>
                    <a:pt x="75410" y="14152"/>
                    <a:pt x="74803" y="14236"/>
                    <a:pt x="74531" y="14236"/>
                  </a:cubicBezTo>
                  <a:cubicBezTo>
                    <a:pt x="74301" y="14236"/>
                    <a:pt x="74196" y="14215"/>
                    <a:pt x="74322" y="14131"/>
                  </a:cubicBezTo>
                  <a:cubicBezTo>
                    <a:pt x="74407" y="14095"/>
                    <a:pt x="74654" y="14072"/>
                    <a:pt x="74876" y="14072"/>
                  </a:cubicBezTo>
                  <a:close/>
                  <a:moveTo>
                    <a:pt x="143286" y="13754"/>
                  </a:moveTo>
                  <a:lnTo>
                    <a:pt x="143370" y="13796"/>
                  </a:lnTo>
                  <a:lnTo>
                    <a:pt x="143767" y="13838"/>
                  </a:lnTo>
                  <a:cubicBezTo>
                    <a:pt x="144206" y="13922"/>
                    <a:pt x="144583" y="14089"/>
                    <a:pt x="144583" y="14173"/>
                  </a:cubicBezTo>
                  <a:cubicBezTo>
                    <a:pt x="144583" y="14208"/>
                    <a:pt x="144547" y="14225"/>
                    <a:pt x="144483" y="14225"/>
                  </a:cubicBezTo>
                  <a:cubicBezTo>
                    <a:pt x="144394" y="14225"/>
                    <a:pt x="144252" y="14192"/>
                    <a:pt x="144081" y="14131"/>
                  </a:cubicBezTo>
                  <a:lnTo>
                    <a:pt x="143642" y="14131"/>
                  </a:lnTo>
                  <a:cubicBezTo>
                    <a:pt x="143467" y="14218"/>
                    <a:pt x="143278" y="14262"/>
                    <a:pt x="143196" y="14262"/>
                  </a:cubicBezTo>
                  <a:cubicBezTo>
                    <a:pt x="143179" y="14262"/>
                    <a:pt x="143167" y="14260"/>
                    <a:pt x="143160" y="14257"/>
                  </a:cubicBezTo>
                  <a:cubicBezTo>
                    <a:pt x="143139" y="14236"/>
                    <a:pt x="143160" y="14173"/>
                    <a:pt x="143202" y="14152"/>
                  </a:cubicBezTo>
                  <a:cubicBezTo>
                    <a:pt x="143244" y="14131"/>
                    <a:pt x="143223" y="13922"/>
                    <a:pt x="143160" y="13922"/>
                  </a:cubicBezTo>
                  <a:cubicBezTo>
                    <a:pt x="143139" y="13859"/>
                    <a:pt x="143181" y="13817"/>
                    <a:pt x="143286" y="13754"/>
                  </a:cubicBezTo>
                  <a:close/>
                  <a:moveTo>
                    <a:pt x="142553" y="14149"/>
                  </a:moveTo>
                  <a:cubicBezTo>
                    <a:pt x="142608" y="14149"/>
                    <a:pt x="142658" y="14217"/>
                    <a:pt x="142658" y="14236"/>
                  </a:cubicBezTo>
                  <a:cubicBezTo>
                    <a:pt x="142658" y="14257"/>
                    <a:pt x="142616" y="14278"/>
                    <a:pt x="142554" y="14278"/>
                  </a:cubicBezTo>
                  <a:cubicBezTo>
                    <a:pt x="142512" y="14278"/>
                    <a:pt x="142323" y="14257"/>
                    <a:pt x="142323" y="14236"/>
                  </a:cubicBezTo>
                  <a:cubicBezTo>
                    <a:pt x="142323" y="14236"/>
                    <a:pt x="142491" y="14173"/>
                    <a:pt x="142533" y="14152"/>
                  </a:cubicBezTo>
                  <a:cubicBezTo>
                    <a:pt x="142539" y="14150"/>
                    <a:pt x="142546" y="14149"/>
                    <a:pt x="142553" y="14149"/>
                  </a:cubicBezTo>
                  <a:close/>
                  <a:moveTo>
                    <a:pt x="28724" y="14088"/>
                  </a:moveTo>
                  <a:cubicBezTo>
                    <a:pt x="28973" y="14088"/>
                    <a:pt x="29656" y="14216"/>
                    <a:pt x="30195" y="14282"/>
                  </a:cubicBezTo>
                  <a:lnTo>
                    <a:pt x="30195" y="14282"/>
                  </a:lnTo>
                  <a:cubicBezTo>
                    <a:pt x="29836" y="14300"/>
                    <a:pt x="29247" y="14309"/>
                    <a:pt x="28729" y="14309"/>
                  </a:cubicBezTo>
                  <a:cubicBezTo>
                    <a:pt x="28169" y="14309"/>
                    <a:pt x="27693" y="14298"/>
                    <a:pt x="27683" y="14278"/>
                  </a:cubicBezTo>
                  <a:cubicBezTo>
                    <a:pt x="27683" y="14257"/>
                    <a:pt x="28394" y="14152"/>
                    <a:pt x="28687" y="14089"/>
                  </a:cubicBezTo>
                  <a:cubicBezTo>
                    <a:pt x="28698" y="14088"/>
                    <a:pt x="28710" y="14088"/>
                    <a:pt x="28724" y="14088"/>
                  </a:cubicBezTo>
                  <a:close/>
                  <a:moveTo>
                    <a:pt x="70304" y="14236"/>
                  </a:moveTo>
                  <a:cubicBezTo>
                    <a:pt x="70660" y="14236"/>
                    <a:pt x="71602" y="14278"/>
                    <a:pt x="71602" y="14319"/>
                  </a:cubicBezTo>
                  <a:cubicBezTo>
                    <a:pt x="71602" y="14340"/>
                    <a:pt x="70660" y="14382"/>
                    <a:pt x="70304" y="14382"/>
                  </a:cubicBezTo>
                  <a:cubicBezTo>
                    <a:pt x="70231" y="14390"/>
                    <a:pt x="70161" y="14394"/>
                    <a:pt x="70097" y="14394"/>
                  </a:cubicBezTo>
                  <a:cubicBezTo>
                    <a:pt x="69832" y="14394"/>
                    <a:pt x="69656" y="14336"/>
                    <a:pt x="69656" y="14319"/>
                  </a:cubicBezTo>
                  <a:cubicBezTo>
                    <a:pt x="69656" y="14257"/>
                    <a:pt x="69928" y="14236"/>
                    <a:pt x="70304" y="14236"/>
                  </a:cubicBezTo>
                  <a:close/>
                  <a:moveTo>
                    <a:pt x="47050" y="13668"/>
                  </a:moveTo>
                  <a:cubicBezTo>
                    <a:pt x="47530" y="13668"/>
                    <a:pt x="48005" y="13762"/>
                    <a:pt x="48062" y="13838"/>
                  </a:cubicBezTo>
                  <a:cubicBezTo>
                    <a:pt x="48093" y="13868"/>
                    <a:pt x="48829" y="13879"/>
                    <a:pt x="49856" y="13879"/>
                  </a:cubicBezTo>
                  <a:cubicBezTo>
                    <a:pt x="51685" y="13879"/>
                    <a:pt x="54436" y="13844"/>
                    <a:pt x="55762" y="13817"/>
                  </a:cubicBezTo>
                  <a:cubicBezTo>
                    <a:pt x="57076" y="13777"/>
                    <a:pt x="58237" y="13763"/>
                    <a:pt x="58912" y="13763"/>
                  </a:cubicBezTo>
                  <a:cubicBezTo>
                    <a:pt x="59302" y="13763"/>
                    <a:pt x="59529" y="13768"/>
                    <a:pt x="59529" y="13775"/>
                  </a:cubicBezTo>
                  <a:cubicBezTo>
                    <a:pt x="59529" y="13817"/>
                    <a:pt x="59403" y="13859"/>
                    <a:pt x="59215" y="13880"/>
                  </a:cubicBezTo>
                  <a:lnTo>
                    <a:pt x="59047" y="13880"/>
                  </a:lnTo>
                  <a:cubicBezTo>
                    <a:pt x="57625" y="13943"/>
                    <a:pt x="56139" y="13943"/>
                    <a:pt x="54716" y="13985"/>
                  </a:cubicBezTo>
                  <a:lnTo>
                    <a:pt x="54507" y="13985"/>
                  </a:lnTo>
                  <a:cubicBezTo>
                    <a:pt x="54443" y="13999"/>
                    <a:pt x="54368" y="14005"/>
                    <a:pt x="54289" y="14005"/>
                  </a:cubicBezTo>
                  <a:cubicBezTo>
                    <a:pt x="54065" y="14005"/>
                    <a:pt x="53808" y="13961"/>
                    <a:pt x="53662" y="13961"/>
                  </a:cubicBezTo>
                  <a:cubicBezTo>
                    <a:pt x="53641" y="13961"/>
                    <a:pt x="53623" y="13962"/>
                    <a:pt x="53607" y="13964"/>
                  </a:cubicBezTo>
                  <a:cubicBezTo>
                    <a:pt x="53482" y="13985"/>
                    <a:pt x="51473" y="14047"/>
                    <a:pt x="49192" y="14089"/>
                  </a:cubicBezTo>
                  <a:cubicBezTo>
                    <a:pt x="49192" y="14089"/>
                    <a:pt x="47623" y="14152"/>
                    <a:pt x="44757" y="14194"/>
                  </a:cubicBezTo>
                  <a:lnTo>
                    <a:pt x="44275" y="14194"/>
                  </a:lnTo>
                  <a:cubicBezTo>
                    <a:pt x="43752" y="14194"/>
                    <a:pt x="42999" y="14278"/>
                    <a:pt x="42601" y="14340"/>
                  </a:cubicBezTo>
                  <a:lnTo>
                    <a:pt x="42246" y="14068"/>
                  </a:lnTo>
                  <a:cubicBezTo>
                    <a:pt x="42170" y="14021"/>
                    <a:pt x="42044" y="13999"/>
                    <a:pt x="41909" y="13999"/>
                  </a:cubicBezTo>
                  <a:cubicBezTo>
                    <a:pt x="41744" y="13999"/>
                    <a:pt x="41566" y="14032"/>
                    <a:pt x="41451" y="14089"/>
                  </a:cubicBezTo>
                  <a:lnTo>
                    <a:pt x="40739" y="14466"/>
                  </a:lnTo>
                  <a:cubicBezTo>
                    <a:pt x="39944" y="14340"/>
                    <a:pt x="39316" y="14194"/>
                    <a:pt x="39337" y="14173"/>
                  </a:cubicBezTo>
                  <a:cubicBezTo>
                    <a:pt x="39358" y="14152"/>
                    <a:pt x="40802" y="14006"/>
                    <a:pt x="41220" y="13985"/>
                  </a:cubicBezTo>
                  <a:cubicBezTo>
                    <a:pt x="41744" y="13943"/>
                    <a:pt x="43564" y="13838"/>
                    <a:pt x="44087" y="13838"/>
                  </a:cubicBezTo>
                  <a:cubicBezTo>
                    <a:pt x="44652" y="13817"/>
                    <a:pt x="46389" y="13713"/>
                    <a:pt x="46912" y="13671"/>
                  </a:cubicBezTo>
                  <a:cubicBezTo>
                    <a:pt x="46958" y="13669"/>
                    <a:pt x="47004" y="13668"/>
                    <a:pt x="47050" y="13668"/>
                  </a:cubicBezTo>
                  <a:close/>
                  <a:moveTo>
                    <a:pt x="20045" y="14390"/>
                  </a:moveTo>
                  <a:cubicBezTo>
                    <a:pt x="20356" y="14390"/>
                    <a:pt x="20664" y="14433"/>
                    <a:pt x="20966" y="14487"/>
                  </a:cubicBezTo>
                  <a:cubicBezTo>
                    <a:pt x="20381" y="14487"/>
                    <a:pt x="19774" y="14529"/>
                    <a:pt x="19167" y="14529"/>
                  </a:cubicBezTo>
                  <a:cubicBezTo>
                    <a:pt x="19460" y="14427"/>
                    <a:pt x="19754" y="14390"/>
                    <a:pt x="20045" y="14390"/>
                  </a:cubicBezTo>
                  <a:close/>
                  <a:moveTo>
                    <a:pt x="16286" y="14594"/>
                  </a:moveTo>
                  <a:cubicBezTo>
                    <a:pt x="16305" y="14594"/>
                    <a:pt x="16295" y="14604"/>
                    <a:pt x="16253" y="14604"/>
                  </a:cubicBezTo>
                  <a:cubicBezTo>
                    <a:pt x="16247" y="14604"/>
                    <a:pt x="16241" y="14604"/>
                    <a:pt x="16235" y="14603"/>
                  </a:cubicBezTo>
                  <a:lnTo>
                    <a:pt x="16235" y="14603"/>
                  </a:lnTo>
                  <a:cubicBezTo>
                    <a:pt x="16259" y="14597"/>
                    <a:pt x="16276" y="14594"/>
                    <a:pt x="16286" y="14594"/>
                  </a:cubicBezTo>
                  <a:close/>
                  <a:moveTo>
                    <a:pt x="26443" y="14222"/>
                  </a:moveTo>
                  <a:cubicBezTo>
                    <a:pt x="26806" y="14222"/>
                    <a:pt x="27025" y="14271"/>
                    <a:pt x="26992" y="14319"/>
                  </a:cubicBezTo>
                  <a:cubicBezTo>
                    <a:pt x="26930" y="14361"/>
                    <a:pt x="26930" y="14570"/>
                    <a:pt x="26992" y="14654"/>
                  </a:cubicBezTo>
                  <a:cubicBezTo>
                    <a:pt x="27034" y="14696"/>
                    <a:pt x="26679" y="14780"/>
                    <a:pt x="26553" y="14780"/>
                  </a:cubicBezTo>
                  <a:cubicBezTo>
                    <a:pt x="26545" y="14781"/>
                    <a:pt x="26536" y="14781"/>
                    <a:pt x="26526" y="14781"/>
                  </a:cubicBezTo>
                  <a:cubicBezTo>
                    <a:pt x="26376" y="14781"/>
                    <a:pt x="26131" y="14628"/>
                    <a:pt x="26072" y="14550"/>
                  </a:cubicBezTo>
                  <a:cubicBezTo>
                    <a:pt x="26030" y="14466"/>
                    <a:pt x="25046" y="14445"/>
                    <a:pt x="24733" y="14445"/>
                  </a:cubicBezTo>
                  <a:cubicBezTo>
                    <a:pt x="24419" y="14445"/>
                    <a:pt x="24168" y="14403"/>
                    <a:pt x="24147" y="14361"/>
                  </a:cubicBezTo>
                  <a:lnTo>
                    <a:pt x="24147" y="14340"/>
                  </a:lnTo>
                  <a:lnTo>
                    <a:pt x="24168" y="14319"/>
                  </a:lnTo>
                  <a:cubicBezTo>
                    <a:pt x="24189" y="14278"/>
                    <a:pt x="25570" y="14236"/>
                    <a:pt x="26093" y="14236"/>
                  </a:cubicBezTo>
                  <a:cubicBezTo>
                    <a:pt x="26220" y="14226"/>
                    <a:pt x="26338" y="14222"/>
                    <a:pt x="26443" y="14222"/>
                  </a:cubicBezTo>
                  <a:close/>
                  <a:moveTo>
                    <a:pt x="15408" y="14688"/>
                  </a:moveTo>
                  <a:cubicBezTo>
                    <a:pt x="15435" y="14688"/>
                    <a:pt x="15461" y="14691"/>
                    <a:pt x="15484" y="14696"/>
                  </a:cubicBezTo>
                  <a:cubicBezTo>
                    <a:pt x="15505" y="14701"/>
                    <a:pt x="15527" y="14704"/>
                    <a:pt x="15550" y="14707"/>
                  </a:cubicBezTo>
                  <a:lnTo>
                    <a:pt x="15550" y="14707"/>
                  </a:lnTo>
                  <a:cubicBezTo>
                    <a:pt x="15378" y="14756"/>
                    <a:pt x="15221" y="14801"/>
                    <a:pt x="15150" y="14801"/>
                  </a:cubicBezTo>
                  <a:cubicBezTo>
                    <a:pt x="14985" y="14801"/>
                    <a:pt x="15221" y="14688"/>
                    <a:pt x="15408" y="14688"/>
                  </a:cubicBezTo>
                  <a:close/>
                  <a:moveTo>
                    <a:pt x="31114" y="14717"/>
                  </a:moveTo>
                  <a:cubicBezTo>
                    <a:pt x="31198" y="14717"/>
                    <a:pt x="31407" y="14759"/>
                    <a:pt x="31407" y="14780"/>
                  </a:cubicBezTo>
                  <a:cubicBezTo>
                    <a:pt x="31407" y="14780"/>
                    <a:pt x="31198" y="14801"/>
                    <a:pt x="31114" y="14801"/>
                  </a:cubicBezTo>
                  <a:cubicBezTo>
                    <a:pt x="31031" y="14801"/>
                    <a:pt x="30989" y="14780"/>
                    <a:pt x="30989" y="14759"/>
                  </a:cubicBezTo>
                  <a:cubicBezTo>
                    <a:pt x="30989" y="14759"/>
                    <a:pt x="31031" y="14717"/>
                    <a:pt x="31114" y="14717"/>
                  </a:cubicBezTo>
                  <a:close/>
                  <a:moveTo>
                    <a:pt x="27892" y="14755"/>
                  </a:moveTo>
                  <a:cubicBezTo>
                    <a:pt x="27976" y="14755"/>
                    <a:pt x="28039" y="14806"/>
                    <a:pt x="28039" y="14842"/>
                  </a:cubicBezTo>
                  <a:cubicBezTo>
                    <a:pt x="28039" y="14863"/>
                    <a:pt x="27955" y="14884"/>
                    <a:pt x="27850" y="14884"/>
                  </a:cubicBezTo>
                  <a:cubicBezTo>
                    <a:pt x="27834" y="14888"/>
                    <a:pt x="27811" y="14890"/>
                    <a:pt x="27785" y="14890"/>
                  </a:cubicBezTo>
                  <a:cubicBezTo>
                    <a:pt x="27673" y="14890"/>
                    <a:pt x="27495" y="14859"/>
                    <a:pt x="27495" y="14842"/>
                  </a:cubicBezTo>
                  <a:cubicBezTo>
                    <a:pt x="27495" y="14842"/>
                    <a:pt x="27746" y="14780"/>
                    <a:pt x="27850" y="14759"/>
                  </a:cubicBezTo>
                  <a:cubicBezTo>
                    <a:pt x="27865" y="14756"/>
                    <a:pt x="27878" y="14755"/>
                    <a:pt x="27892" y="14755"/>
                  </a:cubicBezTo>
                  <a:close/>
                  <a:moveTo>
                    <a:pt x="34494" y="14797"/>
                  </a:moveTo>
                  <a:cubicBezTo>
                    <a:pt x="34630" y="14797"/>
                    <a:pt x="34713" y="14866"/>
                    <a:pt x="34713" y="14884"/>
                  </a:cubicBezTo>
                  <a:cubicBezTo>
                    <a:pt x="34713" y="14905"/>
                    <a:pt x="34567" y="14947"/>
                    <a:pt x="34441" y="14947"/>
                  </a:cubicBezTo>
                  <a:cubicBezTo>
                    <a:pt x="34316" y="14947"/>
                    <a:pt x="33918" y="14905"/>
                    <a:pt x="33939" y="14884"/>
                  </a:cubicBezTo>
                  <a:cubicBezTo>
                    <a:pt x="33939" y="14863"/>
                    <a:pt x="34316" y="14801"/>
                    <a:pt x="34441" y="14801"/>
                  </a:cubicBezTo>
                  <a:cubicBezTo>
                    <a:pt x="34460" y="14798"/>
                    <a:pt x="34477" y="14797"/>
                    <a:pt x="34494" y="14797"/>
                  </a:cubicBezTo>
                  <a:close/>
                  <a:moveTo>
                    <a:pt x="134951" y="13919"/>
                  </a:moveTo>
                  <a:cubicBezTo>
                    <a:pt x="135844" y="13919"/>
                    <a:pt x="136282" y="14016"/>
                    <a:pt x="135900" y="14131"/>
                  </a:cubicBezTo>
                  <a:cubicBezTo>
                    <a:pt x="135460" y="14278"/>
                    <a:pt x="133849" y="14884"/>
                    <a:pt x="133012" y="14884"/>
                  </a:cubicBezTo>
                  <a:lnTo>
                    <a:pt x="132259" y="14905"/>
                  </a:lnTo>
                  <a:lnTo>
                    <a:pt x="131527" y="14947"/>
                  </a:lnTo>
                  <a:cubicBezTo>
                    <a:pt x="131437" y="14949"/>
                    <a:pt x="131350" y="14950"/>
                    <a:pt x="131265" y="14950"/>
                  </a:cubicBezTo>
                  <a:cubicBezTo>
                    <a:pt x="130576" y="14950"/>
                    <a:pt x="130062" y="14882"/>
                    <a:pt x="130062" y="14863"/>
                  </a:cubicBezTo>
                  <a:cubicBezTo>
                    <a:pt x="130062" y="14822"/>
                    <a:pt x="130732" y="14780"/>
                    <a:pt x="131004" y="14780"/>
                  </a:cubicBezTo>
                  <a:cubicBezTo>
                    <a:pt x="131255" y="14780"/>
                    <a:pt x="131506" y="14570"/>
                    <a:pt x="131506" y="14508"/>
                  </a:cubicBezTo>
                  <a:cubicBezTo>
                    <a:pt x="131506" y="14445"/>
                    <a:pt x="131213" y="14361"/>
                    <a:pt x="131108" y="14361"/>
                  </a:cubicBezTo>
                  <a:cubicBezTo>
                    <a:pt x="131004" y="14361"/>
                    <a:pt x="130941" y="14278"/>
                    <a:pt x="130983" y="14194"/>
                  </a:cubicBezTo>
                  <a:lnTo>
                    <a:pt x="131004" y="14194"/>
                  </a:lnTo>
                  <a:cubicBezTo>
                    <a:pt x="131451" y="14194"/>
                    <a:pt x="131807" y="13959"/>
                    <a:pt x="132258" y="13959"/>
                  </a:cubicBezTo>
                  <a:cubicBezTo>
                    <a:pt x="132293" y="13959"/>
                    <a:pt x="132328" y="13961"/>
                    <a:pt x="132364" y="13964"/>
                  </a:cubicBezTo>
                  <a:cubicBezTo>
                    <a:pt x="132478" y="13981"/>
                    <a:pt x="132595" y="13987"/>
                    <a:pt x="132715" y="13987"/>
                  </a:cubicBezTo>
                  <a:cubicBezTo>
                    <a:pt x="133033" y="13987"/>
                    <a:pt x="133368" y="13943"/>
                    <a:pt x="133703" y="13943"/>
                  </a:cubicBezTo>
                  <a:lnTo>
                    <a:pt x="134686" y="13922"/>
                  </a:lnTo>
                  <a:cubicBezTo>
                    <a:pt x="134778" y="13920"/>
                    <a:pt x="134867" y="13919"/>
                    <a:pt x="134951" y="13919"/>
                  </a:cubicBezTo>
                  <a:close/>
                  <a:moveTo>
                    <a:pt x="128765" y="15910"/>
                  </a:moveTo>
                  <a:cubicBezTo>
                    <a:pt x="128765" y="15910"/>
                    <a:pt x="128786" y="16014"/>
                    <a:pt x="128786" y="16035"/>
                  </a:cubicBezTo>
                  <a:cubicBezTo>
                    <a:pt x="128786" y="16056"/>
                    <a:pt x="128723" y="16077"/>
                    <a:pt x="128723" y="16077"/>
                  </a:cubicBezTo>
                  <a:cubicBezTo>
                    <a:pt x="128702" y="16077"/>
                    <a:pt x="128702" y="16056"/>
                    <a:pt x="128702" y="16035"/>
                  </a:cubicBezTo>
                  <a:cubicBezTo>
                    <a:pt x="128702" y="16014"/>
                    <a:pt x="128765" y="15910"/>
                    <a:pt x="128765" y="15910"/>
                  </a:cubicBezTo>
                  <a:close/>
                  <a:moveTo>
                    <a:pt x="132532" y="0"/>
                  </a:moveTo>
                  <a:cubicBezTo>
                    <a:pt x="132310" y="0"/>
                    <a:pt x="132118" y="2"/>
                    <a:pt x="131966" y="8"/>
                  </a:cubicBezTo>
                  <a:cubicBezTo>
                    <a:pt x="130774" y="29"/>
                    <a:pt x="124936" y="154"/>
                    <a:pt x="123074" y="217"/>
                  </a:cubicBezTo>
                  <a:cubicBezTo>
                    <a:pt x="121372" y="256"/>
                    <a:pt x="115830" y="366"/>
                    <a:pt x="113561" y="366"/>
                  </a:cubicBezTo>
                  <a:cubicBezTo>
                    <a:pt x="113375" y="366"/>
                    <a:pt x="113210" y="365"/>
                    <a:pt x="113072" y="363"/>
                  </a:cubicBezTo>
                  <a:cubicBezTo>
                    <a:pt x="111770" y="349"/>
                    <a:pt x="110248" y="334"/>
                    <a:pt x="109136" y="334"/>
                  </a:cubicBezTo>
                  <a:cubicBezTo>
                    <a:pt x="108675" y="334"/>
                    <a:pt x="108284" y="336"/>
                    <a:pt x="108009" y="342"/>
                  </a:cubicBezTo>
                  <a:lnTo>
                    <a:pt x="107151" y="363"/>
                  </a:lnTo>
                  <a:lnTo>
                    <a:pt x="107025" y="363"/>
                  </a:lnTo>
                  <a:cubicBezTo>
                    <a:pt x="106795" y="363"/>
                    <a:pt x="106900" y="593"/>
                    <a:pt x="106942" y="656"/>
                  </a:cubicBezTo>
                  <a:cubicBezTo>
                    <a:pt x="106979" y="675"/>
                    <a:pt x="107385" y="685"/>
                    <a:pt x="108027" y="685"/>
                  </a:cubicBezTo>
                  <a:cubicBezTo>
                    <a:pt x="108813" y="685"/>
                    <a:pt x="109954" y="670"/>
                    <a:pt x="111210" y="635"/>
                  </a:cubicBezTo>
                  <a:cubicBezTo>
                    <a:pt x="111210" y="635"/>
                    <a:pt x="111942" y="593"/>
                    <a:pt x="114369" y="593"/>
                  </a:cubicBezTo>
                  <a:lnTo>
                    <a:pt x="117508" y="593"/>
                  </a:lnTo>
                  <a:cubicBezTo>
                    <a:pt x="119349" y="593"/>
                    <a:pt x="122597" y="647"/>
                    <a:pt x="124347" y="647"/>
                  </a:cubicBezTo>
                  <a:cubicBezTo>
                    <a:pt x="124784" y="647"/>
                    <a:pt x="125128" y="644"/>
                    <a:pt x="125333" y="635"/>
                  </a:cubicBezTo>
                  <a:cubicBezTo>
                    <a:pt x="126133" y="584"/>
                    <a:pt x="128605" y="519"/>
                    <a:pt x="130053" y="519"/>
                  </a:cubicBezTo>
                  <a:cubicBezTo>
                    <a:pt x="130386" y="519"/>
                    <a:pt x="130665" y="523"/>
                    <a:pt x="130857" y="531"/>
                  </a:cubicBezTo>
                  <a:cubicBezTo>
                    <a:pt x="131775" y="531"/>
                    <a:pt x="134844" y="658"/>
                    <a:pt x="136065" y="658"/>
                  </a:cubicBezTo>
                  <a:cubicBezTo>
                    <a:pt x="136153" y="658"/>
                    <a:pt x="136230" y="658"/>
                    <a:pt x="136297" y="656"/>
                  </a:cubicBezTo>
                  <a:cubicBezTo>
                    <a:pt x="136420" y="654"/>
                    <a:pt x="136557" y="652"/>
                    <a:pt x="136705" y="652"/>
                  </a:cubicBezTo>
                  <a:cubicBezTo>
                    <a:pt x="137742" y="652"/>
                    <a:pt x="139323" y="716"/>
                    <a:pt x="140440" y="845"/>
                  </a:cubicBezTo>
                  <a:lnTo>
                    <a:pt x="141654" y="761"/>
                  </a:lnTo>
                  <a:lnTo>
                    <a:pt x="142533" y="698"/>
                  </a:lnTo>
                  <a:cubicBezTo>
                    <a:pt x="143662" y="845"/>
                    <a:pt x="143955" y="1054"/>
                    <a:pt x="143202" y="1179"/>
                  </a:cubicBezTo>
                  <a:lnTo>
                    <a:pt x="142616" y="1284"/>
                  </a:lnTo>
                  <a:lnTo>
                    <a:pt x="142491" y="1305"/>
                  </a:lnTo>
                  <a:cubicBezTo>
                    <a:pt x="142323" y="1305"/>
                    <a:pt x="141863" y="1221"/>
                    <a:pt x="141445" y="1158"/>
                  </a:cubicBezTo>
                  <a:lnTo>
                    <a:pt x="141047" y="1158"/>
                  </a:lnTo>
                  <a:cubicBezTo>
                    <a:pt x="140705" y="1158"/>
                    <a:pt x="140354" y="1180"/>
                    <a:pt x="140002" y="1180"/>
                  </a:cubicBezTo>
                  <a:cubicBezTo>
                    <a:pt x="139580" y="1180"/>
                    <a:pt x="139156" y="1149"/>
                    <a:pt x="138745" y="1012"/>
                  </a:cubicBezTo>
                  <a:lnTo>
                    <a:pt x="138704" y="991"/>
                  </a:lnTo>
                  <a:cubicBezTo>
                    <a:pt x="138620" y="1012"/>
                    <a:pt x="138557" y="1179"/>
                    <a:pt x="138557" y="1221"/>
                  </a:cubicBezTo>
                  <a:cubicBezTo>
                    <a:pt x="138557" y="1284"/>
                    <a:pt x="138745" y="1389"/>
                    <a:pt x="138829" y="1409"/>
                  </a:cubicBezTo>
                  <a:cubicBezTo>
                    <a:pt x="138871" y="1430"/>
                    <a:pt x="138913" y="1514"/>
                    <a:pt x="138913" y="1535"/>
                  </a:cubicBezTo>
                  <a:cubicBezTo>
                    <a:pt x="138913" y="1543"/>
                    <a:pt x="138897" y="1547"/>
                    <a:pt x="138870" y="1547"/>
                  </a:cubicBezTo>
                  <a:cubicBezTo>
                    <a:pt x="138759" y="1547"/>
                    <a:pt x="138462" y="1489"/>
                    <a:pt x="138327" y="1472"/>
                  </a:cubicBezTo>
                  <a:cubicBezTo>
                    <a:pt x="138298" y="1460"/>
                    <a:pt x="138258" y="1454"/>
                    <a:pt x="138211" y="1454"/>
                  </a:cubicBezTo>
                  <a:cubicBezTo>
                    <a:pt x="138024" y="1454"/>
                    <a:pt x="137716" y="1548"/>
                    <a:pt x="137448" y="1681"/>
                  </a:cubicBezTo>
                  <a:lnTo>
                    <a:pt x="137072" y="1493"/>
                  </a:lnTo>
                  <a:cubicBezTo>
                    <a:pt x="136996" y="1448"/>
                    <a:pt x="136866" y="1414"/>
                    <a:pt x="136784" y="1414"/>
                  </a:cubicBezTo>
                  <a:cubicBezTo>
                    <a:pt x="136752" y="1414"/>
                    <a:pt x="136728" y="1419"/>
                    <a:pt x="136716" y="1430"/>
                  </a:cubicBezTo>
                  <a:cubicBezTo>
                    <a:pt x="136568" y="1563"/>
                    <a:pt x="136419" y="1605"/>
                    <a:pt x="136271" y="1605"/>
                  </a:cubicBezTo>
                  <a:cubicBezTo>
                    <a:pt x="136022" y="1605"/>
                    <a:pt x="135773" y="1485"/>
                    <a:pt x="135523" y="1472"/>
                  </a:cubicBezTo>
                  <a:lnTo>
                    <a:pt x="135209" y="1430"/>
                  </a:lnTo>
                  <a:cubicBezTo>
                    <a:pt x="134852" y="1530"/>
                    <a:pt x="134232" y="1704"/>
                    <a:pt x="134026" y="1704"/>
                  </a:cubicBezTo>
                  <a:cubicBezTo>
                    <a:pt x="134014" y="1704"/>
                    <a:pt x="134004" y="1703"/>
                    <a:pt x="133996" y="1702"/>
                  </a:cubicBezTo>
                  <a:cubicBezTo>
                    <a:pt x="133840" y="1685"/>
                    <a:pt x="133059" y="1483"/>
                    <a:pt x="132602" y="1483"/>
                  </a:cubicBezTo>
                  <a:cubicBezTo>
                    <a:pt x="132505" y="1483"/>
                    <a:pt x="132422" y="1492"/>
                    <a:pt x="132364" y="1514"/>
                  </a:cubicBezTo>
                  <a:cubicBezTo>
                    <a:pt x="132088" y="1617"/>
                    <a:pt x="131770" y="1692"/>
                    <a:pt x="131585" y="1692"/>
                  </a:cubicBezTo>
                  <a:cubicBezTo>
                    <a:pt x="131545" y="1692"/>
                    <a:pt x="131511" y="1689"/>
                    <a:pt x="131485" y="1681"/>
                  </a:cubicBezTo>
                  <a:lnTo>
                    <a:pt x="131318" y="1786"/>
                  </a:lnTo>
                  <a:cubicBezTo>
                    <a:pt x="131192" y="1849"/>
                    <a:pt x="130962" y="1891"/>
                    <a:pt x="130774" y="1912"/>
                  </a:cubicBezTo>
                  <a:lnTo>
                    <a:pt x="129518" y="2100"/>
                  </a:lnTo>
                  <a:cubicBezTo>
                    <a:pt x="128137" y="1953"/>
                    <a:pt x="126945" y="1828"/>
                    <a:pt x="126882" y="1828"/>
                  </a:cubicBezTo>
                  <a:lnTo>
                    <a:pt x="126819" y="1807"/>
                  </a:lnTo>
                  <a:lnTo>
                    <a:pt x="126045" y="1472"/>
                  </a:lnTo>
                  <a:cubicBezTo>
                    <a:pt x="125166" y="1681"/>
                    <a:pt x="124852" y="1849"/>
                    <a:pt x="125020" y="1891"/>
                  </a:cubicBezTo>
                  <a:cubicBezTo>
                    <a:pt x="125145" y="1891"/>
                    <a:pt x="125271" y="1953"/>
                    <a:pt x="125271" y="1995"/>
                  </a:cubicBezTo>
                  <a:cubicBezTo>
                    <a:pt x="125271" y="2016"/>
                    <a:pt x="125040" y="2037"/>
                    <a:pt x="124748" y="2037"/>
                  </a:cubicBezTo>
                  <a:lnTo>
                    <a:pt x="124496" y="2037"/>
                  </a:lnTo>
                  <a:cubicBezTo>
                    <a:pt x="123492" y="2037"/>
                    <a:pt x="122488" y="2058"/>
                    <a:pt x="121483" y="2100"/>
                  </a:cubicBezTo>
                  <a:lnTo>
                    <a:pt x="120521" y="2121"/>
                  </a:lnTo>
                  <a:cubicBezTo>
                    <a:pt x="119454" y="2121"/>
                    <a:pt x="117696" y="2121"/>
                    <a:pt x="116629" y="2058"/>
                  </a:cubicBezTo>
                  <a:lnTo>
                    <a:pt x="115646" y="2037"/>
                  </a:lnTo>
                  <a:cubicBezTo>
                    <a:pt x="115609" y="2035"/>
                    <a:pt x="115573" y="2034"/>
                    <a:pt x="115536" y="2034"/>
                  </a:cubicBezTo>
                  <a:cubicBezTo>
                    <a:pt x="115345" y="2034"/>
                    <a:pt x="115149" y="2061"/>
                    <a:pt x="114961" y="2061"/>
                  </a:cubicBezTo>
                  <a:cubicBezTo>
                    <a:pt x="114873" y="2061"/>
                    <a:pt x="114787" y="2055"/>
                    <a:pt x="114704" y="2037"/>
                  </a:cubicBezTo>
                  <a:lnTo>
                    <a:pt x="114453" y="1995"/>
                  </a:lnTo>
                  <a:cubicBezTo>
                    <a:pt x="114160" y="2037"/>
                    <a:pt x="113658" y="2058"/>
                    <a:pt x="113323" y="2058"/>
                  </a:cubicBezTo>
                  <a:lnTo>
                    <a:pt x="113009" y="2058"/>
                  </a:lnTo>
                  <a:cubicBezTo>
                    <a:pt x="109871" y="2142"/>
                    <a:pt x="106711" y="2205"/>
                    <a:pt x="103573" y="2267"/>
                  </a:cubicBezTo>
                  <a:cubicBezTo>
                    <a:pt x="103092" y="2267"/>
                    <a:pt x="102652" y="2309"/>
                    <a:pt x="102213" y="2309"/>
                  </a:cubicBezTo>
                  <a:cubicBezTo>
                    <a:pt x="101711" y="2309"/>
                    <a:pt x="101229" y="2330"/>
                    <a:pt x="100748" y="2330"/>
                  </a:cubicBezTo>
                  <a:cubicBezTo>
                    <a:pt x="100267" y="2330"/>
                    <a:pt x="99828" y="2351"/>
                    <a:pt x="99388" y="2351"/>
                  </a:cubicBezTo>
                  <a:cubicBezTo>
                    <a:pt x="99131" y="2351"/>
                    <a:pt x="98863" y="2327"/>
                    <a:pt x="98601" y="2327"/>
                  </a:cubicBezTo>
                  <a:cubicBezTo>
                    <a:pt x="98373" y="2327"/>
                    <a:pt x="98149" y="2345"/>
                    <a:pt x="97944" y="2414"/>
                  </a:cubicBezTo>
                  <a:lnTo>
                    <a:pt x="97505" y="2539"/>
                  </a:lnTo>
                  <a:cubicBezTo>
                    <a:pt x="97347" y="2508"/>
                    <a:pt x="97106" y="2497"/>
                    <a:pt x="96853" y="2497"/>
                  </a:cubicBezTo>
                  <a:cubicBezTo>
                    <a:pt x="96436" y="2497"/>
                    <a:pt x="95987" y="2526"/>
                    <a:pt x="95831" y="2539"/>
                  </a:cubicBezTo>
                  <a:cubicBezTo>
                    <a:pt x="95559" y="2560"/>
                    <a:pt x="94387" y="2623"/>
                    <a:pt x="93153" y="2644"/>
                  </a:cubicBezTo>
                  <a:lnTo>
                    <a:pt x="92065" y="2665"/>
                  </a:lnTo>
                  <a:cubicBezTo>
                    <a:pt x="90956" y="2686"/>
                    <a:pt x="89847" y="2728"/>
                    <a:pt x="88738" y="2749"/>
                  </a:cubicBezTo>
                  <a:cubicBezTo>
                    <a:pt x="87587" y="2770"/>
                    <a:pt x="86457" y="2790"/>
                    <a:pt x="85307" y="2832"/>
                  </a:cubicBezTo>
                  <a:cubicBezTo>
                    <a:pt x="84506" y="2848"/>
                    <a:pt x="83683" y="2897"/>
                    <a:pt x="82870" y="2897"/>
                  </a:cubicBezTo>
                  <a:cubicBezTo>
                    <a:pt x="82578" y="2897"/>
                    <a:pt x="82288" y="2891"/>
                    <a:pt x="82001" y="2874"/>
                  </a:cubicBezTo>
                  <a:lnTo>
                    <a:pt x="80892" y="2832"/>
                  </a:lnTo>
                  <a:cubicBezTo>
                    <a:pt x="79720" y="3000"/>
                    <a:pt x="76895" y="3188"/>
                    <a:pt x="74615" y="3251"/>
                  </a:cubicBezTo>
                  <a:cubicBezTo>
                    <a:pt x="74615" y="3251"/>
                    <a:pt x="64488" y="3460"/>
                    <a:pt x="57373" y="3606"/>
                  </a:cubicBezTo>
                  <a:cubicBezTo>
                    <a:pt x="56704" y="3627"/>
                    <a:pt x="55993" y="3627"/>
                    <a:pt x="55323" y="3669"/>
                  </a:cubicBezTo>
                  <a:lnTo>
                    <a:pt x="55093" y="3669"/>
                  </a:lnTo>
                  <a:cubicBezTo>
                    <a:pt x="55030" y="3707"/>
                    <a:pt x="54704" y="3714"/>
                    <a:pt x="54416" y="3714"/>
                  </a:cubicBezTo>
                  <a:cubicBezTo>
                    <a:pt x="54225" y="3714"/>
                    <a:pt x="54051" y="3711"/>
                    <a:pt x="53984" y="3711"/>
                  </a:cubicBezTo>
                  <a:cubicBezTo>
                    <a:pt x="53937" y="3706"/>
                    <a:pt x="53773" y="3703"/>
                    <a:pt x="53519" y="3703"/>
                  </a:cubicBezTo>
                  <a:cubicBezTo>
                    <a:pt x="52757" y="3703"/>
                    <a:pt x="51180" y="3727"/>
                    <a:pt x="49485" y="3774"/>
                  </a:cubicBezTo>
                  <a:cubicBezTo>
                    <a:pt x="49485" y="3774"/>
                    <a:pt x="43438" y="3878"/>
                    <a:pt x="38354" y="4004"/>
                  </a:cubicBezTo>
                  <a:cubicBezTo>
                    <a:pt x="38319" y="4006"/>
                    <a:pt x="38284" y="4006"/>
                    <a:pt x="38248" y="4006"/>
                  </a:cubicBezTo>
                  <a:cubicBezTo>
                    <a:pt x="38068" y="4006"/>
                    <a:pt x="37883" y="3990"/>
                    <a:pt x="37700" y="3990"/>
                  </a:cubicBezTo>
                  <a:cubicBezTo>
                    <a:pt x="37425" y="3990"/>
                    <a:pt x="37155" y="4027"/>
                    <a:pt x="36910" y="4213"/>
                  </a:cubicBezTo>
                  <a:lnTo>
                    <a:pt x="36847" y="4255"/>
                  </a:lnTo>
                  <a:cubicBezTo>
                    <a:pt x="36734" y="4236"/>
                    <a:pt x="36108" y="3995"/>
                    <a:pt x="35788" y="3995"/>
                  </a:cubicBezTo>
                  <a:cubicBezTo>
                    <a:pt x="35754" y="3995"/>
                    <a:pt x="35723" y="3998"/>
                    <a:pt x="35697" y="4004"/>
                  </a:cubicBezTo>
                  <a:cubicBezTo>
                    <a:pt x="35446" y="4046"/>
                    <a:pt x="33353" y="4130"/>
                    <a:pt x="31072" y="4192"/>
                  </a:cubicBezTo>
                  <a:lnTo>
                    <a:pt x="17054" y="4464"/>
                  </a:lnTo>
                  <a:cubicBezTo>
                    <a:pt x="14773" y="4527"/>
                    <a:pt x="12597" y="4569"/>
                    <a:pt x="12220" y="4611"/>
                  </a:cubicBezTo>
                  <a:lnTo>
                    <a:pt x="11823" y="4443"/>
                  </a:lnTo>
                  <a:cubicBezTo>
                    <a:pt x="11714" y="4407"/>
                    <a:pt x="11597" y="4394"/>
                    <a:pt x="11474" y="4394"/>
                  </a:cubicBezTo>
                  <a:cubicBezTo>
                    <a:pt x="11170" y="4394"/>
                    <a:pt x="10832" y="4476"/>
                    <a:pt x="10505" y="4506"/>
                  </a:cubicBezTo>
                  <a:lnTo>
                    <a:pt x="10463" y="4506"/>
                  </a:lnTo>
                  <a:cubicBezTo>
                    <a:pt x="10443" y="4519"/>
                    <a:pt x="10426" y="4524"/>
                    <a:pt x="10412" y="4524"/>
                  </a:cubicBezTo>
                  <a:cubicBezTo>
                    <a:pt x="10310" y="4524"/>
                    <a:pt x="10363" y="4222"/>
                    <a:pt x="10400" y="4130"/>
                  </a:cubicBezTo>
                  <a:cubicBezTo>
                    <a:pt x="10437" y="4017"/>
                    <a:pt x="10138" y="3938"/>
                    <a:pt x="9699" y="3938"/>
                  </a:cubicBezTo>
                  <a:cubicBezTo>
                    <a:pt x="9648" y="3938"/>
                    <a:pt x="9596" y="3939"/>
                    <a:pt x="9542" y="3941"/>
                  </a:cubicBezTo>
                  <a:lnTo>
                    <a:pt x="9124" y="4255"/>
                  </a:lnTo>
                  <a:cubicBezTo>
                    <a:pt x="8517" y="4715"/>
                    <a:pt x="7743" y="4966"/>
                    <a:pt x="7010" y="5029"/>
                  </a:cubicBezTo>
                  <a:lnTo>
                    <a:pt x="5546" y="5134"/>
                  </a:lnTo>
                  <a:cubicBezTo>
                    <a:pt x="3955" y="5259"/>
                    <a:pt x="2449" y="5364"/>
                    <a:pt x="2219" y="5364"/>
                  </a:cubicBezTo>
                  <a:lnTo>
                    <a:pt x="2010" y="5343"/>
                  </a:lnTo>
                  <a:lnTo>
                    <a:pt x="1591" y="5301"/>
                  </a:lnTo>
                  <a:cubicBezTo>
                    <a:pt x="1194" y="5511"/>
                    <a:pt x="1089" y="5908"/>
                    <a:pt x="1173" y="5992"/>
                  </a:cubicBezTo>
                  <a:cubicBezTo>
                    <a:pt x="1188" y="6007"/>
                    <a:pt x="1251" y="6013"/>
                    <a:pt x="1345" y="6013"/>
                  </a:cubicBezTo>
                  <a:cubicBezTo>
                    <a:pt x="1707" y="6013"/>
                    <a:pt x="2540" y="5923"/>
                    <a:pt x="3006" y="5923"/>
                  </a:cubicBezTo>
                  <a:cubicBezTo>
                    <a:pt x="3073" y="5923"/>
                    <a:pt x="3132" y="5925"/>
                    <a:pt x="3181" y="5929"/>
                  </a:cubicBezTo>
                  <a:cubicBezTo>
                    <a:pt x="3683" y="5971"/>
                    <a:pt x="3579" y="6034"/>
                    <a:pt x="3370" y="6075"/>
                  </a:cubicBezTo>
                  <a:cubicBezTo>
                    <a:pt x="3160" y="6096"/>
                    <a:pt x="3056" y="6306"/>
                    <a:pt x="3077" y="6347"/>
                  </a:cubicBezTo>
                  <a:cubicBezTo>
                    <a:pt x="3091" y="6369"/>
                    <a:pt x="3133" y="6381"/>
                    <a:pt x="3197" y="6381"/>
                  </a:cubicBezTo>
                  <a:cubicBezTo>
                    <a:pt x="3319" y="6381"/>
                    <a:pt x="3521" y="6339"/>
                    <a:pt x="3767" y="6243"/>
                  </a:cubicBezTo>
                  <a:lnTo>
                    <a:pt x="4416" y="6243"/>
                  </a:lnTo>
                  <a:cubicBezTo>
                    <a:pt x="4515" y="6253"/>
                    <a:pt x="4621" y="6257"/>
                    <a:pt x="4725" y="6257"/>
                  </a:cubicBezTo>
                  <a:cubicBezTo>
                    <a:pt x="5037" y="6257"/>
                    <a:pt x="5331" y="6222"/>
                    <a:pt x="5378" y="6222"/>
                  </a:cubicBezTo>
                  <a:cubicBezTo>
                    <a:pt x="5462" y="6222"/>
                    <a:pt x="5546" y="6285"/>
                    <a:pt x="5546" y="6306"/>
                  </a:cubicBezTo>
                  <a:cubicBezTo>
                    <a:pt x="5546" y="6327"/>
                    <a:pt x="5357" y="6389"/>
                    <a:pt x="5274" y="6410"/>
                  </a:cubicBezTo>
                  <a:cubicBezTo>
                    <a:pt x="5232" y="6410"/>
                    <a:pt x="5148" y="6347"/>
                    <a:pt x="5148" y="6347"/>
                  </a:cubicBezTo>
                  <a:cubicBezTo>
                    <a:pt x="5148" y="6347"/>
                    <a:pt x="4821" y="6724"/>
                    <a:pt x="4615" y="6724"/>
                  </a:cubicBezTo>
                  <a:cubicBezTo>
                    <a:pt x="4588" y="6724"/>
                    <a:pt x="4563" y="6718"/>
                    <a:pt x="4541" y="6703"/>
                  </a:cubicBezTo>
                  <a:cubicBezTo>
                    <a:pt x="4490" y="6645"/>
                    <a:pt x="4396" y="6627"/>
                    <a:pt x="4287" y="6627"/>
                  </a:cubicBezTo>
                  <a:cubicBezTo>
                    <a:pt x="4120" y="6627"/>
                    <a:pt x="3918" y="6668"/>
                    <a:pt x="3783" y="6668"/>
                  </a:cubicBezTo>
                  <a:cubicBezTo>
                    <a:pt x="3753" y="6668"/>
                    <a:pt x="3727" y="6666"/>
                    <a:pt x="3704" y="6661"/>
                  </a:cubicBezTo>
                  <a:cubicBezTo>
                    <a:pt x="3537" y="6661"/>
                    <a:pt x="1759" y="6766"/>
                    <a:pt x="1131" y="6850"/>
                  </a:cubicBezTo>
                  <a:cubicBezTo>
                    <a:pt x="503" y="6912"/>
                    <a:pt x="1" y="7080"/>
                    <a:pt x="1" y="7143"/>
                  </a:cubicBezTo>
                  <a:cubicBezTo>
                    <a:pt x="1" y="7144"/>
                    <a:pt x="3" y="7144"/>
                    <a:pt x="7" y="7144"/>
                  </a:cubicBezTo>
                  <a:cubicBezTo>
                    <a:pt x="76" y="7144"/>
                    <a:pt x="778" y="6974"/>
                    <a:pt x="1121" y="6974"/>
                  </a:cubicBezTo>
                  <a:cubicBezTo>
                    <a:pt x="1140" y="6974"/>
                    <a:pt x="1157" y="6974"/>
                    <a:pt x="1173" y="6975"/>
                  </a:cubicBezTo>
                  <a:cubicBezTo>
                    <a:pt x="1264" y="6992"/>
                    <a:pt x="1414" y="6999"/>
                    <a:pt x="1592" y="6999"/>
                  </a:cubicBezTo>
                  <a:cubicBezTo>
                    <a:pt x="2065" y="6999"/>
                    <a:pt x="2729" y="6954"/>
                    <a:pt x="2972" y="6954"/>
                  </a:cubicBezTo>
                  <a:cubicBezTo>
                    <a:pt x="3011" y="6952"/>
                    <a:pt x="3045" y="6951"/>
                    <a:pt x="3073" y="6951"/>
                  </a:cubicBezTo>
                  <a:cubicBezTo>
                    <a:pt x="3304" y="6951"/>
                    <a:pt x="3207" y="7019"/>
                    <a:pt x="3077" y="7038"/>
                  </a:cubicBezTo>
                  <a:cubicBezTo>
                    <a:pt x="2972" y="7059"/>
                    <a:pt x="3014" y="7226"/>
                    <a:pt x="3035" y="7247"/>
                  </a:cubicBezTo>
                  <a:cubicBezTo>
                    <a:pt x="3056" y="7268"/>
                    <a:pt x="2344" y="7456"/>
                    <a:pt x="2198" y="7561"/>
                  </a:cubicBezTo>
                  <a:cubicBezTo>
                    <a:pt x="2031" y="7666"/>
                    <a:pt x="2198" y="7770"/>
                    <a:pt x="2323" y="7791"/>
                  </a:cubicBezTo>
                  <a:cubicBezTo>
                    <a:pt x="2449" y="7812"/>
                    <a:pt x="2219" y="7959"/>
                    <a:pt x="1821" y="8084"/>
                  </a:cubicBezTo>
                  <a:lnTo>
                    <a:pt x="1507" y="8210"/>
                  </a:lnTo>
                  <a:lnTo>
                    <a:pt x="1466" y="8231"/>
                  </a:lnTo>
                  <a:cubicBezTo>
                    <a:pt x="1466" y="8398"/>
                    <a:pt x="1863" y="8524"/>
                    <a:pt x="1989" y="8524"/>
                  </a:cubicBezTo>
                  <a:cubicBezTo>
                    <a:pt x="2114" y="8524"/>
                    <a:pt x="2323" y="8733"/>
                    <a:pt x="2344" y="8796"/>
                  </a:cubicBezTo>
                  <a:cubicBezTo>
                    <a:pt x="2375" y="8826"/>
                    <a:pt x="2585" y="8846"/>
                    <a:pt x="2753" y="8846"/>
                  </a:cubicBezTo>
                  <a:cubicBezTo>
                    <a:pt x="2814" y="8846"/>
                    <a:pt x="2870" y="8843"/>
                    <a:pt x="2909" y="8837"/>
                  </a:cubicBezTo>
                  <a:cubicBezTo>
                    <a:pt x="3035" y="8837"/>
                    <a:pt x="3432" y="8712"/>
                    <a:pt x="3537" y="8712"/>
                  </a:cubicBezTo>
                  <a:cubicBezTo>
                    <a:pt x="3642" y="8712"/>
                    <a:pt x="3746" y="8754"/>
                    <a:pt x="3746" y="8796"/>
                  </a:cubicBezTo>
                  <a:cubicBezTo>
                    <a:pt x="3746" y="8816"/>
                    <a:pt x="3453" y="8858"/>
                    <a:pt x="3349" y="8900"/>
                  </a:cubicBezTo>
                  <a:cubicBezTo>
                    <a:pt x="3244" y="8900"/>
                    <a:pt x="3139" y="8837"/>
                    <a:pt x="3139" y="8837"/>
                  </a:cubicBezTo>
                  <a:cubicBezTo>
                    <a:pt x="3139" y="8837"/>
                    <a:pt x="3139" y="8921"/>
                    <a:pt x="3119" y="9047"/>
                  </a:cubicBezTo>
                  <a:lnTo>
                    <a:pt x="3077" y="9047"/>
                  </a:lnTo>
                  <a:cubicBezTo>
                    <a:pt x="2595" y="9130"/>
                    <a:pt x="2072" y="9214"/>
                    <a:pt x="1549" y="9319"/>
                  </a:cubicBezTo>
                  <a:lnTo>
                    <a:pt x="1382" y="9340"/>
                  </a:lnTo>
                  <a:cubicBezTo>
                    <a:pt x="1235" y="9465"/>
                    <a:pt x="1277" y="9591"/>
                    <a:pt x="1507" y="9632"/>
                  </a:cubicBezTo>
                  <a:lnTo>
                    <a:pt x="1696" y="9570"/>
                  </a:lnTo>
                  <a:cubicBezTo>
                    <a:pt x="1839" y="9552"/>
                    <a:pt x="1983" y="9457"/>
                    <a:pt x="2087" y="9457"/>
                  </a:cubicBezTo>
                  <a:cubicBezTo>
                    <a:pt x="2104" y="9457"/>
                    <a:pt x="2120" y="9459"/>
                    <a:pt x="2135" y="9465"/>
                  </a:cubicBezTo>
                  <a:lnTo>
                    <a:pt x="2847" y="9842"/>
                  </a:lnTo>
                  <a:cubicBezTo>
                    <a:pt x="3515" y="9567"/>
                    <a:pt x="4921" y="9273"/>
                    <a:pt x="5367" y="9273"/>
                  </a:cubicBezTo>
                  <a:cubicBezTo>
                    <a:pt x="5396" y="9273"/>
                    <a:pt x="5421" y="9274"/>
                    <a:pt x="5441" y="9277"/>
                  </a:cubicBezTo>
                  <a:cubicBezTo>
                    <a:pt x="5776" y="9340"/>
                    <a:pt x="5378" y="9381"/>
                    <a:pt x="5127" y="9381"/>
                  </a:cubicBezTo>
                  <a:cubicBezTo>
                    <a:pt x="4855" y="9381"/>
                    <a:pt x="4709" y="9465"/>
                    <a:pt x="4730" y="9486"/>
                  </a:cubicBezTo>
                  <a:cubicBezTo>
                    <a:pt x="4751" y="9528"/>
                    <a:pt x="4541" y="9632"/>
                    <a:pt x="4437" y="9653"/>
                  </a:cubicBezTo>
                  <a:cubicBezTo>
                    <a:pt x="4332" y="9695"/>
                    <a:pt x="4813" y="9779"/>
                    <a:pt x="4960" y="9800"/>
                  </a:cubicBezTo>
                  <a:cubicBezTo>
                    <a:pt x="5127" y="9800"/>
                    <a:pt x="4813" y="9967"/>
                    <a:pt x="4290" y="10156"/>
                  </a:cubicBezTo>
                  <a:lnTo>
                    <a:pt x="3495" y="10156"/>
                  </a:lnTo>
                  <a:cubicBezTo>
                    <a:pt x="3077" y="10176"/>
                    <a:pt x="2428" y="10386"/>
                    <a:pt x="2303" y="10428"/>
                  </a:cubicBezTo>
                  <a:cubicBezTo>
                    <a:pt x="2284" y="10437"/>
                    <a:pt x="2257" y="10441"/>
                    <a:pt x="2224" y="10441"/>
                  </a:cubicBezTo>
                  <a:cubicBezTo>
                    <a:pt x="2064" y="10441"/>
                    <a:pt x="1761" y="10352"/>
                    <a:pt x="1581" y="10352"/>
                  </a:cubicBezTo>
                  <a:cubicBezTo>
                    <a:pt x="1543" y="10352"/>
                    <a:pt x="1511" y="10356"/>
                    <a:pt x="1487" y="10365"/>
                  </a:cubicBezTo>
                  <a:cubicBezTo>
                    <a:pt x="1340" y="10407"/>
                    <a:pt x="1194" y="10700"/>
                    <a:pt x="1194" y="10783"/>
                  </a:cubicBezTo>
                  <a:cubicBezTo>
                    <a:pt x="1194" y="10818"/>
                    <a:pt x="1844" y="11016"/>
                    <a:pt x="2250" y="11016"/>
                  </a:cubicBezTo>
                  <a:cubicBezTo>
                    <a:pt x="2327" y="11016"/>
                    <a:pt x="2396" y="11009"/>
                    <a:pt x="2449" y="10993"/>
                  </a:cubicBezTo>
                  <a:cubicBezTo>
                    <a:pt x="2606" y="10946"/>
                    <a:pt x="2722" y="10929"/>
                    <a:pt x="2799" y="10929"/>
                  </a:cubicBezTo>
                  <a:cubicBezTo>
                    <a:pt x="2897" y="10929"/>
                    <a:pt x="2933" y="10957"/>
                    <a:pt x="2909" y="10993"/>
                  </a:cubicBezTo>
                  <a:cubicBezTo>
                    <a:pt x="2847" y="11034"/>
                    <a:pt x="3349" y="11118"/>
                    <a:pt x="3537" y="11118"/>
                  </a:cubicBezTo>
                  <a:cubicBezTo>
                    <a:pt x="3704" y="11139"/>
                    <a:pt x="3851" y="11202"/>
                    <a:pt x="3851" y="11223"/>
                  </a:cubicBezTo>
                  <a:cubicBezTo>
                    <a:pt x="3851" y="11223"/>
                    <a:pt x="3119" y="11265"/>
                    <a:pt x="2826" y="11265"/>
                  </a:cubicBezTo>
                  <a:cubicBezTo>
                    <a:pt x="2533" y="11265"/>
                    <a:pt x="2386" y="11348"/>
                    <a:pt x="2407" y="11369"/>
                  </a:cubicBezTo>
                  <a:cubicBezTo>
                    <a:pt x="2428" y="11411"/>
                    <a:pt x="2219" y="11474"/>
                    <a:pt x="2135" y="11516"/>
                  </a:cubicBezTo>
                  <a:cubicBezTo>
                    <a:pt x="2072" y="11537"/>
                    <a:pt x="2386" y="11537"/>
                    <a:pt x="2847" y="11537"/>
                  </a:cubicBezTo>
                  <a:lnTo>
                    <a:pt x="3223" y="11453"/>
                  </a:lnTo>
                  <a:lnTo>
                    <a:pt x="3286" y="11432"/>
                  </a:lnTo>
                  <a:cubicBezTo>
                    <a:pt x="3391" y="11453"/>
                    <a:pt x="3349" y="11683"/>
                    <a:pt x="3286" y="11746"/>
                  </a:cubicBezTo>
                  <a:cubicBezTo>
                    <a:pt x="3244" y="11788"/>
                    <a:pt x="3579" y="12039"/>
                    <a:pt x="3704" y="12081"/>
                  </a:cubicBezTo>
                  <a:cubicBezTo>
                    <a:pt x="3725" y="12089"/>
                    <a:pt x="3749" y="12093"/>
                    <a:pt x="3776" y="12093"/>
                  </a:cubicBezTo>
                  <a:cubicBezTo>
                    <a:pt x="3945" y="12093"/>
                    <a:pt x="4221" y="11943"/>
                    <a:pt x="4311" y="11871"/>
                  </a:cubicBezTo>
                  <a:cubicBezTo>
                    <a:pt x="4354" y="11829"/>
                    <a:pt x="4529" y="11814"/>
                    <a:pt x="4746" y="11814"/>
                  </a:cubicBezTo>
                  <a:cubicBezTo>
                    <a:pt x="5065" y="11814"/>
                    <a:pt x="5472" y="11846"/>
                    <a:pt x="5671" y="11871"/>
                  </a:cubicBezTo>
                  <a:cubicBezTo>
                    <a:pt x="6006" y="11934"/>
                    <a:pt x="5378" y="12248"/>
                    <a:pt x="5064" y="12269"/>
                  </a:cubicBezTo>
                  <a:cubicBezTo>
                    <a:pt x="4751" y="12311"/>
                    <a:pt x="4437" y="12499"/>
                    <a:pt x="4395" y="12583"/>
                  </a:cubicBezTo>
                  <a:cubicBezTo>
                    <a:pt x="4340" y="12655"/>
                    <a:pt x="4475" y="12712"/>
                    <a:pt x="4566" y="12712"/>
                  </a:cubicBezTo>
                  <a:cubicBezTo>
                    <a:pt x="4580" y="12712"/>
                    <a:pt x="4593" y="12711"/>
                    <a:pt x="4604" y="12708"/>
                  </a:cubicBezTo>
                  <a:cubicBezTo>
                    <a:pt x="4688" y="12687"/>
                    <a:pt x="4792" y="12604"/>
                    <a:pt x="4813" y="12583"/>
                  </a:cubicBezTo>
                  <a:cubicBezTo>
                    <a:pt x="4813" y="12556"/>
                    <a:pt x="4829" y="12548"/>
                    <a:pt x="4846" y="12548"/>
                  </a:cubicBezTo>
                  <a:cubicBezTo>
                    <a:pt x="4870" y="12548"/>
                    <a:pt x="4897" y="12562"/>
                    <a:pt x="4897" y="12562"/>
                  </a:cubicBezTo>
                  <a:cubicBezTo>
                    <a:pt x="4918" y="12562"/>
                    <a:pt x="4834" y="12625"/>
                    <a:pt x="4813" y="12666"/>
                  </a:cubicBezTo>
                  <a:cubicBezTo>
                    <a:pt x="4792" y="12687"/>
                    <a:pt x="4730" y="12687"/>
                    <a:pt x="4730" y="12687"/>
                  </a:cubicBezTo>
                  <a:cubicBezTo>
                    <a:pt x="4710" y="12687"/>
                    <a:pt x="4805" y="12898"/>
                    <a:pt x="4904" y="12898"/>
                  </a:cubicBezTo>
                  <a:cubicBezTo>
                    <a:pt x="4909" y="12898"/>
                    <a:pt x="4913" y="12897"/>
                    <a:pt x="4918" y="12897"/>
                  </a:cubicBezTo>
                  <a:cubicBezTo>
                    <a:pt x="5023" y="12876"/>
                    <a:pt x="5692" y="12834"/>
                    <a:pt x="5943" y="12834"/>
                  </a:cubicBezTo>
                  <a:cubicBezTo>
                    <a:pt x="6173" y="12834"/>
                    <a:pt x="6613" y="12917"/>
                    <a:pt x="6948" y="13022"/>
                  </a:cubicBezTo>
                  <a:lnTo>
                    <a:pt x="7345" y="12876"/>
                  </a:lnTo>
                  <a:cubicBezTo>
                    <a:pt x="7501" y="12807"/>
                    <a:pt x="7689" y="12789"/>
                    <a:pt x="7888" y="12789"/>
                  </a:cubicBezTo>
                  <a:cubicBezTo>
                    <a:pt x="8115" y="12789"/>
                    <a:pt x="8356" y="12813"/>
                    <a:pt x="8580" y="12813"/>
                  </a:cubicBezTo>
                  <a:lnTo>
                    <a:pt x="8684" y="12813"/>
                  </a:lnTo>
                  <a:cubicBezTo>
                    <a:pt x="8869" y="12874"/>
                    <a:pt x="8388" y="13420"/>
                    <a:pt x="8094" y="13420"/>
                  </a:cubicBezTo>
                  <a:cubicBezTo>
                    <a:pt x="8088" y="13420"/>
                    <a:pt x="8083" y="13420"/>
                    <a:pt x="8077" y="13420"/>
                  </a:cubicBezTo>
                  <a:cubicBezTo>
                    <a:pt x="7785" y="13420"/>
                    <a:pt x="7429" y="13524"/>
                    <a:pt x="7366" y="13566"/>
                  </a:cubicBezTo>
                  <a:cubicBezTo>
                    <a:pt x="7324" y="13608"/>
                    <a:pt x="7303" y="13964"/>
                    <a:pt x="7303" y="14089"/>
                  </a:cubicBezTo>
                  <a:cubicBezTo>
                    <a:pt x="7303" y="14194"/>
                    <a:pt x="7785" y="14361"/>
                    <a:pt x="8370" y="14403"/>
                  </a:cubicBezTo>
                  <a:lnTo>
                    <a:pt x="8768" y="14257"/>
                  </a:lnTo>
                  <a:lnTo>
                    <a:pt x="9207" y="14068"/>
                  </a:lnTo>
                  <a:cubicBezTo>
                    <a:pt x="9647" y="14068"/>
                    <a:pt x="10128" y="14089"/>
                    <a:pt x="10149" y="14131"/>
                  </a:cubicBezTo>
                  <a:cubicBezTo>
                    <a:pt x="10170" y="14152"/>
                    <a:pt x="9856" y="14257"/>
                    <a:pt x="9751" y="14278"/>
                  </a:cubicBezTo>
                  <a:cubicBezTo>
                    <a:pt x="9647" y="14298"/>
                    <a:pt x="9919" y="14445"/>
                    <a:pt x="10044" y="14445"/>
                  </a:cubicBezTo>
                  <a:cubicBezTo>
                    <a:pt x="10156" y="14445"/>
                    <a:pt x="10648" y="14577"/>
                    <a:pt x="10888" y="14577"/>
                  </a:cubicBezTo>
                  <a:cubicBezTo>
                    <a:pt x="10918" y="14577"/>
                    <a:pt x="10944" y="14575"/>
                    <a:pt x="10965" y="14570"/>
                  </a:cubicBezTo>
                  <a:cubicBezTo>
                    <a:pt x="11132" y="14487"/>
                    <a:pt x="12283" y="14257"/>
                    <a:pt x="12681" y="14236"/>
                  </a:cubicBezTo>
                  <a:cubicBezTo>
                    <a:pt x="12709" y="14233"/>
                    <a:pt x="12738" y="14231"/>
                    <a:pt x="12770" y="14231"/>
                  </a:cubicBezTo>
                  <a:cubicBezTo>
                    <a:pt x="13181" y="14231"/>
                    <a:pt x="13840" y="14473"/>
                    <a:pt x="13957" y="14570"/>
                  </a:cubicBezTo>
                  <a:cubicBezTo>
                    <a:pt x="14103" y="14696"/>
                    <a:pt x="13078" y="15345"/>
                    <a:pt x="12639" y="15449"/>
                  </a:cubicBezTo>
                  <a:cubicBezTo>
                    <a:pt x="12419" y="15499"/>
                    <a:pt x="12342" y="15525"/>
                    <a:pt x="12395" y="15525"/>
                  </a:cubicBezTo>
                  <a:cubicBezTo>
                    <a:pt x="12453" y="15525"/>
                    <a:pt x="12665" y="15494"/>
                    <a:pt x="13015" y="15428"/>
                  </a:cubicBezTo>
                  <a:lnTo>
                    <a:pt x="13580" y="15386"/>
                  </a:lnTo>
                  <a:lnTo>
                    <a:pt x="14166" y="15324"/>
                  </a:lnTo>
                  <a:cubicBezTo>
                    <a:pt x="14302" y="15304"/>
                    <a:pt x="14412" y="15295"/>
                    <a:pt x="14500" y="15295"/>
                  </a:cubicBezTo>
                  <a:cubicBezTo>
                    <a:pt x="14871" y="15295"/>
                    <a:pt x="14842" y="15448"/>
                    <a:pt x="14689" y="15533"/>
                  </a:cubicBezTo>
                  <a:cubicBezTo>
                    <a:pt x="14522" y="15638"/>
                    <a:pt x="14375" y="15763"/>
                    <a:pt x="14375" y="15805"/>
                  </a:cubicBezTo>
                  <a:cubicBezTo>
                    <a:pt x="14375" y="15807"/>
                    <a:pt x="14382" y="15808"/>
                    <a:pt x="14394" y="15808"/>
                  </a:cubicBezTo>
                  <a:cubicBezTo>
                    <a:pt x="14516" y="15808"/>
                    <a:pt x="15217" y="15716"/>
                    <a:pt x="15484" y="15658"/>
                  </a:cubicBezTo>
                  <a:cubicBezTo>
                    <a:pt x="15798" y="15596"/>
                    <a:pt x="16217" y="15449"/>
                    <a:pt x="16300" y="15449"/>
                  </a:cubicBezTo>
                  <a:cubicBezTo>
                    <a:pt x="16363" y="15449"/>
                    <a:pt x="16447" y="15512"/>
                    <a:pt x="16447" y="15533"/>
                  </a:cubicBezTo>
                  <a:cubicBezTo>
                    <a:pt x="16447" y="15554"/>
                    <a:pt x="16259" y="15617"/>
                    <a:pt x="16196" y="15638"/>
                  </a:cubicBezTo>
                  <a:cubicBezTo>
                    <a:pt x="16133" y="15638"/>
                    <a:pt x="16049" y="15596"/>
                    <a:pt x="16049" y="15596"/>
                  </a:cubicBezTo>
                  <a:lnTo>
                    <a:pt x="16049" y="15596"/>
                  </a:lnTo>
                  <a:cubicBezTo>
                    <a:pt x="16049" y="15596"/>
                    <a:pt x="16091" y="15658"/>
                    <a:pt x="16112" y="15805"/>
                  </a:cubicBezTo>
                  <a:lnTo>
                    <a:pt x="16133" y="15805"/>
                  </a:lnTo>
                  <a:cubicBezTo>
                    <a:pt x="16677" y="15763"/>
                    <a:pt x="17242" y="15847"/>
                    <a:pt x="17807" y="15658"/>
                  </a:cubicBezTo>
                  <a:lnTo>
                    <a:pt x="18330" y="15512"/>
                  </a:lnTo>
                  <a:cubicBezTo>
                    <a:pt x="19020" y="15449"/>
                    <a:pt x="20443" y="15428"/>
                    <a:pt x="20799" y="15407"/>
                  </a:cubicBezTo>
                  <a:cubicBezTo>
                    <a:pt x="21036" y="15407"/>
                    <a:pt x="21283" y="15398"/>
                    <a:pt x="21427" y="15398"/>
                  </a:cubicBezTo>
                  <a:cubicBezTo>
                    <a:pt x="21499" y="15398"/>
                    <a:pt x="21545" y="15400"/>
                    <a:pt x="21552" y="15407"/>
                  </a:cubicBezTo>
                  <a:cubicBezTo>
                    <a:pt x="21594" y="15428"/>
                    <a:pt x="21678" y="15596"/>
                    <a:pt x="21699" y="15638"/>
                  </a:cubicBezTo>
                  <a:cubicBezTo>
                    <a:pt x="21741" y="15700"/>
                    <a:pt x="21866" y="15742"/>
                    <a:pt x="21992" y="15763"/>
                  </a:cubicBezTo>
                  <a:lnTo>
                    <a:pt x="22075" y="15742"/>
                  </a:lnTo>
                  <a:lnTo>
                    <a:pt x="22808" y="15428"/>
                  </a:lnTo>
                  <a:cubicBezTo>
                    <a:pt x="23686" y="15386"/>
                    <a:pt x="25339" y="15324"/>
                    <a:pt x="25716" y="15303"/>
                  </a:cubicBezTo>
                  <a:cubicBezTo>
                    <a:pt x="26072" y="15282"/>
                    <a:pt x="26762" y="15219"/>
                    <a:pt x="26888" y="15177"/>
                  </a:cubicBezTo>
                  <a:cubicBezTo>
                    <a:pt x="26946" y="15152"/>
                    <a:pt x="27007" y="15141"/>
                    <a:pt x="27064" y="15141"/>
                  </a:cubicBezTo>
                  <a:cubicBezTo>
                    <a:pt x="27153" y="15141"/>
                    <a:pt x="27235" y="15168"/>
                    <a:pt x="27285" y="15219"/>
                  </a:cubicBezTo>
                  <a:lnTo>
                    <a:pt x="27348" y="15219"/>
                  </a:lnTo>
                  <a:cubicBezTo>
                    <a:pt x="27829" y="15303"/>
                    <a:pt x="28352" y="15177"/>
                    <a:pt x="28813" y="15407"/>
                  </a:cubicBezTo>
                  <a:cubicBezTo>
                    <a:pt x="28865" y="15428"/>
                    <a:pt x="28954" y="15439"/>
                    <a:pt x="29035" y="15439"/>
                  </a:cubicBezTo>
                  <a:cubicBezTo>
                    <a:pt x="29116" y="15439"/>
                    <a:pt x="29189" y="15428"/>
                    <a:pt x="29210" y="15407"/>
                  </a:cubicBezTo>
                  <a:lnTo>
                    <a:pt x="29482" y="15094"/>
                  </a:lnTo>
                  <a:cubicBezTo>
                    <a:pt x="29734" y="15123"/>
                    <a:pt x="30529" y="15153"/>
                    <a:pt x="31455" y="15153"/>
                  </a:cubicBezTo>
                  <a:cubicBezTo>
                    <a:pt x="31838" y="15153"/>
                    <a:pt x="32243" y="15148"/>
                    <a:pt x="32642" y="15135"/>
                  </a:cubicBezTo>
                  <a:lnTo>
                    <a:pt x="33897" y="15114"/>
                  </a:lnTo>
                  <a:lnTo>
                    <a:pt x="34504" y="15094"/>
                  </a:lnTo>
                  <a:cubicBezTo>
                    <a:pt x="35174" y="15073"/>
                    <a:pt x="35718" y="15010"/>
                    <a:pt x="35718" y="14989"/>
                  </a:cubicBezTo>
                  <a:cubicBezTo>
                    <a:pt x="35718" y="14968"/>
                    <a:pt x="35446" y="14884"/>
                    <a:pt x="35341" y="14863"/>
                  </a:cubicBezTo>
                  <a:cubicBezTo>
                    <a:pt x="35236" y="14822"/>
                    <a:pt x="36115" y="14717"/>
                    <a:pt x="37287" y="14612"/>
                  </a:cubicBezTo>
                  <a:lnTo>
                    <a:pt x="38375" y="14612"/>
                  </a:lnTo>
                  <a:cubicBezTo>
                    <a:pt x="38779" y="14612"/>
                    <a:pt x="39183" y="14561"/>
                    <a:pt x="39587" y="14561"/>
                  </a:cubicBezTo>
                  <a:cubicBezTo>
                    <a:pt x="39915" y="14561"/>
                    <a:pt x="40244" y="14595"/>
                    <a:pt x="40572" y="14717"/>
                  </a:cubicBezTo>
                  <a:cubicBezTo>
                    <a:pt x="40687" y="14759"/>
                    <a:pt x="40844" y="14785"/>
                    <a:pt x="40993" y="14785"/>
                  </a:cubicBezTo>
                  <a:cubicBezTo>
                    <a:pt x="41142" y="14785"/>
                    <a:pt x="41283" y="14759"/>
                    <a:pt x="41367" y="14696"/>
                  </a:cubicBezTo>
                  <a:lnTo>
                    <a:pt x="41785" y="14445"/>
                  </a:lnTo>
                  <a:cubicBezTo>
                    <a:pt x="42267" y="14487"/>
                    <a:pt x="44715" y="14570"/>
                    <a:pt x="45510" y="14570"/>
                  </a:cubicBezTo>
                  <a:cubicBezTo>
                    <a:pt x="46284" y="14570"/>
                    <a:pt x="47602" y="14591"/>
                    <a:pt x="48376" y="14591"/>
                  </a:cubicBezTo>
                  <a:lnTo>
                    <a:pt x="49109" y="14570"/>
                  </a:lnTo>
                  <a:lnTo>
                    <a:pt x="49297" y="14570"/>
                  </a:lnTo>
                  <a:cubicBezTo>
                    <a:pt x="49381" y="14515"/>
                    <a:pt x="49715" y="14496"/>
                    <a:pt x="49985" y="14496"/>
                  </a:cubicBezTo>
                  <a:cubicBezTo>
                    <a:pt x="50120" y="14496"/>
                    <a:pt x="50239" y="14501"/>
                    <a:pt x="50301" y="14508"/>
                  </a:cubicBezTo>
                  <a:cubicBezTo>
                    <a:pt x="50469" y="14508"/>
                    <a:pt x="56097" y="14445"/>
                    <a:pt x="58169" y="14382"/>
                  </a:cubicBezTo>
                  <a:cubicBezTo>
                    <a:pt x="59365" y="14370"/>
                    <a:pt x="60623" y="14358"/>
                    <a:pt x="61514" y="14358"/>
                  </a:cubicBezTo>
                  <a:cubicBezTo>
                    <a:pt x="62166" y="14358"/>
                    <a:pt x="62621" y="14364"/>
                    <a:pt x="62709" y="14382"/>
                  </a:cubicBezTo>
                  <a:cubicBezTo>
                    <a:pt x="62960" y="14445"/>
                    <a:pt x="63860" y="14487"/>
                    <a:pt x="64801" y="14550"/>
                  </a:cubicBezTo>
                  <a:lnTo>
                    <a:pt x="65596" y="14361"/>
                  </a:lnTo>
                  <a:lnTo>
                    <a:pt x="66266" y="14194"/>
                  </a:lnTo>
                  <a:cubicBezTo>
                    <a:pt x="66977" y="14278"/>
                    <a:pt x="66726" y="14508"/>
                    <a:pt x="66371" y="14591"/>
                  </a:cubicBezTo>
                  <a:cubicBezTo>
                    <a:pt x="66036" y="14654"/>
                    <a:pt x="66057" y="14759"/>
                    <a:pt x="66120" y="14759"/>
                  </a:cubicBezTo>
                  <a:cubicBezTo>
                    <a:pt x="66161" y="14759"/>
                    <a:pt x="68086" y="14717"/>
                    <a:pt x="70346" y="14675"/>
                  </a:cubicBezTo>
                  <a:lnTo>
                    <a:pt x="75221" y="14550"/>
                  </a:lnTo>
                  <a:cubicBezTo>
                    <a:pt x="77372" y="14491"/>
                    <a:pt x="79651" y="14304"/>
                    <a:pt x="80538" y="14126"/>
                  </a:cubicBezTo>
                  <a:lnTo>
                    <a:pt x="80538" y="14126"/>
                  </a:lnTo>
                  <a:cubicBezTo>
                    <a:pt x="80277" y="14138"/>
                    <a:pt x="80042" y="14146"/>
                    <a:pt x="79845" y="14152"/>
                  </a:cubicBezTo>
                  <a:cubicBezTo>
                    <a:pt x="79519" y="14157"/>
                    <a:pt x="79206" y="14160"/>
                    <a:pt x="78918" y="14160"/>
                  </a:cubicBezTo>
                  <a:cubicBezTo>
                    <a:pt x="77986" y="14160"/>
                    <a:pt x="77319" y="14132"/>
                    <a:pt x="77335" y="14068"/>
                  </a:cubicBezTo>
                  <a:lnTo>
                    <a:pt x="77356" y="14068"/>
                  </a:lnTo>
                  <a:lnTo>
                    <a:pt x="78297" y="13964"/>
                  </a:lnTo>
                  <a:cubicBezTo>
                    <a:pt x="79343" y="13859"/>
                    <a:pt x="81603" y="13733"/>
                    <a:pt x="82126" y="13733"/>
                  </a:cubicBezTo>
                  <a:cubicBezTo>
                    <a:pt x="82649" y="13733"/>
                    <a:pt x="83382" y="13650"/>
                    <a:pt x="83737" y="13608"/>
                  </a:cubicBezTo>
                  <a:lnTo>
                    <a:pt x="84051" y="13859"/>
                  </a:lnTo>
                  <a:lnTo>
                    <a:pt x="84126" y="13919"/>
                  </a:lnTo>
                  <a:lnTo>
                    <a:pt x="84126" y="13919"/>
                  </a:lnTo>
                  <a:cubicBezTo>
                    <a:pt x="83298" y="13984"/>
                    <a:pt x="81894" y="14065"/>
                    <a:pt x="80805" y="14115"/>
                  </a:cubicBezTo>
                  <a:lnTo>
                    <a:pt x="80805" y="14115"/>
                  </a:lnTo>
                  <a:lnTo>
                    <a:pt x="81373" y="14257"/>
                  </a:lnTo>
                  <a:cubicBezTo>
                    <a:pt x="81877" y="14371"/>
                    <a:pt x="82369" y="14383"/>
                    <a:pt x="82858" y="14383"/>
                  </a:cubicBezTo>
                  <a:cubicBezTo>
                    <a:pt x="82998" y="14383"/>
                    <a:pt x="83137" y="14382"/>
                    <a:pt x="83277" y="14382"/>
                  </a:cubicBezTo>
                  <a:cubicBezTo>
                    <a:pt x="85411" y="14340"/>
                    <a:pt x="87566" y="14278"/>
                    <a:pt x="89700" y="14257"/>
                  </a:cubicBezTo>
                  <a:lnTo>
                    <a:pt x="90014" y="14257"/>
                  </a:lnTo>
                  <a:cubicBezTo>
                    <a:pt x="90216" y="14301"/>
                    <a:pt x="90454" y="14322"/>
                    <a:pt x="90670" y="14322"/>
                  </a:cubicBezTo>
                  <a:cubicBezTo>
                    <a:pt x="90857" y="14322"/>
                    <a:pt x="91028" y="14307"/>
                    <a:pt x="91144" y="14278"/>
                  </a:cubicBezTo>
                  <a:lnTo>
                    <a:pt x="91416" y="14236"/>
                  </a:lnTo>
                  <a:lnTo>
                    <a:pt x="91479" y="14194"/>
                  </a:lnTo>
                  <a:cubicBezTo>
                    <a:pt x="91584" y="14152"/>
                    <a:pt x="91416" y="13880"/>
                    <a:pt x="91312" y="13817"/>
                  </a:cubicBezTo>
                  <a:cubicBezTo>
                    <a:pt x="91228" y="13733"/>
                    <a:pt x="90914" y="13671"/>
                    <a:pt x="90642" y="13671"/>
                  </a:cubicBezTo>
                  <a:lnTo>
                    <a:pt x="90203" y="13671"/>
                  </a:lnTo>
                  <a:cubicBezTo>
                    <a:pt x="89972" y="13650"/>
                    <a:pt x="89805" y="13608"/>
                    <a:pt x="89805" y="13566"/>
                  </a:cubicBezTo>
                  <a:cubicBezTo>
                    <a:pt x="89805" y="13566"/>
                    <a:pt x="90914" y="13524"/>
                    <a:pt x="91333" y="13524"/>
                  </a:cubicBezTo>
                  <a:cubicBezTo>
                    <a:pt x="91751" y="13524"/>
                    <a:pt x="91960" y="13650"/>
                    <a:pt x="91897" y="13713"/>
                  </a:cubicBezTo>
                  <a:cubicBezTo>
                    <a:pt x="91856" y="13754"/>
                    <a:pt x="91981" y="13859"/>
                    <a:pt x="92169" y="13964"/>
                  </a:cubicBezTo>
                  <a:lnTo>
                    <a:pt x="92358" y="14026"/>
                  </a:lnTo>
                  <a:lnTo>
                    <a:pt x="92713" y="14152"/>
                  </a:lnTo>
                  <a:cubicBezTo>
                    <a:pt x="93153" y="14194"/>
                    <a:pt x="94074" y="14236"/>
                    <a:pt x="94283" y="14278"/>
                  </a:cubicBezTo>
                  <a:cubicBezTo>
                    <a:pt x="94513" y="14298"/>
                    <a:pt x="95601" y="14340"/>
                    <a:pt x="96689" y="14340"/>
                  </a:cubicBezTo>
                  <a:lnTo>
                    <a:pt x="97693" y="14278"/>
                  </a:lnTo>
                  <a:lnTo>
                    <a:pt x="98698" y="14236"/>
                  </a:lnTo>
                  <a:cubicBezTo>
                    <a:pt x="99828" y="14152"/>
                    <a:pt x="102108" y="13859"/>
                    <a:pt x="102652" y="13838"/>
                  </a:cubicBezTo>
                  <a:cubicBezTo>
                    <a:pt x="103175" y="13817"/>
                    <a:pt x="108050" y="13671"/>
                    <a:pt x="109724" y="13650"/>
                  </a:cubicBezTo>
                  <a:cubicBezTo>
                    <a:pt x="110561" y="13639"/>
                    <a:pt x="111403" y="13634"/>
                    <a:pt x="112052" y="13634"/>
                  </a:cubicBezTo>
                  <a:cubicBezTo>
                    <a:pt x="112701" y="13634"/>
                    <a:pt x="113156" y="13639"/>
                    <a:pt x="113219" y="13650"/>
                  </a:cubicBezTo>
                  <a:cubicBezTo>
                    <a:pt x="113223" y="13651"/>
                    <a:pt x="113230" y="13651"/>
                    <a:pt x="113240" y="13651"/>
                  </a:cubicBezTo>
                  <a:cubicBezTo>
                    <a:pt x="113445" y="13651"/>
                    <a:pt x="114747" y="13460"/>
                    <a:pt x="115300" y="13460"/>
                  </a:cubicBezTo>
                  <a:cubicBezTo>
                    <a:pt x="115326" y="13460"/>
                    <a:pt x="115351" y="13461"/>
                    <a:pt x="115374" y="13461"/>
                  </a:cubicBezTo>
                  <a:cubicBezTo>
                    <a:pt x="115897" y="13503"/>
                    <a:pt x="116378" y="13733"/>
                    <a:pt x="116378" y="13754"/>
                  </a:cubicBezTo>
                  <a:cubicBezTo>
                    <a:pt x="116378" y="13817"/>
                    <a:pt x="119203" y="13880"/>
                    <a:pt x="120249" y="13880"/>
                  </a:cubicBezTo>
                  <a:cubicBezTo>
                    <a:pt x="120667" y="13880"/>
                    <a:pt x="121511" y="13877"/>
                    <a:pt x="122441" y="13877"/>
                  </a:cubicBezTo>
                  <a:cubicBezTo>
                    <a:pt x="123836" y="13877"/>
                    <a:pt x="125425" y="13884"/>
                    <a:pt x="126066" y="13922"/>
                  </a:cubicBezTo>
                  <a:cubicBezTo>
                    <a:pt x="127133" y="13943"/>
                    <a:pt x="128095" y="13985"/>
                    <a:pt x="128137" y="14026"/>
                  </a:cubicBezTo>
                  <a:cubicBezTo>
                    <a:pt x="128158" y="14047"/>
                    <a:pt x="128179" y="14173"/>
                    <a:pt x="128179" y="14236"/>
                  </a:cubicBezTo>
                  <a:cubicBezTo>
                    <a:pt x="128179" y="14278"/>
                    <a:pt x="127865" y="14361"/>
                    <a:pt x="127761" y="14382"/>
                  </a:cubicBezTo>
                  <a:cubicBezTo>
                    <a:pt x="127656" y="14382"/>
                    <a:pt x="127614" y="14570"/>
                    <a:pt x="127614" y="14612"/>
                  </a:cubicBezTo>
                  <a:cubicBezTo>
                    <a:pt x="127635" y="14675"/>
                    <a:pt x="128158" y="14717"/>
                    <a:pt x="128388" y="14717"/>
                  </a:cubicBezTo>
                  <a:cubicBezTo>
                    <a:pt x="128597" y="14717"/>
                    <a:pt x="128388" y="15177"/>
                    <a:pt x="128284" y="15303"/>
                  </a:cubicBezTo>
                  <a:cubicBezTo>
                    <a:pt x="128179" y="15428"/>
                    <a:pt x="128179" y="15742"/>
                    <a:pt x="128200" y="15826"/>
                  </a:cubicBezTo>
                  <a:cubicBezTo>
                    <a:pt x="128263" y="15910"/>
                    <a:pt x="127844" y="16035"/>
                    <a:pt x="127719" y="16056"/>
                  </a:cubicBezTo>
                  <a:cubicBezTo>
                    <a:pt x="127572" y="16077"/>
                    <a:pt x="127761" y="16140"/>
                    <a:pt x="128095" y="16182"/>
                  </a:cubicBezTo>
                  <a:lnTo>
                    <a:pt x="128702" y="16182"/>
                  </a:lnTo>
                  <a:cubicBezTo>
                    <a:pt x="128957" y="16233"/>
                    <a:pt x="129406" y="16297"/>
                    <a:pt x="129632" y="16297"/>
                  </a:cubicBezTo>
                  <a:cubicBezTo>
                    <a:pt x="129684" y="16297"/>
                    <a:pt x="129725" y="16294"/>
                    <a:pt x="129748" y="16286"/>
                  </a:cubicBezTo>
                  <a:cubicBezTo>
                    <a:pt x="129874" y="16265"/>
                    <a:pt x="130250" y="16161"/>
                    <a:pt x="130564" y="16077"/>
                  </a:cubicBezTo>
                  <a:lnTo>
                    <a:pt x="130606" y="16161"/>
                  </a:lnTo>
                  <a:cubicBezTo>
                    <a:pt x="130680" y="16246"/>
                    <a:pt x="130745" y="16276"/>
                    <a:pt x="130803" y="16276"/>
                  </a:cubicBezTo>
                  <a:cubicBezTo>
                    <a:pt x="130936" y="16276"/>
                    <a:pt x="131035" y="16123"/>
                    <a:pt x="131137" y="16123"/>
                  </a:cubicBezTo>
                  <a:cubicBezTo>
                    <a:pt x="131155" y="16123"/>
                    <a:pt x="131173" y="16128"/>
                    <a:pt x="131192" y="16140"/>
                  </a:cubicBezTo>
                  <a:lnTo>
                    <a:pt x="131422" y="16286"/>
                  </a:lnTo>
                  <a:cubicBezTo>
                    <a:pt x="131617" y="16286"/>
                    <a:pt x="133877" y="16305"/>
                    <a:pt x="135895" y="16305"/>
                  </a:cubicBezTo>
                  <a:cubicBezTo>
                    <a:pt x="136904" y="16305"/>
                    <a:pt x="137853" y="16300"/>
                    <a:pt x="138452" y="16286"/>
                  </a:cubicBezTo>
                  <a:cubicBezTo>
                    <a:pt x="138547" y="16285"/>
                    <a:pt x="138642" y="16285"/>
                    <a:pt x="138740" y="16285"/>
                  </a:cubicBezTo>
                  <a:cubicBezTo>
                    <a:pt x="140518" y="16285"/>
                    <a:pt x="142716" y="16460"/>
                    <a:pt x="143014" y="16579"/>
                  </a:cubicBezTo>
                  <a:cubicBezTo>
                    <a:pt x="143094" y="16609"/>
                    <a:pt x="143213" y="16620"/>
                    <a:pt x="143350" y="16620"/>
                  </a:cubicBezTo>
                  <a:cubicBezTo>
                    <a:pt x="143708" y="16620"/>
                    <a:pt x="144195" y="16546"/>
                    <a:pt x="144463" y="16546"/>
                  </a:cubicBezTo>
                  <a:cubicBezTo>
                    <a:pt x="144522" y="16546"/>
                    <a:pt x="144570" y="16550"/>
                    <a:pt x="144604" y="16558"/>
                  </a:cubicBezTo>
                  <a:cubicBezTo>
                    <a:pt x="144665" y="16568"/>
                    <a:pt x="144723" y="16572"/>
                    <a:pt x="144776" y="16572"/>
                  </a:cubicBezTo>
                  <a:cubicBezTo>
                    <a:pt x="144958" y="16572"/>
                    <a:pt x="145076" y="16523"/>
                    <a:pt x="145043" y="16474"/>
                  </a:cubicBezTo>
                  <a:cubicBezTo>
                    <a:pt x="145043" y="16433"/>
                    <a:pt x="144374" y="16328"/>
                    <a:pt x="144144" y="16265"/>
                  </a:cubicBezTo>
                  <a:cubicBezTo>
                    <a:pt x="143893" y="16223"/>
                    <a:pt x="143746" y="15868"/>
                    <a:pt x="143767" y="15742"/>
                  </a:cubicBezTo>
                  <a:cubicBezTo>
                    <a:pt x="143767" y="15714"/>
                    <a:pt x="143747" y="15703"/>
                    <a:pt x="143715" y="15703"/>
                  </a:cubicBezTo>
                  <a:cubicBezTo>
                    <a:pt x="143605" y="15703"/>
                    <a:pt x="143355" y="15835"/>
                    <a:pt x="143307" y="15868"/>
                  </a:cubicBezTo>
                  <a:cubicBezTo>
                    <a:pt x="143253" y="15908"/>
                    <a:pt x="143024" y="15931"/>
                    <a:pt x="142728" y="15931"/>
                  </a:cubicBezTo>
                  <a:cubicBezTo>
                    <a:pt x="142566" y="15931"/>
                    <a:pt x="142383" y="15924"/>
                    <a:pt x="142198" y="15910"/>
                  </a:cubicBezTo>
                  <a:lnTo>
                    <a:pt x="141779" y="15910"/>
                  </a:lnTo>
                  <a:cubicBezTo>
                    <a:pt x="141766" y="15910"/>
                    <a:pt x="141752" y="15911"/>
                    <a:pt x="141739" y="15911"/>
                  </a:cubicBezTo>
                  <a:cubicBezTo>
                    <a:pt x="141405" y="15911"/>
                    <a:pt x="141083" y="15712"/>
                    <a:pt x="140742" y="15712"/>
                  </a:cubicBezTo>
                  <a:cubicBezTo>
                    <a:pt x="140670" y="15712"/>
                    <a:pt x="140598" y="15721"/>
                    <a:pt x="140524" y="15742"/>
                  </a:cubicBezTo>
                  <a:cubicBezTo>
                    <a:pt x="140510" y="15742"/>
                    <a:pt x="140477" y="15733"/>
                    <a:pt x="140451" y="15733"/>
                  </a:cubicBezTo>
                  <a:cubicBezTo>
                    <a:pt x="140438" y="15733"/>
                    <a:pt x="140426" y="15735"/>
                    <a:pt x="140419" y="15742"/>
                  </a:cubicBezTo>
                  <a:lnTo>
                    <a:pt x="139666" y="16161"/>
                  </a:lnTo>
                  <a:cubicBezTo>
                    <a:pt x="138766" y="16035"/>
                    <a:pt x="138808" y="15658"/>
                    <a:pt x="139080" y="15638"/>
                  </a:cubicBezTo>
                  <a:cubicBezTo>
                    <a:pt x="139373" y="15617"/>
                    <a:pt x="139854" y="15533"/>
                    <a:pt x="139917" y="15491"/>
                  </a:cubicBezTo>
                  <a:cubicBezTo>
                    <a:pt x="139983" y="15451"/>
                    <a:pt x="139074" y="15437"/>
                    <a:pt x="138165" y="15437"/>
                  </a:cubicBezTo>
                  <a:cubicBezTo>
                    <a:pt x="137640" y="15437"/>
                    <a:pt x="137116" y="15442"/>
                    <a:pt x="136779" y="15449"/>
                  </a:cubicBezTo>
                  <a:cubicBezTo>
                    <a:pt x="136690" y="15453"/>
                    <a:pt x="136603" y="15455"/>
                    <a:pt x="136517" y="15455"/>
                  </a:cubicBezTo>
                  <a:cubicBezTo>
                    <a:pt x="135734" y="15455"/>
                    <a:pt x="135105" y="15297"/>
                    <a:pt x="135105" y="15240"/>
                  </a:cubicBezTo>
                  <a:cubicBezTo>
                    <a:pt x="135105" y="15198"/>
                    <a:pt x="135837" y="15114"/>
                    <a:pt x="136109" y="15114"/>
                  </a:cubicBezTo>
                  <a:cubicBezTo>
                    <a:pt x="136343" y="15114"/>
                    <a:pt x="136888" y="14987"/>
                    <a:pt x="137044" y="14987"/>
                  </a:cubicBezTo>
                  <a:cubicBezTo>
                    <a:pt x="137055" y="14987"/>
                    <a:pt x="137065" y="14988"/>
                    <a:pt x="137072" y="14989"/>
                  </a:cubicBezTo>
                  <a:cubicBezTo>
                    <a:pt x="137124" y="14998"/>
                    <a:pt x="137215" y="15003"/>
                    <a:pt x="137324" y="15003"/>
                  </a:cubicBezTo>
                  <a:cubicBezTo>
                    <a:pt x="137477" y="15003"/>
                    <a:pt x="137665" y="14993"/>
                    <a:pt x="137825" y="14968"/>
                  </a:cubicBezTo>
                  <a:lnTo>
                    <a:pt x="137804" y="14570"/>
                  </a:lnTo>
                  <a:lnTo>
                    <a:pt x="137804" y="14466"/>
                  </a:lnTo>
                  <a:cubicBezTo>
                    <a:pt x="138139" y="14340"/>
                    <a:pt x="138139" y="14131"/>
                    <a:pt x="138076" y="14089"/>
                  </a:cubicBezTo>
                  <a:cubicBezTo>
                    <a:pt x="137992" y="14068"/>
                    <a:pt x="137971" y="13880"/>
                    <a:pt x="137992" y="13838"/>
                  </a:cubicBezTo>
                  <a:cubicBezTo>
                    <a:pt x="138001" y="13801"/>
                    <a:pt x="138127" y="13785"/>
                    <a:pt x="138281" y="13785"/>
                  </a:cubicBezTo>
                  <a:cubicBezTo>
                    <a:pt x="138479" y="13785"/>
                    <a:pt x="138723" y="13812"/>
                    <a:pt x="138829" y="13859"/>
                  </a:cubicBezTo>
                  <a:cubicBezTo>
                    <a:pt x="138885" y="13881"/>
                    <a:pt x="138939" y="13890"/>
                    <a:pt x="138988" y="13890"/>
                  </a:cubicBezTo>
                  <a:cubicBezTo>
                    <a:pt x="139126" y="13890"/>
                    <a:pt x="139232" y="13821"/>
                    <a:pt x="139248" y="13775"/>
                  </a:cubicBezTo>
                  <a:cubicBezTo>
                    <a:pt x="139255" y="13761"/>
                    <a:pt x="139430" y="13754"/>
                    <a:pt x="139677" y="13754"/>
                  </a:cubicBezTo>
                  <a:cubicBezTo>
                    <a:pt x="140127" y="13754"/>
                    <a:pt x="140814" y="13777"/>
                    <a:pt x="141152" y="13817"/>
                  </a:cubicBezTo>
                  <a:cubicBezTo>
                    <a:pt x="141675" y="13859"/>
                    <a:pt x="142093" y="14026"/>
                    <a:pt x="142093" y="14068"/>
                  </a:cubicBezTo>
                  <a:cubicBezTo>
                    <a:pt x="142093" y="14131"/>
                    <a:pt x="141884" y="14257"/>
                    <a:pt x="141779" y="14278"/>
                  </a:cubicBezTo>
                  <a:cubicBezTo>
                    <a:pt x="141675" y="14340"/>
                    <a:pt x="142114" y="14487"/>
                    <a:pt x="142742" y="14654"/>
                  </a:cubicBezTo>
                  <a:lnTo>
                    <a:pt x="143307" y="14591"/>
                  </a:lnTo>
                  <a:lnTo>
                    <a:pt x="143683" y="14550"/>
                  </a:lnTo>
                  <a:cubicBezTo>
                    <a:pt x="144144" y="14654"/>
                    <a:pt x="145148" y="14905"/>
                    <a:pt x="145420" y="14905"/>
                  </a:cubicBezTo>
                  <a:cubicBezTo>
                    <a:pt x="145671" y="14905"/>
                    <a:pt x="146152" y="14717"/>
                    <a:pt x="146487" y="14508"/>
                  </a:cubicBezTo>
                  <a:lnTo>
                    <a:pt x="146759" y="14382"/>
                  </a:lnTo>
                  <a:lnTo>
                    <a:pt x="146989" y="14257"/>
                  </a:lnTo>
                  <a:cubicBezTo>
                    <a:pt x="147167" y="14186"/>
                    <a:pt x="147284" y="14161"/>
                    <a:pt x="147345" y="14161"/>
                  </a:cubicBezTo>
                  <a:cubicBezTo>
                    <a:pt x="147392" y="14161"/>
                    <a:pt x="147405" y="14176"/>
                    <a:pt x="147387" y="14194"/>
                  </a:cubicBezTo>
                  <a:cubicBezTo>
                    <a:pt x="147345" y="14257"/>
                    <a:pt x="147701" y="14487"/>
                    <a:pt x="147826" y="14550"/>
                  </a:cubicBezTo>
                  <a:cubicBezTo>
                    <a:pt x="147863" y="14568"/>
                    <a:pt x="147921" y="14576"/>
                    <a:pt x="147988" y="14576"/>
                  </a:cubicBezTo>
                  <a:cubicBezTo>
                    <a:pt x="148149" y="14576"/>
                    <a:pt x="148359" y="14531"/>
                    <a:pt x="148433" y="14487"/>
                  </a:cubicBezTo>
                  <a:cubicBezTo>
                    <a:pt x="148496" y="14445"/>
                    <a:pt x="148580" y="14298"/>
                    <a:pt x="148580" y="14257"/>
                  </a:cubicBezTo>
                  <a:cubicBezTo>
                    <a:pt x="148580" y="14194"/>
                    <a:pt x="148287" y="14131"/>
                    <a:pt x="148161" y="14089"/>
                  </a:cubicBezTo>
                  <a:cubicBezTo>
                    <a:pt x="148060" y="14069"/>
                    <a:pt x="148348" y="13816"/>
                    <a:pt x="148519" y="13816"/>
                  </a:cubicBezTo>
                  <a:cubicBezTo>
                    <a:pt x="148525" y="13816"/>
                    <a:pt x="148531" y="13816"/>
                    <a:pt x="148538" y="13817"/>
                  </a:cubicBezTo>
                  <a:cubicBezTo>
                    <a:pt x="148705" y="13817"/>
                    <a:pt x="149333" y="13964"/>
                    <a:pt x="149940" y="14131"/>
                  </a:cubicBezTo>
                  <a:lnTo>
                    <a:pt x="150463" y="13775"/>
                  </a:lnTo>
                  <a:lnTo>
                    <a:pt x="150525" y="13754"/>
                  </a:lnTo>
                  <a:cubicBezTo>
                    <a:pt x="150527" y="13754"/>
                    <a:pt x="150529" y="13753"/>
                    <a:pt x="150532" y="13753"/>
                  </a:cubicBezTo>
                  <a:cubicBezTo>
                    <a:pt x="150585" y="13753"/>
                    <a:pt x="150780" y="13968"/>
                    <a:pt x="150860" y="14068"/>
                  </a:cubicBezTo>
                  <a:cubicBezTo>
                    <a:pt x="150871" y="14090"/>
                    <a:pt x="150900" y="14099"/>
                    <a:pt x="150937" y="14099"/>
                  </a:cubicBezTo>
                  <a:cubicBezTo>
                    <a:pt x="151041" y="14099"/>
                    <a:pt x="151212" y="14031"/>
                    <a:pt x="151258" y="13985"/>
                  </a:cubicBezTo>
                  <a:cubicBezTo>
                    <a:pt x="151300" y="13943"/>
                    <a:pt x="151948" y="13775"/>
                    <a:pt x="152157" y="13733"/>
                  </a:cubicBezTo>
                  <a:cubicBezTo>
                    <a:pt x="152164" y="13733"/>
                    <a:pt x="152171" y="13732"/>
                    <a:pt x="152177" y="13732"/>
                  </a:cubicBezTo>
                  <a:cubicBezTo>
                    <a:pt x="152379" y="13732"/>
                    <a:pt x="152555" y="14031"/>
                    <a:pt x="152555" y="14173"/>
                  </a:cubicBezTo>
                  <a:cubicBezTo>
                    <a:pt x="152555" y="14272"/>
                    <a:pt x="152688" y="14298"/>
                    <a:pt x="152809" y="14298"/>
                  </a:cubicBezTo>
                  <a:cubicBezTo>
                    <a:pt x="152892" y="14298"/>
                    <a:pt x="152969" y="14286"/>
                    <a:pt x="152994" y="14278"/>
                  </a:cubicBezTo>
                  <a:cubicBezTo>
                    <a:pt x="153002" y="14276"/>
                    <a:pt x="153011" y="14275"/>
                    <a:pt x="153022" y="14275"/>
                  </a:cubicBezTo>
                  <a:cubicBezTo>
                    <a:pt x="153133" y="14275"/>
                    <a:pt x="153399" y="14363"/>
                    <a:pt x="153476" y="14382"/>
                  </a:cubicBezTo>
                  <a:cubicBezTo>
                    <a:pt x="153559" y="14403"/>
                    <a:pt x="153476" y="14591"/>
                    <a:pt x="153455" y="14654"/>
                  </a:cubicBezTo>
                  <a:cubicBezTo>
                    <a:pt x="153413" y="14696"/>
                    <a:pt x="153810" y="14717"/>
                    <a:pt x="153936" y="14717"/>
                  </a:cubicBezTo>
                  <a:cubicBezTo>
                    <a:pt x="154082" y="14717"/>
                    <a:pt x="154334" y="14508"/>
                    <a:pt x="154417" y="14403"/>
                  </a:cubicBezTo>
                  <a:cubicBezTo>
                    <a:pt x="154501" y="14298"/>
                    <a:pt x="154082" y="14173"/>
                    <a:pt x="153936" y="14173"/>
                  </a:cubicBezTo>
                  <a:cubicBezTo>
                    <a:pt x="153810" y="14173"/>
                    <a:pt x="153559" y="13880"/>
                    <a:pt x="153497" y="13754"/>
                  </a:cubicBezTo>
                  <a:cubicBezTo>
                    <a:pt x="153491" y="13740"/>
                    <a:pt x="153509" y="13734"/>
                    <a:pt x="153546" y="13734"/>
                  </a:cubicBezTo>
                  <a:cubicBezTo>
                    <a:pt x="153782" y="13734"/>
                    <a:pt x="154793" y="13990"/>
                    <a:pt x="155191" y="14026"/>
                  </a:cubicBezTo>
                  <a:cubicBezTo>
                    <a:pt x="155216" y="14028"/>
                    <a:pt x="155242" y="14028"/>
                    <a:pt x="155267" y="14028"/>
                  </a:cubicBezTo>
                  <a:cubicBezTo>
                    <a:pt x="155724" y="14028"/>
                    <a:pt x="156177" y="13855"/>
                    <a:pt x="156217" y="13775"/>
                  </a:cubicBezTo>
                  <a:cubicBezTo>
                    <a:pt x="156279" y="13713"/>
                    <a:pt x="156133" y="13524"/>
                    <a:pt x="156091" y="13461"/>
                  </a:cubicBezTo>
                  <a:cubicBezTo>
                    <a:pt x="156007" y="13420"/>
                    <a:pt x="155359" y="13399"/>
                    <a:pt x="155129" y="13399"/>
                  </a:cubicBezTo>
                  <a:cubicBezTo>
                    <a:pt x="154857" y="13399"/>
                    <a:pt x="154606" y="13210"/>
                    <a:pt x="154564" y="13127"/>
                  </a:cubicBezTo>
                  <a:cubicBezTo>
                    <a:pt x="154543" y="13085"/>
                    <a:pt x="154250" y="13022"/>
                    <a:pt x="154187" y="13022"/>
                  </a:cubicBezTo>
                  <a:cubicBezTo>
                    <a:pt x="154103" y="13022"/>
                    <a:pt x="153978" y="12876"/>
                    <a:pt x="153936" y="12813"/>
                  </a:cubicBezTo>
                  <a:cubicBezTo>
                    <a:pt x="153915" y="12771"/>
                    <a:pt x="153141" y="12771"/>
                    <a:pt x="152848" y="12771"/>
                  </a:cubicBezTo>
                  <a:cubicBezTo>
                    <a:pt x="152555" y="12771"/>
                    <a:pt x="152304" y="12938"/>
                    <a:pt x="152304" y="13001"/>
                  </a:cubicBezTo>
                  <a:cubicBezTo>
                    <a:pt x="152304" y="13043"/>
                    <a:pt x="151739" y="13106"/>
                    <a:pt x="151572" y="13106"/>
                  </a:cubicBezTo>
                  <a:cubicBezTo>
                    <a:pt x="151362" y="13106"/>
                    <a:pt x="150777" y="12876"/>
                    <a:pt x="150630" y="12771"/>
                  </a:cubicBezTo>
                  <a:cubicBezTo>
                    <a:pt x="150442" y="12666"/>
                    <a:pt x="150630" y="12290"/>
                    <a:pt x="150735" y="12185"/>
                  </a:cubicBezTo>
                  <a:cubicBezTo>
                    <a:pt x="150839" y="12081"/>
                    <a:pt x="150777" y="11871"/>
                    <a:pt x="150693" y="11829"/>
                  </a:cubicBezTo>
                  <a:cubicBezTo>
                    <a:pt x="150630" y="11767"/>
                    <a:pt x="150902" y="11641"/>
                    <a:pt x="151049" y="11620"/>
                  </a:cubicBezTo>
                  <a:cubicBezTo>
                    <a:pt x="151161" y="11588"/>
                    <a:pt x="150866" y="11482"/>
                    <a:pt x="150638" y="11482"/>
                  </a:cubicBezTo>
                  <a:cubicBezTo>
                    <a:pt x="150569" y="11482"/>
                    <a:pt x="150506" y="11491"/>
                    <a:pt x="150463" y="11516"/>
                  </a:cubicBezTo>
                  <a:cubicBezTo>
                    <a:pt x="150375" y="11564"/>
                    <a:pt x="150251" y="11581"/>
                    <a:pt x="150137" y="11581"/>
                  </a:cubicBezTo>
                  <a:cubicBezTo>
                    <a:pt x="150007" y="11581"/>
                    <a:pt x="149889" y="11559"/>
                    <a:pt x="149856" y="11537"/>
                  </a:cubicBezTo>
                  <a:cubicBezTo>
                    <a:pt x="149853" y="11535"/>
                    <a:pt x="149850" y="11535"/>
                    <a:pt x="149846" y="11535"/>
                  </a:cubicBezTo>
                  <a:cubicBezTo>
                    <a:pt x="149778" y="11535"/>
                    <a:pt x="149495" y="11687"/>
                    <a:pt x="149416" y="11746"/>
                  </a:cubicBezTo>
                  <a:cubicBezTo>
                    <a:pt x="149375" y="11767"/>
                    <a:pt x="149260" y="11777"/>
                    <a:pt x="149105" y="11777"/>
                  </a:cubicBezTo>
                  <a:cubicBezTo>
                    <a:pt x="148951" y="11777"/>
                    <a:pt x="148757" y="11767"/>
                    <a:pt x="148559" y="11746"/>
                  </a:cubicBezTo>
                  <a:lnTo>
                    <a:pt x="148245" y="11725"/>
                  </a:lnTo>
                  <a:lnTo>
                    <a:pt x="147931" y="11683"/>
                  </a:lnTo>
                  <a:cubicBezTo>
                    <a:pt x="147596" y="11725"/>
                    <a:pt x="146885" y="11725"/>
                    <a:pt x="146717" y="11725"/>
                  </a:cubicBezTo>
                  <a:cubicBezTo>
                    <a:pt x="146571" y="11725"/>
                    <a:pt x="146906" y="11432"/>
                    <a:pt x="147094" y="11348"/>
                  </a:cubicBezTo>
                  <a:cubicBezTo>
                    <a:pt x="147282" y="11265"/>
                    <a:pt x="147178" y="11160"/>
                    <a:pt x="146864" y="11097"/>
                  </a:cubicBezTo>
                  <a:lnTo>
                    <a:pt x="146592" y="10993"/>
                  </a:lnTo>
                  <a:lnTo>
                    <a:pt x="146487" y="10951"/>
                  </a:lnTo>
                  <a:cubicBezTo>
                    <a:pt x="146383" y="10804"/>
                    <a:pt x="146968" y="10637"/>
                    <a:pt x="147136" y="10637"/>
                  </a:cubicBezTo>
                  <a:cubicBezTo>
                    <a:pt x="147303" y="10637"/>
                    <a:pt x="148015" y="10888"/>
                    <a:pt x="148182" y="10951"/>
                  </a:cubicBezTo>
                  <a:cubicBezTo>
                    <a:pt x="148370" y="11055"/>
                    <a:pt x="148161" y="11160"/>
                    <a:pt x="148056" y="11202"/>
                  </a:cubicBezTo>
                  <a:cubicBezTo>
                    <a:pt x="147952" y="11202"/>
                    <a:pt x="147868" y="11348"/>
                    <a:pt x="147868" y="11411"/>
                  </a:cubicBezTo>
                  <a:cubicBezTo>
                    <a:pt x="147868" y="11443"/>
                    <a:pt x="148407" y="11558"/>
                    <a:pt x="148805" y="11558"/>
                  </a:cubicBezTo>
                  <a:cubicBezTo>
                    <a:pt x="148933" y="11558"/>
                    <a:pt x="149047" y="11546"/>
                    <a:pt x="149124" y="11516"/>
                  </a:cubicBezTo>
                  <a:cubicBezTo>
                    <a:pt x="149437" y="11369"/>
                    <a:pt x="150651" y="11034"/>
                    <a:pt x="150986" y="10951"/>
                  </a:cubicBezTo>
                  <a:cubicBezTo>
                    <a:pt x="151043" y="10941"/>
                    <a:pt x="151103" y="10937"/>
                    <a:pt x="151163" y="10937"/>
                  </a:cubicBezTo>
                  <a:cubicBezTo>
                    <a:pt x="151499" y="10937"/>
                    <a:pt x="151853" y="11068"/>
                    <a:pt x="151906" y="11139"/>
                  </a:cubicBezTo>
                  <a:cubicBezTo>
                    <a:pt x="151948" y="11223"/>
                    <a:pt x="152513" y="11306"/>
                    <a:pt x="153141" y="11327"/>
                  </a:cubicBezTo>
                  <a:lnTo>
                    <a:pt x="153622" y="11223"/>
                  </a:lnTo>
                  <a:cubicBezTo>
                    <a:pt x="153915" y="11184"/>
                    <a:pt x="154190" y="11053"/>
                    <a:pt x="154498" y="11053"/>
                  </a:cubicBezTo>
                  <a:cubicBezTo>
                    <a:pt x="154520" y="11053"/>
                    <a:pt x="154542" y="11054"/>
                    <a:pt x="154564" y="11055"/>
                  </a:cubicBezTo>
                  <a:lnTo>
                    <a:pt x="154606" y="11055"/>
                  </a:lnTo>
                  <a:cubicBezTo>
                    <a:pt x="154626" y="11139"/>
                    <a:pt x="154334" y="11244"/>
                    <a:pt x="154229" y="11265"/>
                  </a:cubicBezTo>
                  <a:cubicBezTo>
                    <a:pt x="154124" y="11306"/>
                    <a:pt x="154082" y="11453"/>
                    <a:pt x="154082" y="11474"/>
                  </a:cubicBezTo>
                  <a:cubicBezTo>
                    <a:pt x="154082" y="11516"/>
                    <a:pt x="154354" y="11767"/>
                    <a:pt x="154459" y="11788"/>
                  </a:cubicBezTo>
                  <a:cubicBezTo>
                    <a:pt x="154606" y="11788"/>
                    <a:pt x="154878" y="11871"/>
                    <a:pt x="154982" y="11913"/>
                  </a:cubicBezTo>
                  <a:cubicBezTo>
                    <a:pt x="155087" y="11934"/>
                    <a:pt x="155924" y="12269"/>
                    <a:pt x="156279" y="12269"/>
                  </a:cubicBezTo>
                  <a:cubicBezTo>
                    <a:pt x="156614" y="12269"/>
                    <a:pt x="156803" y="12164"/>
                    <a:pt x="156698" y="12039"/>
                  </a:cubicBezTo>
                  <a:lnTo>
                    <a:pt x="156614" y="11955"/>
                  </a:lnTo>
                  <a:lnTo>
                    <a:pt x="156510" y="11871"/>
                  </a:lnTo>
                  <a:cubicBezTo>
                    <a:pt x="156300" y="11725"/>
                    <a:pt x="156928" y="11599"/>
                    <a:pt x="157158" y="11599"/>
                  </a:cubicBezTo>
                  <a:cubicBezTo>
                    <a:pt x="157388" y="11599"/>
                    <a:pt x="157577" y="11202"/>
                    <a:pt x="157577" y="11076"/>
                  </a:cubicBezTo>
                  <a:cubicBezTo>
                    <a:pt x="157577" y="10972"/>
                    <a:pt x="158016" y="10804"/>
                    <a:pt x="158183" y="10783"/>
                  </a:cubicBezTo>
                  <a:cubicBezTo>
                    <a:pt x="158330" y="10783"/>
                    <a:pt x="158267" y="10386"/>
                    <a:pt x="158183" y="10260"/>
                  </a:cubicBezTo>
                  <a:cubicBezTo>
                    <a:pt x="158161" y="10226"/>
                    <a:pt x="158112" y="10212"/>
                    <a:pt x="158051" y="10212"/>
                  </a:cubicBezTo>
                  <a:cubicBezTo>
                    <a:pt x="157885" y="10212"/>
                    <a:pt x="157626" y="10315"/>
                    <a:pt x="157535" y="10407"/>
                  </a:cubicBezTo>
                  <a:cubicBezTo>
                    <a:pt x="157412" y="10530"/>
                    <a:pt x="157096" y="10579"/>
                    <a:pt x="156787" y="10579"/>
                  </a:cubicBezTo>
                  <a:cubicBezTo>
                    <a:pt x="156728" y="10579"/>
                    <a:pt x="156671" y="10577"/>
                    <a:pt x="156614" y="10574"/>
                  </a:cubicBezTo>
                  <a:lnTo>
                    <a:pt x="156426" y="10700"/>
                  </a:lnTo>
                  <a:cubicBezTo>
                    <a:pt x="156344" y="10760"/>
                    <a:pt x="156270" y="10781"/>
                    <a:pt x="156201" y="10781"/>
                  </a:cubicBezTo>
                  <a:cubicBezTo>
                    <a:pt x="156031" y="10781"/>
                    <a:pt x="155890" y="10650"/>
                    <a:pt x="155722" y="10650"/>
                  </a:cubicBezTo>
                  <a:cubicBezTo>
                    <a:pt x="155699" y="10650"/>
                    <a:pt x="155676" y="10652"/>
                    <a:pt x="155652" y="10658"/>
                  </a:cubicBezTo>
                  <a:cubicBezTo>
                    <a:pt x="155521" y="10684"/>
                    <a:pt x="155384" y="10692"/>
                    <a:pt x="155244" y="10692"/>
                  </a:cubicBezTo>
                  <a:cubicBezTo>
                    <a:pt x="155034" y="10692"/>
                    <a:pt x="154818" y="10674"/>
                    <a:pt x="154610" y="10674"/>
                  </a:cubicBezTo>
                  <a:cubicBezTo>
                    <a:pt x="154401" y="10674"/>
                    <a:pt x="154200" y="10692"/>
                    <a:pt x="154020" y="10762"/>
                  </a:cubicBezTo>
                  <a:lnTo>
                    <a:pt x="153476" y="10972"/>
                  </a:lnTo>
                  <a:cubicBezTo>
                    <a:pt x="152932" y="10972"/>
                    <a:pt x="152304" y="10595"/>
                    <a:pt x="152241" y="10490"/>
                  </a:cubicBezTo>
                  <a:cubicBezTo>
                    <a:pt x="152199" y="10386"/>
                    <a:pt x="152471" y="10156"/>
                    <a:pt x="152576" y="10093"/>
                  </a:cubicBezTo>
                  <a:cubicBezTo>
                    <a:pt x="152681" y="10051"/>
                    <a:pt x="152722" y="9946"/>
                    <a:pt x="152660" y="9863"/>
                  </a:cubicBezTo>
                  <a:cubicBezTo>
                    <a:pt x="152635" y="9814"/>
                    <a:pt x="152435" y="9780"/>
                    <a:pt x="152157" y="9780"/>
                  </a:cubicBezTo>
                  <a:cubicBezTo>
                    <a:pt x="151956" y="9780"/>
                    <a:pt x="151713" y="9798"/>
                    <a:pt x="151467" y="9842"/>
                  </a:cubicBezTo>
                  <a:lnTo>
                    <a:pt x="151174" y="10114"/>
                  </a:lnTo>
                  <a:lnTo>
                    <a:pt x="151153" y="10156"/>
                  </a:lnTo>
                  <a:cubicBezTo>
                    <a:pt x="151049" y="10114"/>
                    <a:pt x="151111" y="9779"/>
                    <a:pt x="151174" y="9674"/>
                  </a:cubicBezTo>
                  <a:cubicBezTo>
                    <a:pt x="151216" y="9570"/>
                    <a:pt x="151739" y="9444"/>
                    <a:pt x="151927" y="9423"/>
                  </a:cubicBezTo>
                  <a:cubicBezTo>
                    <a:pt x="152116" y="9381"/>
                    <a:pt x="152262" y="9109"/>
                    <a:pt x="152262" y="9026"/>
                  </a:cubicBezTo>
                  <a:cubicBezTo>
                    <a:pt x="152262" y="9015"/>
                    <a:pt x="152267" y="9011"/>
                    <a:pt x="152275" y="9011"/>
                  </a:cubicBezTo>
                  <a:cubicBezTo>
                    <a:pt x="152337" y="9011"/>
                    <a:pt x="152599" y="9245"/>
                    <a:pt x="152764" y="9319"/>
                  </a:cubicBezTo>
                  <a:cubicBezTo>
                    <a:pt x="152932" y="9381"/>
                    <a:pt x="153371" y="9549"/>
                    <a:pt x="153727" y="9674"/>
                  </a:cubicBezTo>
                  <a:lnTo>
                    <a:pt x="153999" y="9800"/>
                  </a:lnTo>
                  <a:lnTo>
                    <a:pt x="154292" y="9967"/>
                  </a:lnTo>
                  <a:cubicBezTo>
                    <a:pt x="154668" y="10072"/>
                    <a:pt x="154668" y="10302"/>
                    <a:pt x="154564" y="10365"/>
                  </a:cubicBezTo>
                  <a:cubicBezTo>
                    <a:pt x="154459" y="10407"/>
                    <a:pt x="155610" y="10407"/>
                    <a:pt x="156007" y="10407"/>
                  </a:cubicBezTo>
                  <a:cubicBezTo>
                    <a:pt x="156405" y="10407"/>
                    <a:pt x="156865" y="9842"/>
                    <a:pt x="156656" y="9695"/>
                  </a:cubicBezTo>
                  <a:cubicBezTo>
                    <a:pt x="156490" y="9579"/>
                    <a:pt x="156853" y="9515"/>
                    <a:pt x="157146" y="9515"/>
                  </a:cubicBezTo>
                  <a:cubicBezTo>
                    <a:pt x="157221" y="9515"/>
                    <a:pt x="157291" y="9519"/>
                    <a:pt x="157347" y="9528"/>
                  </a:cubicBezTo>
                  <a:cubicBezTo>
                    <a:pt x="157408" y="9533"/>
                    <a:pt x="157488" y="9536"/>
                    <a:pt x="157577" y="9536"/>
                  </a:cubicBezTo>
                  <a:cubicBezTo>
                    <a:pt x="157820" y="9536"/>
                    <a:pt x="158131" y="9517"/>
                    <a:pt x="158330" y="9486"/>
                  </a:cubicBezTo>
                  <a:lnTo>
                    <a:pt x="158602" y="9444"/>
                  </a:lnTo>
                  <a:cubicBezTo>
                    <a:pt x="158707" y="9423"/>
                    <a:pt x="158811" y="9340"/>
                    <a:pt x="158916" y="9256"/>
                  </a:cubicBezTo>
                  <a:lnTo>
                    <a:pt x="158937" y="9235"/>
                  </a:lnTo>
                  <a:cubicBezTo>
                    <a:pt x="158958" y="9172"/>
                    <a:pt x="158895" y="9068"/>
                    <a:pt x="158853" y="9047"/>
                  </a:cubicBezTo>
                  <a:cubicBezTo>
                    <a:pt x="158832" y="9026"/>
                    <a:pt x="158916" y="8858"/>
                    <a:pt x="158958" y="8796"/>
                  </a:cubicBezTo>
                  <a:cubicBezTo>
                    <a:pt x="158978" y="8769"/>
                    <a:pt x="158918" y="8759"/>
                    <a:pt x="158821" y="8759"/>
                  </a:cubicBezTo>
                  <a:cubicBezTo>
                    <a:pt x="158614" y="8759"/>
                    <a:pt x="158235" y="8802"/>
                    <a:pt x="158079" y="8816"/>
                  </a:cubicBezTo>
                  <a:cubicBezTo>
                    <a:pt x="158067" y="8818"/>
                    <a:pt x="158054" y="8818"/>
                    <a:pt x="158041" y="8818"/>
                  </a:cubicBezTo>
                  <a:cubicBezTo>
                    <a:pt x="157795" y="8818"/>
                    <a:pt x="157318" y="8646"/>
                    <a:pt x="157179" y="8586"/>
                  </a:cubicBezTo>
                  <a:cubicBezTo>
                    <a:pt x="157054" y="8503"/>
                    <a:pt x="156928" y="8293"/>
                    <a:pt x="156928" y="8210"/>
                  </a:cubicBezTo>
                  <a:cubicBezTo>
                    <a:pt x="156928" y="8126"/>
                    <a:pt x="156384" y="7854"/>
                    <a:pt x="156175" y="7770"/>
                  </a:cubicBezTo>
                  <a:cubicBezTo>
                    <a:pt x="156141" y="7757"/>
                    <a:pt x="156078" y="7751"/>
                    <a:pt x="155996" y="7751"/>
                  </a:cubicBezTo>
                  <a:cubicBezTo>
                    <a:pt x="155718" y="7751"/>
                    <a:pt x="155214" y="7812"/>
                    <a:pt x="154809" y="7812"/>
                  </a:cubicBezTo>
                  <a:cubicBezTo>
                    <a:pt x="154604" y="7812"/>
                    <a:pt x="154424" y="7796"/>
                    <a:pt x="154313" y="7749"/>
                  </a:cubicBezTo>
                  <a:cubicBezTo>
                    <a:pt x="153915" y="7540"/>
                    <a:pt x="153999" y="7184"/>
                    <a:pt x="154145" y="7143"/>
                  </a:cubicBezTo>
                  <a:cubicBezTo>
                    <a:pt x="154313" y="7059"/>
                    <a:pt x="153413" y="6661"/>
                    <a:pt x="153057" y="6536"/>
                  </a:cubicBezTo>
                  <a:cubicBezTo>
                    <a:pt x="152681" y="6410"/>
                    <a:pt x="152429" y="6201"/>
                    <a:pt x="152450" y="6138"/>
                  </a:cubicBezTo>
                  <a:cubicBezTo>
                    <a:pt x="152471" y="6096"/>
                    <a:pt x="151300" y="5762"/>
                    <a:pt x="150860" y="5615"/>
                  </a:cubicBezTo>
                  <a:cubicBezTo>
                    <a:pt x="150421" y="5511"/>
                    <a:pt x="150463" y="5343"/>
                    <a:pt x="150986" y="5259"/>
                  </a:cubicBezTo>
                  <a:lnTo>
                    <a:pt x="151509" y="5448"/>
                  </a:lnTo>
                  <a:cubicBezTo>
                    <a:pt x="152004" y="5635"/>
                    <a:pt x="152498" y="5837"/>
                    <a:pt x="153038" y="5837"/>
                  </a:cubicBezTo>
                  <a:cubicBezTo>
                    <a:pt x="153161" y="5837"/>
                    <a:pt x="153285" y="5827"/>
                    <a:pt x="153413" y="5803"/>
                  </a:cubicBezTo>
                  <a:lnTo>
                    <a:pt x="153476" y="5803"/>
                  </a:lnTo>
                  <a:cubicBezTo>
                    <a:pt x="153559" y="5866"/>
                    <a:pt x="153517" y="6117"/>
                    <a:pt x="153476" y="6201"/>
                  </a:cubicBezTo>
                  <a:cubicBezTo>
                    <a:pt x="153413" y="6306"/>
                    <a:pt x="153831" y="6536"/>
                    <a:pt x="154020" y="6599"/>
                  </a:cubicBezTo>
                  <a:cubicBezTo>
                    <a:pt x="154051" y="6609"/>
                    <a:pt x="154088" y="6614"/>
                    <a:pt x="154127" y="6614"/>
                  </a:cubicBezTo>
                  <a:cubicBezTo>
                    <a:pt x="154321" y="6614"/>
                    <a:pt x="154581" y="6501"/>
                    <a:pt x="154668" y="6431"/>
                  </a:cubicBezTo>
                  <a:cubicBezTo>
                    <a:pt x="154691" y="6413"/>
                    <a:pt x="154721" y="6406"/>
                    <a:pt x="154757" y="6406"/>
                  </a:cubicBezTo>
                  <a:cubicBezTo>
                    <a:pt x="154887" y="6406"/>
                    <a:pt x="155079" y="6507"/>
                    <a:pt x="155129" y="6557"/>
                  </a:cubicBezTo>
                  <a:cubicBezTo>
                    <a:pt x="155170" y="6640"/>
                    <a:pt x="154940" y="6745"/>
                    <a:pt x="154815" y="6766"/>
                  </a:cubicBezTo>
                  <a:cubicBezTo>
                    <a:pt x="154647" y="6808"/>
                    <a:pt x="154982" y="6954"/>
                    <a:pt x="155129" y="6975"/>
                  </a:cubicBezTo>
                  <a:cubicBezTo>
                    <a:pt x="155145" y="6983"/>
                    <a:pt x="155173" y="6987"/>
                    <a:pt x="155211" y="6987"/>
                  </a:cubicBezTo>
                  <a:cubicBezTo>
                    <a:pt x="155445" y="6987"/>
                    <a:pt x="156036" y="6848"/>
                    <a:pt x="156299" y="6848"/>
                  </a:cubicBezTo>
                  <a:cubicBezTo>
                    <a:pt x="156315" y="6848"/>
                    <a:pt x="156329" y="6849"/>
                    <a:pt x="156342" y="6850"/>
                  </a:cubicBezTo>
                  <a:cubicBezTo>
                    <a:pt x="156635" y="6871"/>
                    <a:pt x="157263" y="7247"/>
                    <a:pt x="157451" y="7352"/>
                  </a:cubicBezTo>
                  <a:cubicBezTo>
                    <a:pt x="157608" y="7439"/>
                    <a:pt x="157750" y="7483"/>
                    <a:pt x="157818" y="7483"/>
                  </a:cubicBezTo>
                  <a:cubicBezTo>
                    <a:pt x="157831" y="7483"/>
                    <a:pt x="157842" y="7481"/>
                    <a:pt x="157849" y="7477"/>
                  </a:cubicBezTo>
                  <a:cubicBezTo>
                    <a:pt x="157854" y="7472"/>
                    <a:pt x="157874" y="7469"/>
                    <a:pt x="157904" y="7469"/>
                  </a:cubicBezTo>
                  <a:cubicBezTo>
                    <a:pt x="157996" y="7469"/>
                    <a:pt x="158189" y="7493"/>
                    <a:pt x="158393" y="7540"/>
                  </a:cubicBezTo>
                  <a:lnTo>
                    <a:pt x="158623" y="7603"/>
                  </a:lnTo>
                  <a:lnTo>
                    <a:pt x="158727" y="7645"/>
                  </a:lnTo>
                  <a:cubicBezTo>
                    <a:pt x="158832" y="7749"/>
                    <a:pt x="158393" y="8210"/>
                    <a:pt x="158183" y="8377"/>
                  </a:cubicBezTo>
                  <a:cubicBezTo>
                    <a:pt x="158075" y="8453"/>
                    <a:pt x="158186" y="8490"/>
                    <a:pt x="158444" y="8490"/>
                  </a:cubicBezTo>
                  <a:cubicBezTo>
                    <a:pt x="158683" y="8490"/>
                    <a:pt x="159048" y="8458"/>
                    <a:pt x="159481" y="8398"/>
                  </a:cubicBezTo>
                  <a:lnTo>
                    <a:pt x="160276" y="8272"/>
                  </a:lnTo>
                  <a:cubicBezTo>
                    <a:pt x="160318" y="8272"/>
                    <a:pt x="160360" y="8189"/>
                    <a:pt x="160401" y="8126"/>
                  </a:cubicBezTo>
                  <a:lnTo>
                    <a:pt x="160422" y="8105"/>
                  </a:lnTo>
                  <a:cubicBezTo>
                    <a:pt x="160464" y="8063"/>
                    <a:pt x="160380" y="7959"/>
                    <a:pt x="160360" y="7896"/>
                  </a:cubicBezTo>
                  <a:cubicBezTo>
                    <a:pt x="160318" y="7854"/>
                    <a:pt x="160506" y="7791"/>
                    <a:pt x="160736" y="7749"/>
                  </a:cubicBezTo>
                  <a:lnTo>
                    <a:pt x="160904" y="7666"/>
                  </a:lnTo>
                  <a:lnTo>
                    <a:pt x="161050" y="7582"/>
                  </a:lnTo>
                  <a:cubicBezTo>
                    <a:pt x="161154" y="7504"/>
                    <a:pt x="161307" y="7482"/>
                    <a:pt x="161417" y="7482"/>
                  </a:cubicBezTo>
                  <a:cubicBezTo>
                    <a:pt x="161485" y="7482"/>
                    <a:pt x="161536" y="7490"/>
                    <a:pt x="161552" y="7498"/>
                  </a:cubicBezTo>
                  <a:cubicBezTo>
                    <a:pt x="161554" y="7501"/>
                    <a:pt x="161557" y="7502"/>
                    <a:pt x="161561" y="7502"/>
                  </a:cubicBezTo>
                  <a:cubicBezTo>
                    <a:pt x="161650" y="7502"/>
                    <a:pt x="162111" y="6744"/>
                    <a:pt x="162494" y="6724"/>
                  </a:cubicBezTo>
                  <a:cubicBezTo>
                    <a:pt x="162891" y="6703"/>
                    <a:pt x="162473" y="6515"/>
                    <a:pt x="162201" y="6452"/>
                  </a:cubicBezTo>
                  <a:cubicBezTo>
                    <a:pt x="161950" y="6410"/>
                    <a:pt x="161866" y="6180"/>
                    <a:pt x="161929" y="6096"/>
                  </a:cubicBezTo>
                  <a:cubicBezTo>
                    <a:pt x="161971" y="6013"/>
                    <a:pt x="161887" y="5824"/>
                    <a:pt x="161720" y="5699"/>
                  </a:cubicBezTo>
                  <a:lnTo>
                    <a:pt x="161573" y="5699"/>
                  </a:lnTo>
                  <a:cubicBezTo>
                    <a:pt x="161519" y="5707"/>
                    <a:pt x="161466" y="5710"/>
                    <a:pt x="161415" y="5710"/>
                  </a:cubicBezTo>
                  <a:cubicBezTo>
                    <a:pt x="160913" y="5710"/>
                    <a:pt x="160551" y="5364"/>
                    <a:pt x="160171" y="5155"/>
                  </a:cubicBezTo>
                  <a:cubicBezTo>
                    <a:pt x="159627" y="4862"/>
                    <a:pt x="159062" y="4548"/>
                    <a:pt x="158414" y="4443"/>
                  </a:cubicBezTo>
                  <a:lnTo>
                    <a:pt x="158225" y="4422"/>
                  </a:lnTo>
                  <a:cubicBezTo>
                    <a:pt x="158058" y="4255"/>
                    <a:pt x="157430" y="4088"/>
                    <a:pt x="156844" y="4046"/>
                  </a:cubicBezTo>
                  <a:lnTo>
                    <a:pt x="156405" y="3816"/>
                  </a:lnTo>
                  <a:cubicBezTo>
                    <a:pt x="155924" y="3565"/>
                    <a:pt x="155463" y="3418"/>
                    <a:pt x="154919" y="3418"/>
                  </a:cubicBezTo>
                  <a:cubicBezTo>
                    <a:pt x="154647" y="3418"/>
                    <a:pt x="154396" y="3376"/>
                    <a:pt x="154124" y="3355"/>
                  </a:cubicBezTo>
                  <a:cubicBezTo>
                    <a:pt x="153559" y="3293"/>
                    <a:pt x="152994" y="3062"/>
                    <a:pt x="152450" y="2979"/>
                  </a:cubicBezTo>
                  <a:cubicBezTo>
                    <a:pt x="151872" y="2882"/>
                    <a:pt x="151294" y="2749"/>
                    <a:pt x="150697" y="2749"/>
                  </a:cubicBezTo>
                  <a:cubicBezTo>
                    <a:pt x="150516" y="2749"/>
                    <a:pt x="150334" y="2761"/>
                    <a:pt x="150149" y="2790"/>
                  </a:cubicBezTo>
                  <a:lnTo>
                    <a:pt x="149960" y="2832"/>
                  </a:lnTo>
                  <a:cubicBezTo>
                    <a:pt x="149751" y="2790"/>
                    <a:pt x="149584" y="2749"/>
                    <a:pt x="149584" y="2728"/>
                  </a:cubicBezTo>
                  <a:cubicBezTo>
                    <a:pt x="149584" y="2686"/>
                    <a:pt x="149898" y="2623"/>
                    <a:pt x="150002" y="2581"/>
                  </a:cubicBezTo>
                  <a:cubicBezTo>
                    <a:pt x="150128" y="2560"/>
                    <a:pt x="150212" y="2518"/>
                    <a:pt x="150212" y="2477"/>
                  </a:cubicBezTo>
                  <a:cubicBezTo>
                    <a:pt x="150212" y="2456"/>
                    <a:pt x="149709" y="2435"/>
                    <a:pt x="149521" y="2414"/>
                  </a:cubicBezTo>
                  <a:cubicBezTo>
                    <a:pt x="149333" y="2372"/>
                    <a:pt x="150170" y="2330"/>
                    <a:pt x="150546" y="2226"/>
                  </a:cubicBezTo>
                  <a:cubicBezTo>
                    <a:pt x="150621" y="2204"/>
                    <a:pt x="150688" y="2194"/>
                    <a:pt x="150748" y="2194"/>
                  </a:cubicBezTo>
                  <a:cubicBezTo>
                    <a:pt x="150972" y="2194"/>
                    <a:pt x="151086" y="2322"/>
                    <a:pt x="151069" y="2372"/>
                  </a:cubicBezTo>
                  <a:cubicBezTo>
                    <a:pt x="151007" y="2477"/>
                    <a:pt x="151216" y="2560"/>
                    <a:pt x="151279" y="2560"/>
                  </a:cubicBezTo>
                  <a:cubicBezTo>
                    <a:pt x="151321" y="2560"/>
                    <a:pt x="151425" y="2351"/>
                    <a:pt x="151488" y="2309"/>
                  </a:cubicBezTo>
                  <a:cubicBezTo>
                    <a:pt x="151522" y="2258"/>
                    <a:pt x="151656" y="2220"/>
                    <a:pt x="151819" y="2220"/>
                  </a:cubicBezTo>
                  <a:cubicBezTo>
                    <a:pt x="151854" y="2220"/>
                    <a:pt x="151890" y="2222"/>
                    <a:pt x="151927" y="2226"/>
                  </a:cubicBezTo>
                  <a:lnTo>
                    <a:pt x="152095" y="2309"/>
                  </a:lnTo>
                  <a:cubicBezTo>
                    <a:pt x="152656" y="2564"/>
                    <a:pt x="153232" y="2709"/>
                    <a:pt x="153855" y="2709"/>
                  </a:cubicBezTo>
                  <a:cubicBezTo>
                    <a:pt x="153998" y="2709"/>
                    <a:pt x="154143" y="2701"/>
                    <a:pt x="154292" y="2686"/>
                  </a:cubicBezTo>
                  <a:cubicBezTo>
                    <a:pt x="154440" y="2673"/>
                    <a:pt x="154591" y="2664"/>
                    <a:pt x="154743" y="2664"/>
                  </a:cubicBezTo>
                  <a:cubicBezTo>
                    <a:pt x="155081" y="2664"/>
                    <a:pt x="155424" y="2709"/>
                    <a:pt x="155756" y="2853"/>
                  </a:cubicBezTo>
                  <a:cubicBezTo>
                    <a:pt x="156036" y="2980"/>
                    <a:pt x="156308" y="2999"/>
                    <a:pt x="156587" y="2999"/>
                  </a:cubicBezTo>
                  <a:cubicBezTo>
                    <a:pt x="156705" y="2999"/>
                    <a:pt x="156824" y="2996"/>
                    <a:pt x="156946" y="2996"/>
                  </a:cubicBezTo>
                  <a:cubicBezTo>
                    <a:pt x="157009" y="2996"/>
                    <a:pt x="157073" y="2997"/>
                    <a:pt x="157137" y="3000"/>
                  </a:cubicBezTo>
                  <a:lnTo>
                    <a:pt x="157639" y="3042"/>
                  </a:lnTo>
                  <a:cubicBezTo>
                    <a:pt x="158183" y="3083"/>
                    <a:pt x="160046" y="3293"/>
                    <a:pt x="160569" y="3460"/>
                  </a:cubicBezTo>
                  <a:cubicBezTo>
                    <a:pt x="160790" y="3537"/>
                    <a:pt x="161029" y="3565"/>
                    <a:pt x="161227" y="3565"/>
                  </a:cubicBezTo>
                  <a:cubicBezTo>
                    <a:pt x="161459" y="3565"/>
                    <a:pt x="161634" y="3526"/>
                    <a:pt x="161657" y="3481"/>
                  </a:cubicBezTo>
                  <a:cubicBezTo>
                    <a:pt x="161720" y="3397"/>
                    <a:pt x="161427" y="3293"/>
                    <a:pt x="161322" y="3293"/>
                  </a:cubicBezTo>
                  <a:cubicBezTo>
                    <a:pt x="161217" y="3293"/>
                    <a:pt x="160799" y="3000"/>
                    <a:pt x="160380" y="2644"/>
                  </a:cubicBezTo>
                  <a:lnTo>
                    <a:pt x="159753" y="2560"/>
                  </a:lnTo>
                  <a:lnTo>
                    <a:pt x="159230" y="2518"/>
                  </a:lnTo>
                  <a:cubicBezTo>
                    <a:pt x="158733" y="2240"/>
                    <a:pt x="158274" y="2057"/>
                    <a:pt x="158211" y="2057"/>
                  </a:cubicBezTo>
                  <a:cubicBezTo>
                    <a:pt x="158208" y="2057"/>
                    <a:pt x="158205" y="2057"/>
                    <a:pt x="158204" y="2058"/>
                  </a:cubicBezTo>
                  <a:cubicBezTo>
                    <a:pt x="158183" y="2058"/>
                    <a:pt x="157911" y="1828"/>
                    <a:pt x="157849" y="1744"/>
                  </a:cubicBezTo>
                  <a:cubicBezTo>
                    <a:pt x="157765" y="1681"/>
                    <a:pt x="157388" y="1514"/>
                    <a:pt x="157033" y="1389"/>
                  </a:cubicBezTo>
                  <a:lnTo>
                    <a:pt x="156761" y="1326"/>
                  </a:lnTo>
                  <a:lnTo>
                    <a:pt x="155463" y="1096"/>
                  </a:lnTo>
                  <a:cubicBezTo>
                    <a:pt x="154020" y="886"/>
                    <a:pt x="152409" y="656"/>
                    <a:pt x="151844" y="573"/>
                  </a:cubicBezTo>
                  <a:lnTo>
                    <a:pt x="151362" y="531"/>
                  </a:lnTo>
                  <a:cubicBezTo>
                    <a:pt x="150797" y="489"/>
                    <a:pt x="150274" y="468"/>
                    <a:pt x="149751" y="384"/>
                  </a:cubicBezTo>
                  <a:cubicBezTo>
                    <a:pt x="149120" y="279"/>
                    <a:pt x="148467" y="195"/>
                    <a:pt x="147808" y="195"/>
                  </a:cubicBezTo>
                  <a:cubicBezTo>
                    <a:pt x="147550" y="195"/>
                    <a:pt x="147291" y="208"/>
                    <a:pt x="147031" y="238"/>
                  </a:cubicBezTo>
                  <a:cubicBezTo>
                    <a:pt x="146885" y="238"/>
                    <a:pt x="146717" y="154"/>
                    <a:pt x="146571" y="133"/>
                  </a:cubicBezTo>
                  <a:lnTo>
                    <a:pt x="146090" y="29"/>
                  </a:lnTo>
                  <a:cubicBezTo>
                    <a:pt x="144897" y="175"/>
                    <a:pt x="144206" y="280"/>
                    <a:pt x="144604" y="280"/>
                  </a:cubicBezTo>
                  <a:lnTo>
                    <a:pt x="145085" y="280"/>
                  </a:lnTo>
                  <a:cubicBezTo>
                    <a:pt x="145336" y="280"/>
                    <a:pt x="144918" y="363"/>
                    <a:pt x="144165" y="468"/>
                  </a:cubicBezTo>
                  <a:lnTo>
                    <a:pt x="143453" y="342"/>
                  </a:lnTo>
                  <a:lnTo>
                    <a:pt x="142533" y="175"/>
                  </a:lnTo>
                  <a:cubicBezTo>
                    <a:pt x="142399" y="180"/>
                    <a:pt x="142236" y="183"/>
                    <a:pt x="142050" y="183"/>
                  </a:cubicBezTo>
                  <a:cubicBezTo>
                    <a:pt x="140961" y="183"/>
                    <a:pt x="139112" y="105"/>
                    <a:pt x="138175" y="105"/>
                  </a:cubicBezTo>
                  <a:cubicBezTo>
                    <a:pt x="138015" y="105"/>
                    <a:pt x="137882" y="107"/>
                    <a:pt x="137783" y="112"/>
                  </a:cubicBezTo>
                  <a:cubicBezTo>
                    <a:pt x="137087" y="112"/>
                    <a:pt x="134085" y="0"/>
                    <a:pt x="132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115300" y="1134025"/>
              <a:ext cx="738025" cy="23900"/>
            </a:xfrm>
            <a:custGeom>
              <a:avLst/>
              <a:gdLst/>
              <a:ahLst/>
              <a:cxnLst/>
              <a:rect l="l" t="t" r="r" b="b"/>
              <a:pathLst>
                <a:path w="29521" h="956" extrusionOk="0">
                  <a:moveTo>
                    <a:pt x="25896" y="0"/>
                  </a:moveTo>
                  <a:cubicBezTo>
                    <a:pt x="25508" y="0"/>
                    <a:pt x="25162" y="53"/>
                    <a:pt x="24687" y="153"/>
                  </a:cubicBezTo>
                  <a:lnTo>
                    <a:pt x="24206" y="257"/>
                  </a:lnTo>
                  <a:cubicBezTo>
                    <a:pt x="23670" y="237"/>
                    <a:pt x="22515" y="67"/>
                    <a:pt x="22164" y="67"/>
                  </a:cubicBezTo>
                  <a:cubicBezTo>
                    <a:pt x="22144" y="67"/>
                    <a:pt x="22127" y="68"/>
                    <a:pt x="22113" y="69"/>
                  </a:cubicBezTo>
                  <a:cubicBezTo>
                    <a:pt x="21839" y="89"/>
                    <a:pt x="20479" y="366"/>
                    <a:pt x="19931" y="366"/>
                  </a:cubicBezTo>
                  <a:cubicBezTo>
                    <a:pt x="19894" y="366"/>
                    <a:pt x="19861" y="364"/>
                    <a:pt x="19833" y="362"/>
                  </a:cubicBezTo>
                  <a:cubicBezTo>
                    <a:pt x="19330" y="299"/>
                    <a:pt x="18180" y="257"/>
                    <a:pt x="17259" y="194"/>
                  </a:cubicBezTo>
                  <a:lnTo>
                    <a:pt x="16422" y="194"/>
                  </a:lnTo>
                  <a:cubicBezTo>
                    <a:pt x="16014" y="194"/>
                    <a:pt x="15606" y="429"/>
                    <a:pt x="15164" y="429"/>
                  </a:cubicBezTo>
                  <a:cubicBezTo>
                    <a:pt x="15130" y="429"/>
                    <a:pt x="15096" y="428"/>
                    <a:pt x="15062" y="425"/>
                  </a:cubicBezTo>
                  <a:cubicBezTo>
                    <a:pt x="14749" y="366"/>
                    <a:pt x="14509" y="234"/>
                    <a:pt x="14172" y="234"/>
                  </a:cubicBezTo>
                  <a:cubicBezTo>
                    <a:pt x="14148" y="234"/>
                    <a:pt x="14124" y="235"/>
                    <a:pt x="14099" y="236"/>
                  </a:cubicBezTo>
                  <a:cubicBezTo>
                    <a:pt x="14080" y="238"/>
                    <a:pt x="14060" y="238"/>
                    <a:pt x="14041" y="238"/>
                  </a:cubicBezTo>
                  <a:cubicBezTo>
                    <a:pt x="13770" y="238"/>
                    <a:pt x="13515" y="111"/>
                    <a:pt x="13242" y="111"/>
                  </a:cubicBezTo>
                  <a:lnTo>
                    <a:pt x="12949" y="111"/>
                  </a:lnTo>
                  <a:cubicBezTo>
                    <a:pt x="12662" y="187"/>
                    <a:pt x="12219" y="281"/>
                    <a:pt x="12096" y="281"/>
                  </a:cubicBezTo>
                  <a:cubicBezTo>
                    <a:pt x="12084" y="281"/>
                    <a:pt x="12075" y="280"/>
                    <a:pt x="12070" y="278"/>
                  </a:cubicBezTo>
                  <a:cubicBezTo>
                    <a:pt x="11986" y="257"/>
                    <a:pt x="11693" y="215"/>
                    <a:pt x="11463" y="132"/>
                  </a:cubicBezTo>
                  <a:lnTo>
                    <a:pt x="11233" y="132"/>
                  </a:lnTo>
                  <a:cubicBezTo>
                    <a:pt x="7676" y="174"/>
                    <a:pt x="4684" y="257"/>
                    <a:pt x="4684" y="257"/>
                  </a:cubicBezTo>
                  <a:cubicBezTo>
                    <a:pt x="2403" y="299"/>
                    <a:pt x="499" y="383"/>
                    <a:pt x="478" y="425"/>
                  </a:cubicBezTo>
                  <a:cubicBezTo>
                    <a:pt x="457" y="446"/>
                    <a:pt x="520" y="571"/>
                    <a:pt x="562" y="592"/>
                  </a:cubicBezTo>
                  <a:cubicBezTo>
                    <a:pt x="583" y="655"/>
                    <a:pt x="206" y="864"/>
                    <a:pt x="81" y="906"/>
                  </a:cubicBezTo>
                  <a:cubicBezTo>
                    <a:pt x="0" y="940"/>
                    <a:pt x="427" y="956"/>
                    <a:pt x="928" y="956"/>
                  </a:cubicBezTo>
                  <a:cubicBezTo>
                    <a:pt x="1337" y="956"/>
                    <a:pt x="1796" y="946"/>
                    <a:pt x="2068" y="927"/>
                  </a:cubicBezTo>
                  <a:cubicBezTo>
                    <a:pt x="2675" y="906"/>
                    <a:pt x="3345" y="864"/>
                    <a:pt x="3428" y="864"/>
                  </a:cubicBezTo>
                  <a:cubicBezTo>
                    <a:pt x="3495" y="864"/>
                    <a:pt x="4071" y="944"/>
                    <a:pt x="4460" y="944"/>
                  </a:cubicBezTo>
                  <a:cubicBezTo>
                    <a:pt x="4557" y="944"/>
                    <a:pt x="4642" y="939"/>
                    <a:pt x="4705" y="927"/>
                  </a:cubicBezTo>
                  <a:cubicBezTo>
                    <a:pt x="5019" y="885"/>
                    <a:pt x="6985" y="864"/>
                    <a:pt x="7634" y="759"/>
                  </a:cubicBezTo>
                  <a:cubicBezTo>
                    <a:pt x="8262" y="655"/>
                    <a:pt x="9099" y="571"/>
                    <a:pt x="9203" y="571"/>
                  </a:cubicBezTo>
                  <a:cubicBezTo>
                    <a:pt x="9308" y="571"/>
                    <a:pt x="9601" y="718"/>
                    <a:pt x="9685" y="801"/>
                  </a:cubicBezTo>
                  <a:cubicBezTo>
                    <a:pt x="9768" y="885"/>
                    <a:pt x="10040" y="948"/>
                    <a:pt x="10333" y="948"/>
                  </a:cubicBezTo>
                  <a:cubicBezTo>
                    <a:pt x="10626" y="948"/>
                    <a:pt x="11693" y="948"/>
                    <a:pt x="12279" y="885"/>
                  </a:cubicBezTo>
                  <a:lnTo>
                    <a:pt x="12718" y="676"/>
                  </a:lnTo>
                  <a:cubicBezTo>
                    <a:pt x="12765" y="656"/>
                    <a:pt x="12817" y="648"/>
                    <a:pt x="12874" y="648"/>
                  </a:cubicBezTo>
                  <a:cubicBezTo>
                    <a:pt x="13123" y="648"/>
                    <a:pt x="13458" y="801"/>
                    <a:pt x="13765" y="801"/>
                  </a:cubicBezTo>
                  <a:cubicBezTo>
                    <a:pt x="14120" y="819"/>
                    <a:pt x="14475" y="829"/>
                    <a:pt x="14832" y="829"/>
                  </a:cubicBezTo>
                  <a:cubicBezTo>
                    <a:pt x="15337" y="829"/>
                    <a:pt x="15844" y="808"/>
                    <a:pt x="16359" y="759"/>
                  </a:cubicBezTo>
                  <a:lnTo>
                    <a:pt x="17238" y="655"/>
                  </a:lnTo>
                  <a:cubicBezTo>
                    <a:pt x="18180" y="780"/>
                    <a:pt x="20607" y="822"/>
                    <a:pt x="21234" y="822"/>
                  </a:cubicBezTo>
                  <a:cubicBezTo>
                    <a:pt x="21862" y="822"/>
                    <a:pt x="24017" y="780"/>
                    <a:pt x="24624" y="697"/>
                  </a:cubicBezTo>
                  <a:cubicBezTo>
                    <a:pt x="25210" y="592"/>
                    <a:pt x="27532" y="508"/>
                    <a:pt x="28244" y="487"/>
                  </a:cubicBezTo>
                  <a:cubicBezTo>
                    <a:pt x="28955" y="466"/>
                    <a:pt x="29520" y="257"/>
                    <a:pt x="29520" y="236"/>
                  </a:cubicBezTo>
                  <a:cubicBezTo>
                    <a:pt x="29520" y="194"/>
                    <a:pt x="29499" y="132"/>
                    <a:pt x="29457" y="90"/>
                  </a:cubicBezTo>
                  <a:lnTo>
                    <a:pt x="29416" y="90"/>
                  </a:lnTo>
                  <a:cubicBezTo>
                    <a:pt x="28872" y="90"/>
                    <a:pt x="28328" y="132"/>
                    <a:pt x="27783" y="132"/>
                  </a:cubicBezTo>
                  <a:cubicBezTo>
                    <a:pt x="27644" y="132"/>
                    <a:pt x="27505" y="141"/>
                    <a:pt x="27365" y="141"/>
                  </a:cubicBezTo>
                  <a:cubicBezTo>
                    <a:pt x="27295" y="141"/>
                    <a:pt x="27226" y="139"/>
                    <a:pt x="27156" y="132"/>
                  </a:cubicBezTo>
                  <a:cubicBezTo>
                    <a:pt x="26622" y="43"/>
                    <a:pt x="26243" y="0"/>
                    <a:pt x="25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295525" y="755975"/>
              <a:ext cx="1084925" cy="41025"/>
            </a:xfrm>
            <a:custGeom>
              <a:avLst/>
              <a:gdLst/>
              <a:ahLst/>
              <a:cxnLst/>
              <a:rect l="l" t="t" r="r" b="b"/>
              <a:pathLst>
                <a:path w="43397" h="1641" extrusionOk="0">
                  <a:moveTo>
                    <a:pt x="43292" y="0"/>
                  </a:moveTo>
                  <a:cubicBezTo>
                    <a:pt x="39525" y="84"/>
                    <a:pt x="36115" y="168"/>
                    <a:pt x="36115" y="168"/>
                  </a:cubicBezTo>
                  <a:cubicBezTo>
                    <a:pt x="33834" y="210"/>
                    <a:pt x="31679" y="293"/>
                    <a:pt x="31595" y="335"/>
                  </a:cubicBezTo>
                  <a:cubicBezTo>
                    <a:pt x="31572" y="347"/>
                    <a:pt x="31531" y="352"/>
                    <a:pt x="31477" y="352"/>
                  </a:cubicBezTo>
                  <a:cubicBezTo>
                    <a:pt x="31338" y="352"/>
                    <a:pt x="31116" y="318"/>
                    <a:pt x="30905" y="272"/>
                  </a:cubicBezTo>
                  <a:lnTo>
                    <a:pt x="30696" y="293"/>
                  </a:lnTo>
                  <a:lnTo>
                    <a:pt x="30214" y="335"/>
                  </a:lnTo>
                  <a:cubicBezTo>
                    <a:pt x="29691" y="440"/>
                    <a:pt x="27348" y="544"/>
                    <a:pt x="25088" y="607"/>
                  </a:cubicBezTo>
                  <a:cubicBezTo>
                    <a:pt x="25088" y="607"/>
                    <a:pt x="23540" y="649"/>
                    <a:pt x="20715" y="712"/>
                  </a:cubicBezTo>
                  <a:cubicBezTo>
                    <a:pt x="17828" y="795"/>
                    <a:pt x="16237" y="816"/>
                    <a:pt x="16237" y="816"/>
                  </a:cubicBezTo>
                  <a:cubicBezTo>
                    <a:pt x="13936" y="858"/>
                    <a:pt x="7993" y="1005"/>
                    <a:pt x="6466" y="1109"/>
                  </a:cubicBezTo>
                  <a:cubicBezTo>
                    <a:pt x="4918" y="1214"/>
                    <a:pt x="2909" y="1277"/>
                    <a:pt x="1988" y="1319"/>
                  </a:cubicBezTo>
                  <a:lnTo>
                    <a:pt x="1151" y="1339"/>
                  </a:lnTo>
                  <a:lnTo>
                    <a:pt x="775" y="1339"/>
                  </a:lnTo>
                  <a:cubicBezTo>
                    <a:pt x="398" y="1339"/>
                    <a:pt x="22" y="1423"/>
                    <a:pt x="1" y="1528"/>
                  </a:cubicBezTo>
                  <a:lnTo>
                    <a:pt x="1" y="1570"/>
                  </a:lnTo>
                  <a:lnTo>
                    <a:pt x="1" y="1632"/>
                  </a:lnTo>
                  <a:cubicBezTo>
                    <a:pt x="7" y="1638"/>
                    <a:pt x="58" y="1641"/>
                    <a:pt x="145" y="1641"/>
                  </a:cubicBezTo>
                  <a:cubicBezTo>
                    <a:pt x="675" y="1641"/>
                    <a:pt x="2510" y="1546"/>
                    <a:pt x="3265" y="1528"/>
                  </a:cubicBezTo>
                  <a:cubicBezTo>
                    <a:pt x="4164" y="1465"/>
                    <a:pt x="5545" y="1423"/>
                    <a:pt x="6382" y="1381"/>
                  </a:cubicBezTo>
                  <a:lnTo>
                    <a:pt x="7136" y="1360"/>
                  </a:lnTo>
                  <a:cubicBezTo>
                    <a:pt x="7931" y="1339"/>
                    <a:pt x="8726" y="1339"/>
                    <a:pt x="9521" y="1319"/>
                  </a:cubicBezTo>
                  <a:cubicBezTo>
                    <a:pt x="10274" y="1277"/>
                    <a:pt x="11027" y="1277"/>
                    <a:pt x="11802" y="1256"/>
                  </a:cubicBezTo>
                  <a:cubicBezTo>
                    <a:pt x="12365" y="1256"/>
                    <a:pt x="12950" y="1212"/>
                    <a:pt x="13525" y="1212"/>
                  </a:cubicBezTo>
                  <a:cubicBezTo>
                    <a:pt x="13741" y="1212"/>
                    <a:pt x="13955" y="1218"/>
                    <a:pt x="14166" y="1235"/>
                  </a:cubicBezTo>
                  <a:lnTo>
                    <a:pt x="14940" y="1277"/>
                  </a:lnTo>
                  <a:cubicBezTo>
                    <a:pt x="15714" y="1130"/>
                    <a:pt x="19083" y="942"/>
                    <a:pt x="20108" y="921"/>
                  </a:cubicBezTo>
                  <a:cubicBezTo>
                    <a:pt x="20415" y="915"/>
                    <a:pt x="20739" y="912"/>
                    <a:pt x="21049" y="912"/>
                  </a:cubicBezTo>
                  <a:cubicBezTo>
                    <a:pt x="21796" y="912"/>
                    <a:pt x="22459" y="927"/>
                    <a:pt x="22577" y="942"/>
                  </a:cubicBezTo>
                  <a:cubicBezTo>
                    <a:pt x="22678" y="956"/>
                    <a:pt x="23038" y="981"/>
                    <a:pt x="23465" y="981"/>
                  </a:cubicBezTo>
                  <a:cubicBezTo>
                    <a:pt x="23656" y="981"/>
                    <a:pt x="23862" y="976"/>
                    <a:pt x="24063" y="963"/>
                  </a:cubicBezTo>
                  <a:lnTo>
                    <a:pt x="24670" y="900"/>
                  </a:lnTo>
                  <a:lnTo>
                    <a:pt x="25423" y="795"/>
                  </a:lnTo>
                  <a:cubicBezTo>
                    <a:pt x="25862" y="848"/>
                    <a:pt x="26281" y="874"/>
                    <a:pt x="26600" y="874"/>
                  </a:cubicBezTo>
                  <a:cubicBezTo>
                    <a:pt x="26919" y="874"/>
                    <a:pt x="27139" y="848"/>
                    <a:pt x="27180" y="795"/>
                  </a:cubicBezTo>
                  <a:lnTo>
                    <a:pt x="27306" y="691"/>
                  </a:lnTo>
                  <a:cubicBezTo>
                    <a:pt x="27365" y="677"/>
                    <a:pt x="27425" y="671"/>
                    <a:pt x="27484" y="671"/>
                  </a:cubicBezTo>
                  <a:cubicBezTo>
                    <a:pt x="27780" y="671"/>
                    <a:pt x="28073" y="816"/>
                    <a:pt x="28352" y="816"/>
                  </a:cubicBezTo>
                  <a:cubicBezTo>
                    <a:pt x="28642" y="816"/>
                    <a:pt x="28917" y="612"/>
                    <a:pt x="29244" y="612"/>
                  </a:cubicBezTo>
                  <a:cubicBezTo>
                    <a:pt x="29294" y="612"/>
                    <a:pt x="29345" y="617"/>
                    <a:pt x="29398" y="628"/>
                  </a:cubicBezTo>
                  <a:cubicBezTo>
                    <a:pt x="29482" y="649"/>
                    <a:pt x="29545" y="712"/>
                    <a:pt x="29649" y="712"/>
                  </a:cubicBezTo>
                  <a:lnTo>
                    <a:pt x="30131" y="733"/>
                  </a:lnTo>
                  <a:cubicBezTo>
                    <a:pt x="30654" y="733"/>
                    <a:pt x="31281" y="691"/>
                    <a:pt x="31574" y="607"/>
                  </a:cubicBezTo>
                  <a:lnTo>
                    <a:pt x="31825" y="607"/>
                  </a:lnTo>
                  <a:cubicBezTo>
                    <a:pt x="33395" y="544"/>
                    <a:pt x="34943" y="523"/>
                    <a:pt x="36512" y="503"/>
                  </a:cubicBezTo>
                  <a:cubicBezTo>
                    <a:pt x="36596" y="503"/>
                    <a:pt x="36683" y="499"/>
                    <a:pt x="36768" y="499"/>
                  </a:cubicBezTo>
                  <a:cubicBezTo>
                    <a:pt x="36896" y="499"/>
                    <a:pt x="37019" y="507"/>
                    <a:pt x="37119" y="544"/>
                  </a:cubicBezTo>
                  <a:cubicBezTo>
                    <a:pt x="37343" y="677"/>
                    <a:pt x="37587" y="725"/>
                    <a:pt x="37822" y="725"/>
                  </a:cubicBezTo>
                  <a:cubicBezTo>
                    <a:pt x="38070" y="725"/>
                    <a:pt x="38307" y="672"/>
                    <a:pt x="38500" y="607"/>
                  </a:cubicBezTo>
                  <a:cubicBezTo>
                    <a:pt x="38856" y="482"/>
                    <a:pt x="39211" y="440"/>
                    <a:pt x="39567" y="440"/>
                  </a:cubicBezTo>
                  <a:lnTo>
                    <a:pt x="40844" y="398"/>
                  </a:lnTo>
                  <a:cubicBezTo>
                    <a:pt x="42245" y="377"/>
                    <a:pt x="43396" y="189"/>
                    <a:pt x="43396" y="126"/>
                  </a:cubicBezTo>
                  <a:cubicBezTo>
                    <a:pt x="43396" y="105"/>
                    <a:pt x="43354" y="21"/>
                    <a:pt x="43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1790075" y="810900"/>
              <a:ext cx="386600" cy="42875"/>
            </a:xfrm>
            <a:custGeom>
              <a:avLst/>
              <a:gdLst/>
              <a:ahLst/>
              <a:cxnLst/>
              <a:rect l="l" t="t" r="r" b="b"/>
              <a:pathLst>
                <a:path w="15464" h="1715" extrusionOk="0">
                  <a:moveTo>
                    <a:pt x="10713" y="0"/>
                  </a:moveTo>
                  <a:lnTo>
                    <a:pt x="10672" y="21"/>
                  </a:lnTo>
                  <a:cubicBezTo>
                    <a:pt x="10462" y="208"/>
                    <a:pt x="10207" y="245"/>
                    <a:pt x="9943" y="245"/>
                  </a:cubicBezTo>
                  <a:cubicBezTo>
                    <a:pt x="9767" y="245"/>
                    <a:pt x="9586" y="228"/>
                    <a:pt x="9413" y="228"/>
                  </a:cubicBezTo>
                  <a:cubicBezTo>
                    <a:pt x="9379" y="228"/>
                    <a:pt x="9345" y="229"/>
                    <a:pt x="9311" y="231"/>
                  </a:cubicBezTo>
                  <a:lnTo>
                    <a:pt x="7700" y="293"/>
                  </a:lnTo>
                  <a:cubicBezTo>
                    <a:pt x="5922" y="314"/>
                    <a:pt x="2281" y="398"/>
                    <a:pt x="1465" y="482"/>
                  </a:cubicBezTo>
                  <a:cubicBezTo>
                    <a:pt x="670" y="586"/>
                    <a:pt x="0" y="691"/>
                    <a:pt x="0" y="712"/>
                  </a:cubicBezTo>
                  <a:cubicBezTo>
                    <a:pt x="0" y="727"/>
                    <a:pt x="624" y="777"/>
                    <a:pt x="1111" y="777"/>
                  </a:cubicBezTo>
                  <a:cubicBezTo>
                    <a:pt x="1286" y="777"/>
                    <a:pt x="1444" y="770"/>
                    <a:pt x="1549" y="754"/>
                  </a:cubicBezTo>
                  <a:cubicBezTo>
                    <a:pt x="1619" y="750"/>
                    <a:pt x="1709" y="748"/>
                    <a:pt x="1813" y="748"/>
                  </a:cubicBezTo>
                  <a:cubicBezTo>
                    <a:pt x="2333" y="748"/>
                    <a:pt x="3184" y="792"/>
                    <a:pt x="3411" y="879"/>
                  </a:cubicBezTo>
                  <a:cubicBezTo>
                    <a:pt x="3490" y="925"/>
                    <a:pt x="3609" y="942"/>
                    <a:pt x="3741" y="942"/>
                  </a:cubicBezTo>
                  <a:cubicBezTo>
                    <a:pt x="4030" y="942"/>
                    <a:pt x="4377" y="860"/>
                    <a:pt x="4478" y="816"/>
                  </a:cubicBezTo>
                  <a:cubicBezTo>
                    <a:pt x="4530" y="790"/>
                    <a:pt x="4606" y="781"/>
                    <a:pt x="4688" y="781"/>
                  </a:cubicBezTo>
                  <a:cubicBezTo>
                    <a:pt x="4871" y="781"/>
                    <a:pt x="5083" y="829"/>
                    <a:pt x="5127" y="858"/>
                  </a:cubicBezTo>
                  <a:cubicBezTo>
                    <a:pt x="5231" y="921"/>
                    <a:pt x="5127" y="1465"/>
                    <a:pt x="5064" y="1653"/>
                  </a:cubicBezTo>
                  <a:cubicBezTo>
                    <a:pt x="5047" y="1696"/>
                    <a:pt x="5064" y="1715"/>
                    <a:pt x="5104" y="1715"/>
                  </a:cubicBezTo>
                  <a:cubicBezTo>
                    <a:pt x="5259" y="1715"/>
                    <a:pt x="5751" y="1443"/>
                    <a:pt x="5901" y="1277"/>
                  </a:cubicBezTo>
                  <a:cubicBezTo>
                    <a:pt x="6068" y="1067"/>
                    <a:pt x="7073" y="754"/>
                    <a:pt x="8098" y="607"/>
                  </a:cubicBezTo>
                  <a:lnTo>
                    <a:pt x="11174" y="607"/>
                  </a:lnTo>
                  <a:cubicBezTo>
                    <a:pt x="13454" y="544"/>
                    <a:pt x="15421" y="482"/>
                    <a:pt x="15442" y="440"/>
                  </a:cubicBezTo>
                  <a:cubicBezTo>
                    <a:pt x="15463" y="419"/>
                    <a:pt x="15463" y="293"/>
                    <a:pt x="15463" y="231"/>
                  </a:cubicBezTo>
                  <a:cubicBezTo>
                    <a:pt x="15463" y="189"/>
                    <a:pt x="15358" y="126"/>
                    <a:pt x="15233" y="126"/>
                  </a:cubicBezTo>
                  <a:lnTo>
                    <a:pt x="15128" y="126"/>
                  </a:lnTo>
                  <a:lnTo>
                    <a:pt x="13705" y="63"/>
                  </a:lnTo>
                  <a:cubicBezTo>
                    <a:pt x="12136" y="21"/>
                    <a:pt x="10776" y="21"/>
                    <a:pt x="10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68175" y="803475"/>
              <a:ext cx="388675" cy="20125"/>
            </a:xfrm>
            <a:custGeom>
              <a:avLst/>
              <a:gdLst/>
              <a:ahLst/>
              <a:cxnLst/>
              <a:rect l="l" t="t" r="r" b="b"/>
              <a:pathLst>
                <a:path w="15547" h="805" extrusionOk="0">
                  <a:moveTo>
                    <a:pt x="11059" y="0"/>
                  </a:moveTo>
                  <a:cubicBezTo>
                    <a:pt x="11031" y="0"/>
                    <a:pt x="11007" y="2"/>
                    <a:pt x="10986" y="4"/>
                  </a:cubicBezTo>
                  <a:cubicBezTo>
                    <a:pt x="10672" y="67"/>
                    <a:pt x="10337" y="360"/>
                    <a:pt x="10316" y="402"/>
                  </a:cubicBezTo>
                  <a:cubicBezTo>
                    <a:pt x="10316" y="410"/>
                    <a:pt x="10306" y="414"/>
                    <a:pt x="10286" y="414"/>
                  </a:cubicBezTo>
                  <a:cubicBezTo>
                    <a:pt x="10156" y="414"/>
                    <a:pt x="9619" y="241"/>
                    <a:pt x="9019" y="4"/>
                  </a:cubicBezTo>
                  <a:lnTo>
                    <a:pt x="8454" y="214"/>
                  </a:lnTo>
                  <a:cubicBezTo>
                    <a:pt x="7952" y="402"/>
                    <a:pt x="7512" y="381"/>
                    <a:pt x="7073" y="402"/>
                  </a:cubicBezTo>
                  <a:cubicBezTo>
                    <a:pt x="7007" y="404"/>
                    <a:pt x="6941" y="405"/>
                    <a:pt x="6875" y="405"/>
                  </a:cubicBezTo>
                  <a:cubicBezTo>
                    <a:pt x="6209" y="405"/>
                    <a:pt x="5542" y="316"/>
                    <a:pt x="4876" y="297"/>
                  </a:cubicBezTo>
                  <a:lnTo>
                    <a:pt x="3328" y="214"/>
                  </a:lnTo>
                  <a:cubicBezTo>
                    <a:pt x="1654" y="297"/>
                    <a:pt x="105" y="507"/>
                    <a:pt x="63" y="569"/>
                  </a:cubicBezTo>
                  <a:cubicBezTo>
                    <a:pt x="1" y="590"/>
                    <a:pt x="273" y="695"/>
                    <a:pt x="649" y="779"/>
                  </a:cubicBezTo>
                  <a:cubicBezTo>
                    <a:pt x="756" y="796"/>
                    <a:pt x="965" y="804"/>
                    <a:pt x="1228" y="804"/>
                  </a:cubicBezTo>
                  <a:cubicBezTo>
                    <a:pt x="1892" y="804"/>
                    <a:pt x="2898" y="755"/>
                    <a:pt x="3453" y="695"/>
                  </a:cubicBezTo>
                  <a:lnTo>
                    <a:pt x="4164" y="695"/>
                  </a:lnTo>
                  <a:lnTo>
                    <a:pt x="4918" y="674"/>
                  </a:lnTo>
                  <a:cubicBezTo>
                    <a:pt x="5390" y="709"/>
                    <a:pt x="7118" y="724"/>
                    <a:pt x="8848" y="724"/>
                  </a:cubicBezTo>
                  <a:cubicBezTo>
                    <a:pt x="10261" y="724"/>
                    <a:pt x="11675" y="714"/>
                    <a:pt x="12408" y="695"/>
                  </a:cubicBezTo>
                  <a:cubicBezTo>
                    <a:pt x="14019" y="674"/>
                    <a:pt x="15463" y="611"/>
                    <a:pt x="15484" y="590"/>
                  </a:cubicBezTo>
                  <a:cubicBezTo>
                    <a:pt x="15505" y="569"/>
                    <a:pt x="15547" y="318"/>
                    <a:pt x="15547" y="256"/>
                  </a:cubicBezTo>
                  <a:cubicBezTo>
                    <a:pt x="15547" y="151"/>
                    <a:pt x="15191" y="88"/>
                    <a:pt x="15066" y="88"/>
                  </a:cubicBezTo>
                  <a:cubicBezTo>
                    <a:pt x="14940" y="88"/>
                    <a:pt x="15149" y="256"/>
                    <a:pt x="15275" y="297"/>
                  </a:cubicBezTo>
                  <a:cubicBezTo>
                    <a:pt x="15380" y="360"/>
                    <a:pt x="14752" y="402"/>
                    <a:pt x="14543" y="402"/>
                  </a:cubicBezTo>
                  <a:cubicBezTo>
                    <a:pt x="14532" y="403"/>
                    <a:pt x="14520" y="404"/>
                    <a:pt x="14508" y="404"/>
                  </a:cubicBezTo>
                  <a:cubicBezTo>
                    <a:pt x="14312" y="404"/>
                    <a:pt x="13973" y="251"/>
                    <a:pt x="13894" y="172"/>
                  </a:cubicBezTo>
                  <a:cubicBezTo>
                    <a:pt x="13856" y="142"/>
                    <a:pt x="13729" y="131"/>
                    <a:pt x="13568" y="131"/>
                  </a:cubicBezTo>
                  <a:cubicBezTo>
                    <a:pt x="13280" y="131"/>
                    <a:pt x="12881" y="166"/>
                    <a:pt x="12680" y="193"/>
                  </a:cubicBezTo>
                  <a:cubicBezTo>
                    <a:pt x="12650" y="199"/>
                    <a:pt x="12612" y="202"/>
                    <a:pt x="12569" y="202"/>
                  </a:cubicBezTo>
                  <a:cubicBezTo>
                    <a:pt x="12196" y="202"/>
                    <a:pt x="11400" y="0"/>
                    <a:pt x="1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672975" y="776375"/>
              <a:ext cx="149175" cy="53900"/>
            </a:xfrm>
            <a:custGeom>
              <a:avLst/>
              <a:gdLst/>
              <a:ahLst/>
              <a:cxnLst/>
              <a:rect l="l" t="t" r="r" b="b"/>
              <a:pathLst>
                <a:path w="5967" h="2156" extrusionOk="0">
                  <a:moveTo>
                    <a:pt x="84" y="0"/>
                  </a:moveTo>
                  <a:cubicBezTo>
                    <a:pt x="21" y="84"/>
                    <a:pt x="0" y="210"/>
                    <a:pt x="0" y="251"/>
                  </a:cubicBezTo>
                  <a:cubicBezTo>
                    <a:pt x="0" y="314"/>
                    <a:pt x="293" y="398"/>
                    <a:pt x="398" y="398"/>
                  </a:cubicBezTo>
                  <a:cubicBezTo>
                    <a:pt x="503" y="398"/>
                    <a:pt x="524" y="544"/>
                    <a:pt x="503" y="607"/>
                  </a:cubicBezTo>
                  <a:cubicBezTo>
                    <a:pt x="461" y="649"/>
                    <a:pt x="1800" y="1130"/>
                    <a:pt x="2344" y="1256"/>
                  </a:cubicBezTo>
                  <a:cubicBezTo>
                    <a:pt x="2867" y="1360"/>
                    <a:pt x="3495" y="1716"/>
                    <a:pt x="3557" y="1800"/>
                  </a:cubicBezTo>
                  <a:cubicBezTo>
                    <a:pt x="3599" y="1884"/>
                    <a:pt x="4060" y="1967"/>
                    <a:pt x="4185" y="1967"/>
                  </a:cubicBezTo>
                  <a:cubicBezTo>
                    <a:pt x="4205" y="1961"/>
                    <a:pt x="4230" y="1958"/>
                    <a:pt x="4260" y="1958"/>
                  </a:cubicBezTo>
                  <a:cubicBezTo>
                    <a:pt x="4426" y="1958"/>
                    <a:pt x="4739" y="2046"/>
                    <a:pt x="5022" y="2135"/>
                  </a:cubicBezTo>
                  <a:cubicBezTo>
                    <a:pt x="5069" y="2149"/>
                    <a:pt x="5122" y="2156"/>
                    <a:pt x="5178" y="2156"/>
                  </a:cubicBezTo>
                  <a:cubicBezTo>
                    <a:pt x="5519" y="2156"/>
                    <a:pt x="5967" y="1917"/>
                    <a:pt x="5859" y="1863"/>
                  </a:cubicBezTo>
                  <a:cubicBezTo>
                    <a:pt x="5734" y="1758"/>
                    <a:pt x="5252" y="1591"/>
                    <a:pt x="4750" y="1486"/>
                  </a:cubicBezTo>
                  <a:lnTo>
                    <a:pt x="4436" y="1360"/>
                  </a:lnTo>
                  <a:lnTo>
                    <a:pt x="3892" y="1130"/>
                  </a:lnTo>
                  <a:cubicBezTo>
                    <a:pt x="3327" y="816"/>
                    <a:pt x="2009" y="398"/>
                    <a:pt x="1026" y="18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292400" y="762950"/>
              <a:ext cx="239075" cy="17625"/>
            </a:xfrm>
            <a:custGeom>
              <a:avLst/>
              <a:gdLst/>
              <a:ahLst/>
              <a:cxnLst/>
              <a:rect l="l" t="t" r="r" b="b"/>
              <a:pathLst>
                <a:path w="9563" h="705" extrusionOk="0">
                  <a:moveTo>
                    <a:pt x="8479" y="1"/>
                  </a:moveTo>
                  <a:cubicBezTo>
                    <a:pt x="8102" y="1"/>
                    <a:pt x="7641" y="6"/>
                    <a:pt x="7156" y="14"/>
                  </a:cubicBezTo>
                  <a:lnTo>
                    <a:pt x="6026" y="35"/>
                  </a:lnTo>
                  <a:lnTo>
                    <a:pt x="4980" y="35"/>
                  </a:lnTo>
                  <a:cubicBezTo>
                    <a:pt x="3871" y="182"/>
                    <a:pt x="1297" y="370"/>
                    <a:pt x="649" y="475"/>
                  </a:cubicBezTo>
                  <a:cubicBezTo>
                    <a:pt x="0" y="600"/>
                    <a:pt x="0" y="705"/>
                    <a:pt x="147" y="705"/>
                  </a:cubicBezTo>
                  <a:cubicBezTo>
                    <a:pt x="314" y="705"/>
                    <a:pt x="1820" y="684"/>
                    <a:pt x="2344" y="663"/>
                  </a:cubicBezTo>
                  <a:cubicBezTo>
                    <a:pt x="2867" y="642"/>
                    <a:pt x="4666" y="454"/>
                    <a:pt x="5189" y="433"/>
                  </a:cubicBezTo>
                  <a:cubicBezTo>
                    <a:pt x="5712" y="391"/>
                    <a:pt x="7010" y="370"/>
                    <a:pt x="8077" y="349"/>
                  </a:cubicBezTo>
                  <a:lnTo>
                    <a:pt x="9039" y="328"/>
                  </a:lnTo>
                  <a:cubicBezTo>
                    <a:pt x="9102" y="307"/>
                    <a:pt x="9175" y="307"/>
                    <a:pt x="9248" y="307"/>
                  </a:cubicBezTo>
                  <a:cubicBezTo>
                    <a:pt x="9322" y="307"/>
                    <a:pt x="9395" y="307"/>
                    <a:pt x="9458" y="286"/>
                  </a:cubicBezTo>
                  <a:lnTo>
                    <a:pt x="9520" y="286"/>
                  </a:lnTo>
                  <a:cubicBezTo>
                    <a:pt x="9562" y="244"/>
                    <a:pt x="9458" y="77"/>
                    <a:pt x="9416" y="35"/>
                  </a:cubicBezTo>
                  <a:cubicBezTo>
                    <a:pt x="9379" y="11"/>
                    <a:pt x="9012" y="1"/>
                    <a:pt x="8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382650" y="732750"/>
              <a:ext cx="215025" cy="24300"/>
            </a:xfrm>
            <a:custGeom>
              <a:avLst/>
              <a:gdLst/>
              <a:ahLst/>
              <a:cxnLst/>
              <a:rect l="l" t="t" r="r" b="b"/>
              <a:pathLst>
                <a:path w="8601" h="972" extrusionOk="0">
                  <a:moveTo>
                    <a:pt x="473" y="0"/>
                  </a:moveTo>
                  <a:cubicBezTo>
                    <a:pt x="430" y="0"/>
                    <a:pt x="391" y="3"/>
                    <a:pt x="357" y="9"/>
                  </a:cubicBezTo>
                  <a:cubicBezTo>
                    <a:pt x="1" y="92"/>
                    <a:pt x="231" y="323"/>
                    <a:pt x="859" y="532"/>
                  </a:cubicBezTo>
                  <a:lnTo>
                    <a:pt x="1486" y="427"/>
                  </a:lnTo>
                  <a:cubicBezTo>
                    <a:pt x="1590" y="404"/>
                    <a:pt x="1706" y="388"/>
                    <a:pt x="1820" y="388"/>
                  </a:cubicBezTo>
                  <a:cubicBezTo>
                    <a:pt x="1915" y="388"/>
                    <a:pt x="2008" y="399"/>
                    <a:pt x="2093" y="427"/>
                  </a:cubicBezTo>
                  <a:cubicBezTo>
                    <a:pt x="3307" y="908"/>
                    <a:pt x="4646" y="657"/>
                    <a:pt x="5901" y="846"/>
                  </a:cubicBezTo>
                  <a:lnTo>
                    <a:pt x="6738" y="971"/>
                  </a:lnTo>
                  <a:cubicBezTo>
                    <a:pt x="7722" y="908"/>
                    <a:pt x="8559" y="804"/>
                    <a:pt x="8580" y="762"/>
                  </a:cubicBezTo>
                  <a:cubicBezTo>
                    <a:pt x="8600" y="741"/>
                    <a:pt x="8370" y="616"/>
                    <a:pt x="8245" y="574"/>
                  </a:cubicBezTo>
                  <a:cubicBezTo>
                    <a:pt x="8098" y="511"/>
                    <a:pt x="7471" y="427"/>
                    <a:pt x="6822" y="364"/>
                  </a:cubicBezTo>
                  <a:cubicBezTo>
                    <a:pt x="6173" y="302"/>
                    <a:pt x="3600" y="239"/>
                    <a:pt x="2637" y="92"/>
                  </a:cubicBezTo>
                  <a:lnTo>
                    <a:pt x="1758" y="260"/>
                  </a:lnTo>
                  <a:lnTo>
                    <a:pt x="1717" y="260"/>
                  </a:lnTo>
                  <a:cubicBezTo>
                    <a:pt x="1698" y="260"/>
                    <a:pt x="900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559975" y="1109575"/>
              <a:ext cx="79550" cy="53900"/>
            </a:xfrm>
            <a:custGeom>
              <a:avLst/>
              <a:gdLst/>
              <a:ahLst/>
              <a:cxnLst/>
              <a:rect l="l" t="t" r="r" b="b"/>
              <a:pathLst>
                <a:path w="3182" h="2156" extrusionOk="0">
                  <a:moveTo>
                    <a:pt x="1361" y="1"/>
                  </a:moveTo>
                  <a:cubicBezTo>
                    <a:pt x="1194" y="1"/>
                    <a:pt x="859" y="273"/>
                    <a:pt x="754" y="398"/>
                  </a:cubicBezTo>
                  <a:cubicBezTo>
                    <a:pt x="650" y="524"/>
                    <a:pt x="859" y="733"/>
                    <a:pt x="943" y="754"/>
                  </a:cubicBezTo>
                  <a:cubicBezTo>
                    <a:pt x="1005" y="796"/>
                    <a:pt x="859" y="921"/>
                    <a:pt x="754" y="984"/>
                  </a:cubicBezTo>
                  <a:cubicBezTo>
                    <a:pt x="671" y="1005"/>
                    <a:pt x="859" y="1340"/>
                    <a:pt x="984" y="1465"/>
                  </a:cubicBezTo>
                  <a:cubicBezTo>
                    <a:pt x="1045" y="1551"/>
                    <a:pt x="985" y="1594"/>
                    <a:pt x="842" y="1594"/>
                  </a:cubicBezTo>
                  <a:cubicBezTo>
                    <a:pt x="739" y="1594"/>
                    <a:pt x="594" y="1572"/>
                    <a:pt x="419" y="1528"/>
                  </a:cubicBezTo>
                  <a:lnTo>
                    <a:pt x="106" y="1465"/>
                  </a:lnTo>
                  <a:lnTo>
                    <a:pt x="22" y="1444"/>
                  </a:lnTo>
                  <a:lnTo>
                    <a:pt x="22" y="1444"/>
                  </a:lnTo>
                  <a:cubicBezTo>
                    <a:pt x="1" y="1465"/>
                    <a:pt x="210" y="1758"/>
                    <a:pt x="273" y="1863"/>
                  </a:cubicBezTo>
                  <a:cubicBezTo>
                    <a:pt x="319" y="1909"/>
                    <a:pt x="438" y="1927"/>
                    <a:pt x="568" y="1927"/>
                  </a:cubicBezTo>
                  <a:cubicBezTo>
                    <a:pt x="732" y="1927"/>
                    <a:pt x="914" y="1898"/>
                    <a:pt x="984" y="1863"/>
                  </a:cubicBezTo>
                  <a:cubicBezTo>
                    <a:pt x="1010" y="1853"/>
                    <a:pt x="1035" y="1849"/>
                    <a:pt x="1060" y="1849"/>
                  </a:cubicBezTo>
                  <a:cubicBezTo>
                    <a:pt x="1200" y="1849"/>
                    <a:pt x="1326" y="1980"/>
                    <a:pt x="1361" y="2051"/>
                  </a:cubicBezTo>
                  <a:cubicBezTo>
                    <a:pt x="1382" y="2135"/>
                    <a:pt x="1675" y="2156"/>
                    <a:pt x="1779" y="2156"/>
                  </a:cubicBezTo>
                  <a:cubicBezTo>
                    <a:pt x="1884" y="2156"/>
                    <a:pt x="1989" y="2051"/>
                    <a:pt x="1989" y="1947"/>
                  </a:cubicBezTo>
                  <a:lnTo>
                    <a:pt x="1947" y="1884"/>
                  </a:lnTo>
                  <a:lnTo>
                    <a:pt x="1905" y="1800"/>
                  </a:lnTo>
                  <a:cubicBezTo>
                    <a:pt x="1821" y="1737"/>
                    <a:pt x="2449" y="1528"/>
                    <a:pt x="2721" y="1444"/>
                  </a:cubicBezTo>
                  <a:cubicBezTo>
                    <a:pt x="2972" y="1361"/>
                    <a:pt x="3181" y="1277"/>
                    <a:pt x="3181" y="1256"/>
                  </a:cubicBezTo>
                  <a:lnTo>
                    <a:pt x="3181" y="1256"/>
                  </a:lnTo>
                  <a:cubicBezTo>
                    <a:pt x="3181" y="1256"/>
                    <a:pt x="2616" y="1256"/>
                    <a:pt x="2365" y="1277"/>
                  </a:cubicBezTo>
                  <a:cubicBezTo>
                    <a:pt x="2135" y="1319"/>
                    <a:pt x="1884" y="1340"/>
                    <a:pt x="1779" y="1361"/>
                  </a:cubicBezTo>
                  <a:cubicBezTo>
                    <a:pt x="1752" y="1372"/>
                    <a:pt x="1712" y="1376"/>
                    <a:pt x="1666" y="1376"/>
                  </a:cubicBezTo>
                  <a:cubicBezTo>
                    <a:pt x="1564" y="1376"/>
                    <a:pt x="1434" y="1356"/>
                    <a:pt x="1362" y="1356"/>
                  </a:cubicBezTo>
                  <a:cubicBezTo>
                    <a:pt x="1343" y="1356"/>
                    <a:pt x="1329" y="1358"/>
                    <a:pt x="1319" y="1361"/>
                  </a:cubicBezTo>
                  <a:cubicBezTo>
                    <a:pt x="1319" y="1340"/>
                    <a:pt x="1612" y="1277"/>
                    <a:pt x="1717" y="1256"/>
                  </a:cubicBezTo>
                  <a:cubicBezTo>
                    <a:pt x="1736" y="1252"/>
                    <a:pt x="1755" y="1251"/>
                    <a:pt x="1774" y="1251"/>
                  </a:cubicBezTo>
                  <a:cubicBezTo>
                    <a:pt x="1856" y="1251"/>
                    <a:pt x="1926" y="1285"/>
                    <a:pt x="1926" y="1319"/>
                  </a:cubicBezTo>
                  <a:cubicBezTo>
                    <a:pt x="1926" y="1320"/>
                    <a:pt x="1926" y="1320"/>
                    <a:pt x="1926" y="1320"/>
                  </a:cubicBezTo>
                  <a:cubicBezTo>
                    <a:pt x="1933" y="1320"/>
                    <a:pt x="2033" y="1023"/>
                    <a:pt x="2093" y="942"/>
                  </a:cubicBezTo>
                  <a:cubicBezTo>
                    <a:pt x="2114" y="880"/>
                    <a:pt x="1905" y="691"/>
                    <a:pt x="1821" y="649"/>
                  </a:cubicBezTo>
                  <a:cubicBezTo>
                    <a:pt x="1738" y="628"/>
                    <a:pt x="1800" y="294"/>
                    <a:pt x="1842" y="189"/>
                  </a:cubicBezTo>
                  <a:cubicBezTo>
                    <a:pt x="1884" y="84"/>
                    <a:pt x="1487" y="1"/>
                    <a:pt x="1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258550" y="728975"/>
              <a:ext cx="223125" cy="13425"/>
            </a:xfrm>
            <a:custGeom>
              <a:avLst/>
              <a:gdLst/>
              <a:ahLst/>
              <a:cxnLst/>
              <a:rect l="l" t="t" r="r" b="b"/>
              <a:pathLst>
                <a:path w="8925" h="537" extrusionOk="0">
                  <a:moveTo>
                    <a:pt x="7612" y="1"/>
                  </a:moveTo>
                  <a:cubicBezTo>
                    <a:pt x="7149" y="1"/>
                    <a:pt x="6589" y="6"/>
                    <a:pt x="5984" y="13"/>
                  </a:cubicBezTo>
                  <a:cubicBezTo>
                    <a:pt x="4352" y="34"/>
                    <a:pt x="21" y="306"/>
                    <a:pt x="0" y="369"/>
                  </a:cubicBezTo>
                  <a:cubicBezTo>
                    <a:pt x="0" y="432"/>
                    <a:pt x="167" y="515"/>
                    <a:pt x="314" y="536"/>
                  </a:cubicBezTo>
                  <a:lnTo>
                    <a:pt x="398" y="474"/>
                  </a:lnTo>
                  <a:cubicBezTo>
                    <a:pt x="649" y="285"/>
                    <a:pt x="947" y="262"/>
                    <a:pt x="1248" y="262"/>
                  </a:cubicBezTo>
                  <a:cubicBezTo>
                    <a:pt x="1348" y="262"/>
                    <a:pt x="1449" y="264"/>
                    <a:pt x="1548" y="264"/>
                  </a:cubicBezTo>
                  <a:lnTo>
                    <a:pt x="2260" y="264"/>
                  </a:lnTo>
                  <a:cubicBezTo>
                    <a:pt x="2835" y="328"/>
                    <a:pt x="4742" y="356"/>
                    <a:pt x="6020" y="356"/>
                  </a:cubicBezTo>
                  <a:cubicBezTo>
                    <a:pt x="6415" y="356"/>
                    <a:pt x="6750" y="353"/>
                    <a:pt x="6968" y="348"/>
                  </a:cubicBezTo>
                  <a:cubicBezTo>
                    <a:pt x="7867" y="327"/>
                    <a:pt x="8809" y="118"/>
                    <a:pt x="8872" y="55"/>
                  </a:cubicBezTo>
                  <a:cubicBezTo>
                    <a:pt x="8925" y="15"/>
                    <a:pt x="8414" y="1"/>
                    <a:pt x="7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931600" y="734000"/>
              <a:ext cx="191475" cy="19900"/>
            </a:xfrm>
            <a:custGeom>
              <a:avLst/>
              <a:gdLst/>
              <a:ahLst/>
              <a:cxnLst/>
              <a:rect l="l" t="t" r="r" b="b"/>
              <a:pathLst>
                <a:path w="7659" h="796" extrusionOk="0">
                  <a:moveTo>
                    <a:pt x="4081" y="1"/>
                  </a:moveTo>
                  <a:cubicBezTo>
                    <a:pt x="1884" y="231"/>
                    <a:pt x="64" y="440"/>
                    <a:pt x="22" y="461"/>
                  </a:cubicBezTo>
                  <a:cubicBezTo>
                    <a:pt x="1" y="482"/>
                    <a:pt x="482" y="649"/>
                    <a:pt x="1047" y="796"/>
                  </a:cubicBezTo>
                  <a:lnTo>
                    <a:pt x="1633" y="733"/>
                  </a:lnTo>
                  <a:lnTo>
                    <a:pt x="2386" y="628"/>
                  </a:lnTo>
                  <a:cubicBezTo>
                    <a:pt x="3223" y="545"/>
                    <a:pt x="4625" y="461"/>
                    <a:pt x="5504" y="440"/>
                  </a:cubicBezTo>
                  <a:lnTo>
                    <a:pt x="6278" y="419"/>
                  </a:lnTo>
                  <a:lnTo>
                    <a:pt x="6717" y="419"/>
                  </a:lnTo>
                  <a:cubicBezTo>
                    <a:pt x="7219" y="419"/>
                    <a:pt x="7617" y="377"/>
                    <a:pt x="7638" y="356"/>
                  </a:cubicBezTo>
                  <a:cubicBezTo>
                    <a:pt x="7659" y="356"/>
                    <a:pt x="7324" y="168"/>
                    <a:pt x="7198" y="126"/>
                  </a:cubicBezTo>
                  <a:cubicBezTo>
                    <a:pt x="7159" y="106"/>
                    <a:pt x="7110" y="99"/>
                    <a:pt x="7062" y="99"/>
                  </a:cubicBezTo>
                  <a:cubicBezTo>
                    <a:pt x="6957" y="99"/>
                    <a:pt x="6850" y="133"/>
                    <a:pt x="6822" y="147"/>
                  </a:cubicBezTo>
                  <a:cubicBezTo>
                    <a:pt x="6822" y="153"/>
                    <a:pt x="6805" y="155"/>
                    <a:pt x="6775" y="155"/>
                  </a:cubicBezTo>
                  <a:cubicBezTo>
                    <a:pt x="6694" y="155"/>
                    <a:pt x="6513" y="136"/>
                    <a:pt x="6299" y="105"/>
                  </a:cubicBezTo>
                  <a:lnTo>
                    <a:pt x="6090" y="105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977500" y="789975"/>
              <a:ext cx="286150" cy="14725"/>
            </a:xfrm>
            <a:custGeom>
              <a:avLst/>
              <a:gdLst/>
              <a:ahLst/>
              <a:cxnLst/>
              <a:rect l="l" t="t" r="r" b="b"/>
              <a:pathLst>
                <a:path w="11446" h="589" extrusionOk="0">
                  <a:moveTo>
                    <a:pt x="10336" y="0"/>
                  </a:moveTo>
                  <a:lnTo>
                    <a:pt x="9834" y="105"/>
                  </a:lnTo>
                  <a:lnTo>
                    <a:pt x="8872" y="293"/>
                  </a:lnTo>
                  <a:cubicBezTo>
                    <a:pt x="8390" y="210"/>
                    <a:pt x="7805" y="105"/>
                    <a:pt x="7533" y="42"/>
                  </a:cubicBezTo>
                  <a:lnTo>
                    <a:pt x="7407" y="126"/>
                  </a:lnTo>
                  <a:cubicBezTo>
                    <a:pt x="7175" y="297"/>
                    <a:pt x="6929" y="332"/>
                    <a:pt x="6681" y="332"/>
                  </a:cubicBezTo>
                  <a:cubicBezTo>
                    <a:pt x="6504" y="332"/>
                    <a:pt x="6326" y="314"/>
                    <a:pt x="6152" y="314"/>
                  </a:cubicBezTo>
                  <a:lnTo>
                    <a:pt x="4310" y="356"/>
                  </a:lnTo>
                  <a:cubicBezTo>
                    <a:pt x="2302" y="419"/>
                    <a:pt x="335" y="461"/>
                    <a:pt x="209" y="461"/>
                  </a:cubicBezTo>
                  <a:cubicBezTo>
                    <a:pt x="105" y="503"/>
                    <a:pt x="0" y="544"/>
                    <a:pt x="0" y="586"/>
                  </a:cubicBezTo>
                  <a:cubicBezTo>
                    <a:pt x="0" y="588"/>
                    <a:pt x="43" y="589"/>
                    <a:pt x="124" y="589"/>
                  </a:cubicBezTo>
                  <a:cubicBezTo>
                    <a:pt x="952" y="589"/>
                    <a:pt x="5709" y="497"/>
                    <a:pt x="7616" y="440"/>
                  </a:cubicBezTo>
                  <a:cubicBezTo>
                    <a:pt x="9709" y="398"/>
                    <a:pt x="11445" y="210"/>
                    <a:pt x="11445" y="168"/>
                  </a:cubicBezTo>
                  <a:cubicBezTo>
                    <a:pt x="11445" y="105"/>
                    <a:pt x="10943" y="21"/>
                    <a:pt x="10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837750" y="835175"/>
              <a:ext cx="84775" cy="45900"/>
            </a:xfrm>
            <a:custGeom>
              <a:avLst/>
              <a:gdLst/>
              <a:ahLst/>
              <a:cxnLst/>
              <a:rect l="l" t="t" r="r" b="b"/>
              <a:pathLst>
                <a:path w="3391" h="1836" extrusionOk="0">
                  <a:moveTo>
                    <a:pt x="159" y="1"/>
                  </a:moveTo>
                  <a:cubicBezTo>
                    <a:pt x="100" y="1"/>
                    <a:pt x="59" y="11"/>
                    <a:pt x="42" y="34"/>
                  </a:cubicBezTo>
                  <a:cubicBezTo>
                    <a:pt x="0" y="96"/>
                    <a:pt x="942" y="1017"/>
                    <a:pt x="1340" y="1247"/>
                  </a:cubicBezTo>
                  <a:cubicBezTo>
                    <a:pt x="1758" y="1456"/>
                    <a:pt x="2574" y="1770"/>
                    <a:pt x="2762" y="1833"/>
                  </a:cubicBezTo>
                  <a:cubicBezTo>
                    <a:pt x="2776" y="1835"/>
                    <a:pt x="2791" y="1835"/>
                    <a:pt x="2807" y="1835"/>
                  </a:cubicBezTo>
                  <a:cubicBezTo>
                    <a:pt x="2996" y="1835"/>
                    <a:pt x="3269" y="1722"/>
                    <a:pt x="3327" y="1645"/>
                  </a:cubicBezTo>
                  <a:cubicBezTo>
                    <a:pt x="3390" y="1561"/>
                    <a:pt x="3160" y="1394"/>
                    <a:pt x="3055" y="1331"/>
                  </a:cubicBezTo>
                  <a:cubicBezTo>
                    <a:pt x="2930" y="1289"/>
                    <a:pt x="2637" y="1080"/>
                    <a:pt x="2616" y="996"/>
                  </a:cubicBezTo>
                  <a:cubicBezTo>
                    <a:pt x="2574" y="933"/>
                    <a:pt x="1319" y="389"/>
                    <a:pt x="921" y="201"/>
                  </a:cubicBezTo>
                  <a:cubicBezTo>
                    <a:pt x="615" y="79"/>
                    <a:pt x="320" y="1"/>
                    <a:pt x="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785450" y="850525"/>
              <a:ext cx="54950" cy="37200"/>
            </a:xfrm>
            <a:custGeom>
              <a:avLst/>
              <a:gdLst/>
              <a:ahLst/>
              <a:cxnLst/>
              <a:rect l="l" t="t" r="r" b="b"/>
              <a:pathLst>
                <a:path w="2198" h="1488" extrusionOk="0">
                  <a:moveTo>
                    <a:pt x="367" y="1"/>
                  </a:moveTo>
                  <a:cubicBezTo>
                    <a:pt x="215" y="1"/>
                    <a:pt x="80" y="31"/>
                    <a:pt x="42" y="68"/>
                  </a:cubicBezTo>
                  <a:cubicBezTo>
                    <a:pt x="0" y="110"/>
                    <a:pt x="356" y="612"/>
                    <a:pt x="523" y="780"/>
                  </a:cubicBezTo>
                  <a:cubicBezTo>
                    <a:pt x="670" y="926"/>
                    <a:pt x="670" y="1198"/>
                    <a:pt x="649" y="1219"/>
                  </a:cubicBezTo>
                  <a:cubicBezTo>
                    <a:pt x="628" y="1261"/>
                    <a:pt x="921" y="1428"/>
                    <a:pt x="1046" y="1470"/>
                  </a:cubicBezTo>
                  <a:cubicBezTo>
                    <a:pt x="1066" y="1482"/>
                    <a:pt x="1105" y="1487"/>
                    <a:pt x="1157" y="1487"/>
                  </a:cubicBezTo>
                  <a:cubicBezTo>
                    <a:pt x="1375" y="1487"/>
                    <a:pt x="1815" y="1395"/>
                    <a:pt x="1967" y="1345"/>
                  </a:cubicBezTo>
                  <a:cubicBezTo>
                    <a:pt x="2134" y="1261"/>
                    <a:pt x="2197" y="1094"/>
                    <a:pt x="2030" y="926"/>
                  </a:cubicBezTo>
                  <a:cubicBezTo>
                    <a:pt x="1883" y="780"/>
                    <a:pt x="879" y="110"/>
                    <a:pt x="670" y="47"/>
                  </a:cubicBezTo>
                  <a:cubicBezTo>
                    <a:pt x="578" y="14"/>
                    <a:pt x="469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55200" y="1041050"/>
              <a:ext cx="81100" cy="17300"/>
            </a:xfrm>
            <a:custGeom>
              <a:avLst/>
              <a:gdLst/>
              <a:ahLst/>
              <a:cxnLst/>
              <a:rect l="l" t="t" r="r" b="b"/>
              <a:pathLst>
                <a:path w="3244" h="692" extrusionOk="0">
                  <a:moveTo>
                    <a:pt x="1737" y="1"/>
                  </a:moveTo>
                  <a:cubicBezTo>
                    <a:pt x="1548" y="1"/>
                    <a:pt x="942" y="210"/>
                    <a:pt x="921" y="231"/>
                  </a:cubicBezTo>
                  <a:cubicBezTo>
                    <a:pt x="900" y="315"/>
                    <a:pt x="147" y="231"/>
                    <a:pt x="84" y="398"/>
                  </a:cubicBezTo>
                  <a:cubicBezTo>
                    <a:pt x="0" y="545"/>
                    <a:pt x="523" y="691"/>
                    <a:pt x="732" y="691"/>
                  </a:cubicBezTo>
                  <a:cubicBezTo>
                    <a:pt x="963" y="691"/>
                    <a:pt x="1193" y="524"/>
                    <a:pt x="1235" y="440"/>
                  </a:cubicBezTo>
                  <a:cubicBezTo>
                    <a:pt x="1238" y="428"/>
                    <a:pt x="1260" y="423"/>
                    <a:pt x="1297" y="423"/>
                  </a:cubicBezTo>
                  <a:cubicBezTo>
                    <a:pt x="1519" y="423"/>
                    <a:pt x="2272" y="608"/>
                    <a:pt x="2595" y="608"/>
                  </a:cubicBezTo>
                  <a:cubicBezTo>
                    <a:pt x="2950" y="608"/>
                    <a:pt x="3243" y="503"/>
                    <a:pt x="3243" y="482"/>
                  </a:cubicBezTo>
                  <a:cubicBezTo>
                    <a:pt x="3243" y="419"/>
                    <a:pt x="2699" y="210"/>
                    <a:pt x="2469" y="126"/>
                  </a:cubicBezTo>
                  <a:cubicBezTo>
                    <a:pt x="2218" y="64"/>
                    <a:pt x="1904" y="1"/>
                    <a:pt x="1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028750" y="784750"/>
              <a:ext cx="138650" cy="10875"/>
            </a:xfrm>
            <a:custGeom>
              <a:avLst/>
              <a:gdLst/>
              <a:ahLst/>
              <a:cxnLst/>
              <a:rect l="l" t="t" r="r" b="b"/>
              <a:pathLst>
                <a:path w="5546" h="435" extrusionOk="0">
                  <a:moveTo>
                    <a:pt x="1695" y="0"/>
                  </a:moveTo>
                  <a:cubicBezTo>
                    <a:pt x="1695" y="0"/>
                    <a:pt x="628" y="0"/>
                    <a:pt x="105" y="84"/>
                  </a:cubicBezTo>
                  <a:lnTo>
                    <a:pt x="63" y="84"/>
                  </a:lnTo>
                  <a:cubicBezTo>
                    <a:pt x="1" y="272"/>
                    <a:pt x="147" y="398"/>
                    <a:pt x="419" y="398"/>
                  </a:cubicBezTo>
                  <a:lnTo>
                    <a:pt x="649" y="419"/>
                  </a:lnTo>
                  <a:cubicBezTo>
                    <a:pt x="801" y="430"/>
                    <a:pt x="953" y="435"/>
                    <a:pt x="1104" y="435"/>
                  </a:cubicBezTo>
                  <a:cubicBezTo>
                    <a:pt x="2303" y="435"/>
                    <a:pt x="3480" y="123"/>
                    <a:pt x="4699" y="123"/>
                  </a:cubicBezTo>
                  <a:cubicBezTo>
                    <a:pt x="4765" y="123"/>
                    <a:pt x="4831" y="124"/>
                    <a:pt x="4897" y="126"/>
                  </a:cubicBezTo>
                  <a:lnTo>
                    <a:pt x="5211" y="126"/>
                  </a:lnTo>
                  <a:cubicBezTo>
                    <a:pt x="5545" y="105"/>
                    <a:pt x="3976" y="21"/>
                    <a:pt x="1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409325" y="1157700"/>
              <a:ext cx="101525" cy="20150"/>
            </a:xfrm>
            <a:custGeom>
              <a:avLst/>
              <a:gdLst/>
              <a:ahLst/>
              <a:cxnLst/>
              <a:rect l="l" t="t" r="r" b="b"/>
              <a:pathLst>
                <a:path w="4061" h="806" extrusionOk="0">
                  <a:moveTo>
                    <a:pt x="3056" y="1"/>
                  </a:moveTo>
                  <a:cubicBezTo>
                    <a:pt x="2804" y="1"/>
                    <a:pt x="1365" y="342"/>
                    <a:pt x="840" y="342"/>
                  </a:cubicBezTo>
                  <a:cubicBezTo>
                    <a:pt x="798" y="342"/>
                    <a:pt x="762" y="340"/>
                    <a:pt x="733" y="335"/>
                  </a:cubicBezTo>
                  <a:cubicBezTo>
                    <a:pt x="664" y="321"/>
                    <a:pt x="596" y="315"/>
                    <a:pt x="532" y="315"/>
                  </a:cubicBezTo>
                  <a:cubicBezTo>
                    <a:pt x="229" y="315"/>
                    <a:pt x="1" y="455"/>
                    <a:pt x="1" y="524"/>
                  </a:cubicBezTo>
                  <a:cubicBezTo>
                    <a:pt x="1" y="538"/>
                    <a:pt x="68" y="543"/>
                    <a:pt x="179" y="543"/>
                  </a:cubicBezTo>
                  <a:cubicBezTo>
                    <a:pt x="570" y="543"/>
                    <a:pt x="1498" y="473"/>
                    <a:pt x="1905" y="440"/>
                  </a:cubicBezTo>
                  <a:cubicBezTo>
                    <a:pt x="2003" y="424"/>
                    <a:pt x="2095" y="417"/>
                    <a:pt x="2179" y="417"/>
                  </a:cubicBezTo>
                  <a:cubicBezTo>
                    <a:pt x="2524" y="417"/>
                    <a:pt x="2738" y="532"/>
                    <a:pt x="2721" y="566"/>
                  </a:cubicBezTo>
                  <a:cubicBezTo>
                    <a:pt x="2700" y="628"/>
                    <a:pt x="2847" y="775"/>
                    <a:pt x="2888" y="796"/>
                  </a:cubicBezTo>
                  <a:cubicBezTo>
                    <a:pt x="2892" y="802"/>
                    <a:pt x="2910" y="805"/>
                    <a:pt x="2940" y="805"/>
                  </a:cubicBezTo>
                  <a:cubicBezTo>
                    <a:pt x="3099" y="805"/>
                    <a:pt x="3570" y="723"/>
                    <a:pt x="3746" y="670"/>
                  </a:cubicBezTo>
                  <a:cubicBezTo>
                    <a:pt x="3956" y="649"/>
                    <a:pt x="4060" y="461"/>
                    <a:pt x="4060" y="419"/>
                  </a:cubicBezTo>
                  <a:cubicBezTo>
                    <a:pt x="4039" y="377"/>
                    <a:pt x="3516" y="315"/>
                    <a:pt x="3307" y="315"/>
                  </a:cubicBezTo>
                  <a:cubicBezTo>
                    <a:pt x="3098" y="273"/>
                    <a:pt x="3265" y="126"/>
                    <a:pt x="3370" y="63"/>
                  </a:cubicBezTo>
                  <a:cubicBezTo>
                    <a:pt x="3474" y="22"/>
                    <a:pt x="3349" y="1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461650" y="1116825"/>
              <a:ext cx="47100" cy="27600"/>
            </a:xfrm>
            <a:custGeom>
              <a:avLst/>
              <a:gdLst/>
              <a:ahLst/>
              <a:cxnLst/>
              <a:rect l="l" t="t" r="r" b="b"/>
              <a:pathLst>
                <a:path w="1884" h="1104" extrusionOk="0">
                  <a:moveTo>
                    <a:pt x="1849" y="0"/>
                  </a:moveTo>
                  <a:cubicBezTo>
                    <a:pt x="1668" y="0"/>
                    <a:pt x="811" y="71"/>
                    <a:pt x="419" y="108"/>
                  </a:cubicBezTo>
                  <a:cubicBezTo>
                    <a:pt x="0" y="192"/>
                    <a:pt x="189" y="318"/>
                    <a:pt x="314" y="338"/>
                  </a:cubicBezTo>
                  <a:cubicBezTo>
                    <a:pt x="440" y="380"/>
                    <a:pt x="419" y="610"/>
                    <a:pt x="398" y="652"/>
                  </a:cubicBezTo>
                  <a:cubicBezTo>
                    <a:pt x="377" y="715"/>
                    <a:pt x="586" y="1008"/>
                    <a:pt x="649" y="1071"/>
                  </a:cubicBezTo>
                  <a:cubicBezTo>
                    <a:pt x="667" y="1093"/>
                    <a:pt x="714" y="1103"/>
                    <a:pt x="778" y="1103"/>
                  </a:cubicBezTo>
                  <a:cubicBezTo>
                    <a:pt x="1011" y="1103"/>
                    <a:pt x="1467" y="972"/>
                    <a:pt x="1549" y="841"/>
                  </a:cubicBezTo>
                  <a:cubicBezTo>
                    <a:pt x="1653" y="694"/>
                    <a:pt x="1674" y="380"/>
                    <a:pt x="1653" y="297"/>
                  </a:cubicBezTo>
                  <a:cubicBezTo>
                    <a:pt x="1632" y="213"/>
                    <a:pt x="1758" y="87"/>
                    <a:pt x="1800" y="87"/>
                  </a:cubicBezTo>
                  <a:cubicBezTo>
                    <a:pt x="1863" y="66"/>
                    <a:pt x="1883" y="25"/>
                    <a:pt x="1883" y="4"/>
                  </a:cubicBezTo>
                  <a:cubicBezTo>
                    <a:pt x="1883" y="1"/>
                    <a:pt x="1871" y="0"/>
                    <a:pt x="1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3551325" y="754925"/>
              <a:ext cx="143875" cy="15850"/>
            </a:xfrm>
            <a:custGeom>
              <a:avLst/>
              <a:gdLst/>
              <a:ahLst/>
              <a:cxnLst/>
              <a:rect l="l" t="t" r="r" b="b"/>
              <a:pathLst>
                <a:path w="5755" h="634" extrusionOk="0">
                  <a:moveTo>
                    <a:pt x="4645" y="1"/>
                  </a:moveTo>
                  <a:cubicBezTo>
                    <a:pt x="4433" y="36"/>
                    <a:pt x="3534" y="161"/>
                    <a:pt x="3045" y="161"/>
                  </a:cubicBezTo>
                  <a:cubicBezTo>
                    <a:pt x="2956" y="161"/>
                    <a:pt x="2880" y="157"/>
                    <a:pt x="2825" y="147"/>
                  </a:cubicBezTo>
                  <a:cubicBezTo>
                    <a:pt x="2794" y="142"/>
                    <a:pt x="2756" y="140"/>
                    <a:pt x="2712" y="140"/>
                  </a:cubicBezTo>
                  <a:cubicBezTo>
                    <a:pt x="2319" y="140"/>
                    <a:pt x="1436" y="323"/>
                    <a:pt x="853" y="383"/>
                  </a:cubicBezTo>
                  <a:lnTo>
                    <a:pt x="853" y="383"/>
                  </a:lnTo>
                  <a:lnTo>
                    <a:pt x="691" y="273"/>
                  </a:lnTo>
                  <a:cubicBezTo>
                    <a:pt x="105" y="335"/>
                    <a:pt x="0" y="377"/>
                    <a:pt x="461" y="398"/>
                  </a:cubicBezTo>
                  <a:cubicBezTo>
                    <a:pt x="489" y="400"/>
                    <a:pt x="520" y="402"/>
                    <a:pt x="554" y="402"/>
                  </a:cubicBezTo>
                  <a:cubicBezTo>
                    <a:pt x="638" y="402"/>
                    <a:pt x="740" y="395"/>
                    <a:pt x="853" y="383"/>
                  </a:cubicBezTo>
                  <a:lnTo>
                    <a:pt x="853" y="383"/>
                  </a:lnTo>
                  <a:lnTo>
                    <a:pt x="1151" y="586"/>
                  </a:lnTo>
                  <a:cubicBezTo>
                    <a:pt x="1172" y="618"/>
                    <a:pt x="1230" y="633"/>
                    <a:pt x="1287" y="633"/>
                  </a:cubicBezTo>
                  <a:cubicBezTo>
                    <a:pt x="1345" y="633"/>
                    <a:pt x="1402" y="618"/>
                    <a:pt x="1423" y="586"/>
                  </a:cubicBezTo>
                  <a:cubicBezTo>
                    <a:pt x="1575" y="423"/>
                    <a:pt x="1756" y="390"/>
                    <a:pt x="1945" y="390"/>
                  </a:cubicBezTo>
                  <a:cubicBezTo>
                    <a:pt x="2073" y="390"/>
                    <a:pt x="2204" y="405"/>
                    <a:pt x="2333" y="405"/>
                  </a:cubicBezTo>
                  <a:cubicBezTo>
                    <a:pt x="2379" y="405"/>
                    <a:pt x="2424" y="403"/>
                    <a:pt x="2469" y="398"/>
                  </a:cubicBezTo>
                  <a:cubicBezTo>
                    <a:pt x="3474" y="356"/>
                    <a:pt x="4499" y="356"/>
                    <a:pt x="5482" y="335"/>
                  </a:cubicBezTo>
                  <a:lnTo>
                    <a:pt x="5608" y="335"/>
                  </a:lnTo>
                  <a:cubicBezTo>
                    <a:pt x="5754" y="314"/>
                    <a:pt x="5566" y="252"/>
                    <a:pt x="5189" y="252"/>
                  </a:cubicBezTo>
                  <a:lnTo>
                    <a:pt x="4959" y="147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217725" y="1119525"/>
              <a:ext cx="86500" cy="14450"/>
            </a:xfrm>
            <a:custGeom>
              <a:avLst/>
              <a:gdLst/>
              <a:ahLst/>
              <a:cxnLst/>
              <a:rect l="l" t="t" r="r" b="b"/>
              <a:pathLst>
                <a:path w="3460" h="578" extrusionOk="0">
                  <a:moveTo>
                    <a:pt x="1346" y="0"/>
                  </a:moveTo>
                  <a:cubicBezTo>
                    <a:pt x="781" y="21"/>
                    <a:pt x="195" y="293"/>
                    <a:pt x="91" y="419"/>
                  </a:cubicBezTo>
                  <a:cubicBezTo>
                    <a:pt x="0" y="509"/>
                    <a:pt x="94" y="578"/>
                    <a:pt x="287" y="578"/>
                  </a:cubicBezTo>
                  <a:cubicBezTo>
                    <a:pt x="362" y="578"/>
                    <a:pt x="452" y="568"/>
                    <a:pt x="551" y="544"/>
                  </a:cubicBezTo>
                  <a:cubicBezTo>
                    <a:pt x="886" y="502"/>
                    <a:pt x="2622" y="335"/>
                    <a:pt x="2978" y="314"/>
                  </a:cubicBezTo>
                  <a:cubicBezTo>
                    <a:pt x="3334" y="314"/>
                    <a:pt x="3459" y="105"/>
                    <a:pt x="3397" y="63"/>
                  </a:cubicBezTo>
                  <a:cubicBezTo>
                    <a:pt x="3355" y="0"/>
                    <a:pt x="1890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549525" y="1043675"/>
              <a:ext cx="45000" cy="18675"/>
            </a:xfrm>
            <a:custGeom>
              <a:avLst/>
              <a:gdLst/>
              <a:ahLst/>
              <a:cxnLst/>
              <a:rect l="l" t="t" r="r" b="b"/>
              <a:pathLst>
                <a:path w="1800" h="747" extrusionOk="0">
                  <a:moveTo>
                    <a:pt x="1047" y="0"/>
                  </a:moveTo>
                  <a:cubicBezTo>
                    <a:pt x="837" y="0"/>
                    <a:pt x="168" y="105"/>
                    <a:pt x="42" y="231"/>
                  </a:cubicBezTo>
                  <a:lnTo>
                    <a:pt x="21" y="335"/>
                  </a:lnTo>
                  <a:lnTo>
                    <a:pt x="0" y="440"/>
                  </a:lnTo>
                  <a:cubicBezTo>
                    <a:pt x="21" y="628"/>
                    <a:pt x="942" y="649"/>
                    <a:pt x="1256" y="733"/>
                  </a:cubicBezTo>
                  <a:cubicBezTo>
                    <a:pt x="1303" y="742"/>
                    <a:pt x="1349" y="746"/>
                    <a:pt x="1392" y="746"/>
                  </a:cubicBezTo>
                  <a:cubicBezTo>
                    <a:pt x="1634" y="746"/>
                    <a:pt x="1800" y="612"/>
                    <a:pt x="1800" y="523"/>
                  </a:cubicBezTo>
                  <a:cubicBezTo>
                    <a:pt x="1779" y="419"/>
                    <a:pt x="1633" y="210"/>
                    <a:pt x="1570" y="126"/>
                  </a:cubicBezTo>
                  <a:cubicBezTo>
                    <a:pt x="1486" y="63"/>
                    <a:pt x="1256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2219525" y="1167025"/>
              <a:ext cx="136025" cy="7650"/>
            </a:xfrm>
            <a:custGeom>
              <a:avLst/>
              <a:gdLst/>
              <a:ahLst/>
              <a:cxnLst/>
              <a:rect l="l" t="t" r="r" b="b"/>
              <a:pathLst>
                <a:path w="5441" h="306" extrusionOk="0">
                  <a:moveTo>
                    <a:pt x="5334" y="261"/>
                  </a:moveTo>
                  <a:cubicBezTo>
                    <a:pt x="5250" y="261"/>
                    <a:pt x="5013" y="264"/>
                    <a:pt x="4631" y="270"/>
                  </a:cubicBezTo>
                  <a:lnTo>
                    <a:pt x="4631" y="270"/>
                  </a:lnTo>
                  <a:cubicBezTo>
                    <a:pt x="4724" y="274"/>
                    <a:pt x="4806" y="276"/>
                    <a:pt x="4876" y="276"/>
                  </a:cubicBezTo>
                  <a:cubicBezTo>
                    <a:pt x="5294" y="266"/>
                    <a:pt x="5441" y="261"/>
                    <a:pt x="5334" y="261"/>
                  </a:cubicBezTo>
                  <a:close/>
                  <a:moveTo>
                    <a:pt x="1370" y="0"/>
                  </a:moveTo>
                  <a:cubicBezTo>
                    <a:pt x="1344" y="0"/>
                    <a:pt x="1327" y="2"/>
                    <a:pt x="1319" y="4"/>
                  </a:cubicBezTo>
                  <a:cubicBezTo>
                    <a:pt x="1131" y="88"/>
                    <a:pt x="524" y="172"/>
                    <a:pt x="356" y="172"/>
                  </a:cubicBezTo>
                  <a:cubicBezTo>
                    <a:pt x="168" y="172"/>
                    <a:pt x="1" y="276"/>
                    <a:pt x="1" y="297"/>
                  </a:cubicBezTo>
                  <a:cubicBezTo>
                    <a:pt x="1" y="303"/>
                    <a:pt x="266" y="306"/>
                    <a:pt x="672" y="306"/>
                  </a:cubicBezTo>
                  <a:cubicBezTo>
                    <a:pt x="1650" y="306"/>
                    <a:pt x="3441" y="291"/>
                    <a:pt x="4269" y="276"/>
                  </a:cubicBezTo>
                  <a:cubicBezTo>
                    <a:pt x="4402" y="274"/>
                    <a:pt x="4522" y="272"/>
                    <a:pt x="4631" y="270"/>
                  </a:cubicBezTo>
                  <a:lnTo>
                    <a:pt x="4631" y="270"/>
                  </a:lnTo>
                  <a:cubicBezTo>
                    <a:pt x="3691" y="229"/>
                    <a:pt x="1727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861775" y="767175"/>
              <a:ext cx="72775" cy="24400"/>
            </a:xfrm>
            <a:custGeom>
              <a:avLst/>
              <a:gdLst/>
              <a:ahLst/>
              <a:cxnLst/>
              <a:rect l="l" t="t" r="r" b="b"/>
              <a:pathLst>
                <a:path w="2911" h="976" extrusionOk="0">
                  <a:moveTo>
                    <a:pt x="249" y="0"/>
                  </a:moveTo>
                  <a:cubicBezTo>
                    <a:pt x="67" y="0"/>
                    <a:pt x="1" y="53"/>
                    <a:pt x="107" y="159"/>
                  </a:cubicBezTo>
                  <a:lnTo>
                    <a:pt x="232" y="180"/>
                  </a:lnTo>
                  <a:cubicBezTo>
                    <a:pt x="1027" y="285"/>
                    <a:pt x="1718" y="682"/>
                    <a:pt x="2492" y="891"/>
                  </a:cubicBezTo>
                  <a:lnTo>
                    <a:pt x="2764" y="975"/>
                  </a:lnTo>
                  <a:cubicBezTo>
                    <a:pt x="2910" y="808"/>
                    <a:pt x="1467" y="264"/>
                    <a:pt x="860" y="96"/>
                  </a:cubicBezTo>
                  <a:cubicBezTo>
                    <a:pt x="603" y="32"/>
                    <a:pt x="391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5550725" y="1184325"/>
              <a:ext cx="38575" cy="15250"/>
            </a:xfrm>
            <a:custGeom>
              <a:avLst/>
              <a:gdLst/>
              <a:ahLst/>
              <a:cxnLst/>
              <a:rect l="l" t="t" r="r" b="b"/>
              <a:pathLst>
                <a:path w="1543" h="610" extrusionOk="0">
                  <a:moveTo>
                    <a:pt x="374" y="0"/>
                  </a:moveTo>
                  <a:cubicBezTo>
                    <a:pt x="343" y="0"/>
                    <a:pt x="314" y="1"/>
                    <a:pt x="287" y="3"/>
                  </a:cubicBezTo>
                  <a:cubicBezTo>
                    <a:pt x="15" y="24"/>
                    <a:pt x="183" y="254"/>
                    <a:pt x="287" y="317"/>
                  </a:cubicBezTo>
                  <a:cubicBezTo>
                    <a:pt x="369" y="358"/>
                    <a:pt x="362" y="390"/>
                    <a:pt x="289" y="390"/>
                  </a:cubicBezTo>
                  <a:cubicBezTo>
                    <a:pt x="251" y="390"/>
                    <a:pt x="193" y="380"/>
                    <a:pt x="120" y="359"/>
                  </a:cubicBezTo>
                  <a:cubicBezTo>
                    <a:pt x="116" y="358"/>
                    <a:pt x="112" y="358"/>
                    <a:pt x="108" y="358"/>
                  </a:cubicBezTo>
                  <a:cubicBezTo>
                    <a:pt x="1" y="358"/>
                    <a:pt x="299" y="609"/>
                    <a:pt x="725" y="609"/>
                  </a:cubicBezTo>
                  <a:cubicBezTo>
                    <a:pt x="818" y="609"/>
                    <a:pt x="917" y="597"/>
                    <a:pt x="1020" y="568"/>
                  </a:cubicBezTo>
                  <a:lnTo>
                    <a:pt x="1543" y="400"/>
                  </a:lnTo>
                  <a:cubicBezTo>
                    <a:pt x="1543" y="254"/>
                    <a:pt x="1417" y="128"/>
                    <a:pt x="1313" y="107"/>
                  </a:cubicBezTo>
                  <a:cubicBezTo>
                    <a:pt x="1217" y="88"/>
                    <a:pt x="689" y="0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597350" y="811275"/>
              <a:ext cx="66450" cy="9050"/>
            </a:xfrm>
            <a:custGeom>
              <a:avLst/>
              <a:gdLst/>
              <a:ahLst/>
              <a:cxnLst/>
              <a:rect l="l" t="t" r="r" b="b"/>
              <a:pathLst>
                <a:path w="2658" h="362" extrusionOk="0">
                  <a:moveTo>
                    <a:pt x="2549" y="0"/>
                  </a:moveTo>
                  <a:cubicBezTo>
                    <a:pt x="2295" y="0"/>
                    <a:pt x="1056" y="159"/>
                    <a:pt x="565" y="216"/>
                  </a:cubicBezTo>
                  <a:cubicBezTo>
                    <a:pt x="1" y="299"/>
                    <a:pt x="1" y="362"/>
                    <a:pt x="565" y="362"/>
                  </a:cubicBezTo>
                  <a:cubicBezTo>
                    <a:pt x="1110" y="362"/>
                    <a:pt x="2595" y="278"/>
                    <a:pt x="2616" y="257"/>
                  </a:cubicBezTo>
                  <a:cubicBezTo>
                    <a:pt x="2658" y="195"/>
                    <a:pt x="2616" y="69"/>
                    <a:pt x="2595" y="6"/>
                  </a:cubicBezTo>
                  <a:cubicBezTo>
                    <a:pt x="2593" y="2"/>
                    <a:pt x="2577" y="0"/>
                    <a:pt x="2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2255625" y="1140525"/>
              <a:ext cx="80825" cy="17800"/>
            </a:xfrm>
            <a:custGeom>
              <a:avLst/>
              <a:gdLst/>
              <a:ahLst/>
              <a:cxnLst/>
              <a:rect l="l" t="t" r="r" b="b"/>
              <a:pathLst>
                <a:path w="3233" h="712" extrusionOk="0">
                  <a:moveTo>
                    <a:pt x="2730" y="0"/>
                  </a:moveTo>
                  <a:cubicBezTo>
                    <a:pt x="2209" y="0"/>
                    <a:pt x="1398" y="32"/>
                    <a:pt x="1026" y="165"/>
                  </a:cubicBezTo>
                  <a:cubicBezTo>
                    <a:pt x="461" y="374"/>
                    <a:pt x="0" y="688"/>
                    <a:pt x="0" y="709"/>
                  </a:cubicBezTo>
                  <a:cubicBezTo>
                    <a:pt x="0" y="710"/>
                    <a:pt x="4" y="711"/>
                    <a:pt x="10" y="711"/>
                  </a:cubicBezTo>
                  <a:cubicBezTo>
                    <a:pt x="80" y="711"/>
                    <a:pt x="506" y="612"/>
                    <a:pt x="984" y="478"/>
                  </a:cubicBezTo>
                  <a:cubicBezTo>
                    <a:pt x="1507" y="290"/>
                    <a:pt x="3097" y="18"/>
                    <a:pt x="3202" y="18"/>
                  </a:cubicBezTo>
                  <a:cubicBezTo>
                    <a:pt x="3232" y="11"/>
                    <a:pt x="3029" y="0"/>
                    <a:pt x="2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5388425" y="1187725"/>
              <a:ext cx="31400" cy="21275"/>
            </a:xfrm>
            <a:custGeom>
              <a:avLst/>
              <a:gdLst/>
              <a:ahLst/>
              <a:cxnLst/>
              <a:rect l="l" t="t" r="r" b="b"/>
              <a:pathLst>
                <a:path w="1256" h="851" extrusionOk="0">
                  <a:moveTo>
                    <a:pt x="655" y="0"/>
                  </a:moveTo>
                  <a:cubicBezTo>
                    <a:pt x="509" y="0"/>
                    <a:pt x="398" y="107"/>
                    <a:pt x="398" y="139"/>
                  </a:cubicBezTo>
                  <a:cubicBezTo>
                    <a:pt x="398" y="202"/>
                    <a:pt x="628" y="327"/>
                    <a:pt x="753" y="390"/>
                  </a:cubicBezTo>
                  <a:cubicBezTo>
                    <a:pt x="858" y="411"/>
                    <a:pt x="377" y="495"/>
                    <a:pt x="209" y="515"/>
                  </a:cubicBezTo>
                  <a:cubicBezTo>
                    <a:pt x="84" y="536"/>
                    <a:pt x="0" y="725"/>
                    <a:pt x="0" y="767"/>
                  </a:cubicBezTo>
                  <a:cubicBezTo>
                    <a:pt x="21" y="829"/>
                    <a:pt x="586" y="850"/>
                    <a:pt x="795" y="850"/>
                  </a:cubicBezTo>
                  <a:cubicBezTo>
                    <a:pt x="1004" y="850"/>
                    <a:pt x="1172" y="787"/>
                    <a:pt x="1235" y="704"/>
                  </a:cubicBezTo>
                  <a:cubicBezTo>
                    <a:pt x="1255" y="599"/>
                    <a:pt x="963" y="118"/>
                    <a:pt x="795" y="34"/>
                  </a:cubicBezTo>
                  <a:cubicBezTo>
                    <a:pt x="747" y="10"/>
                    <a:pt x="699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37050" y="1208975"/>
              <a:ext cx="44500" cy="9300"/>
            </a:xfrm>
            <a:custGeom>
              <a:avLst/>
              <a:gdLst/>
              <a:ahLst/>
              <a:cxnLst/>
              <a:rect l="l" t="t" r="r" b="b"/>
              <a:pathLst>
                <a:path w="1780" h="372" extrusionOk="0">
                  <a:moveTo>
                    <a:pt x="545" y="0"/>
                  </a:moveTo>
                  <a:cubicBezTo>
                    <a:pt x="168" y="42"/>
                    <a:pt x="1" y="147"/>
                    <a:pt x="85" y="251"/>
                  </a:cubicBezTo>
                  <a:cubicBezTo>
                    <a:pt x="178" y="329"/>
                    <a:pt x="708" y="372"/>
                    <a:pt x="1087" y="372"/>
                  </a:cubicBezTo>
                  <a:cubicBezTo>
                    <a:pt x="1219" y="372"/>
                    <a:pt x="1333" y="367"/>
                    <a:pt x="1403" y="356"/>
                  </a:cubicBezTo>
                  <a:cubicBezTo>
                    <a:pt x="1612" y="293"/>
                    <a:pt x="1779" y="147"/>
                    <a:pt x="1779" y="84"/>
                  </a:cubicBezTo>
                  <a:cubicBezTo>
                    <a:pt x="1779" y="42"/>
                    <a:pt x="880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682925" y="1026975"/>
              <a:ext cx="33400" cy="13425"/>
            </a:xfrm>
            <a:custGeom>
              <a:avLst/>
              <a:gdLst/>
              <a:ahLst/>
              <a:cxnLst/>
              <a:rect l="l" t="t" r="r" b="b"/>
              <a:pathLst>
                <a:path w="1336" h="537" extrusionOk="0">
                  <a:moveTo>
                    <a:pt x="890" y="1"/>
                  </a:moveTo>
                  <a:cubicBezTo>
                    <a:pt x="636" y="1"/>
                    <a:pt x="269" y="84"/>
                    <a:pt x="146" y="145"/>
                  </a:cubicBezTo>
                  <a:cubicBezTo>
                    <a:pt x="0" y="229"/>
                    <a:pt x="146" y="375"/>
                    <a:pt x="523" y="522"/>
                  </a:cubicBezTo>
                  <a:cubicBezTo>
                    <a:pt x="558" y="532"/>
                    <a:pt x="593" y="537"/>
                    <a:pt x="629" y="537"/>
                  </a:cubicBezTo>
                  <a:cubicBezTo>
                    <a:pt x="965" y="537"/>
                    <a:pt x="1336" y="135"/>
                    <a:pt x="1109" y="41"/>
                  </a:cubicBezTo>
                  <a:cubicBezTo>
                    <a:pt x="1064" y="12"/>
                    <a:pt x="985" y="1"/>
                    <a:pt x="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5740575" y="1033175"/>
              <a:ext cx="16125" cy="15425"/>
            </a:xfrm>
            <a:custGeom>
              <a:avLst/>
              <a:gdLst/>
              <a:ahLst/>
              <a:cxnLst/>
              <a:rect l="l" t="t" r="r" b="b"/>
              <a:pathLst>
                <a:path w="645" h="617" extrusionOk="0">
                  <a:moveTo>
                    <a:pt x="174" y="0"/>
                  </a:moveTo>
                  <a:cubicBezTo>
                    <a:pt x="0" y="0"/>
                    <a:pt x="42" y="171"/>
                    <a:pt x="121" y="211"/>
                  </a:cubicBezTo>
                  <a:cubicBezTo>
                    <a:pt x="163" y="274"/>
                    <a:pt x="121" y="504"/>
                    <a:pt x="100" y="588"/>
                  </a:cubicBezTo>
                  <a:cubicBezTo>
                    <a:pt x="87" y="607"/>
                    <a:pt x="92" y="617"/>
                    <a:pt x="112" y="617"/>
                  </a:cubicBezTo>
                  <a:cubicBezTo>
                    <a:pt x="157" y="617"/>
                    <a:pt x="276" y="570"/>
                    <a:pt x="435" y="483"/>
                  </a:cubicBezTo>
                  <a:cubicBezTo>
                    <a:pt x="644" y="337"/>
                    <a:pt x="372" y="23"/>
                    <a:pt x="205" y="2"/>
                  </a:cubicBezTo>
                  <a:cubicBezTo>
                    <a:pt x="194" y="1"/>
                    <a:pt x="184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5211575" y="1099250"/>
              <a:ext cx="17325" cy="11600"/>
            </a:xfrm>
            <a:custGeom>
              <a:avLst/>
              <a:gdLst/>
              <a:ahLst/>
              <a:cxnLst/>
              <a:rect l="l" t="t" r="r" b="b"/>
              <a:pathLst>
                <a:path w="693" h="464" extrusionOk="0">
                  <a:moveTo>
                    <a:pt x="650" y="0"/>
                  </a:moveTo>
                  <a:cubicBezTo>
                    <a:pt x="572" y="0"/>
                    <a:pt x="397" y="43"/>
                    <a:pt x="211" y="121"/>
                  </a:cubicBezTo>
                  <a:cubicBezTo>
                    <a:pt x="1" y="226"/>
                    <a:pt x="25" y="464"/>
                    <a:pt x="187" y="464"/>
                  </a:cubicBezTo>
                  <a:cubicBezTo>
                    <a:pt x="218" y="464"/>
                    <a:pt x="254" y="455"/>
                    <a:pt x="295" y="435"/>
                  </a:cubicBezTo>
                  <a:cubicBezTo>
                    <a:pt x="525" y="309"/>
                    <a:pt x="692" y="79"/>
                    <a:pt x="692" y="16"/>
                  </a:cubicBezTo>
                  <a:cubicBezTo>
                    <a:pt x="692" y="5"/>
                    <a:pt x="677" y="0"/>
                    <a:pt x="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735450" y="753350"/>
              <a:ext cx="21475" cy="7075"/>
            </a:xfrm>
            <a:custGeom>
              <a:avLst/>
              <a:gdLst/>
              <a:ahLst/>
              <a:cxnLst/>
              <a:rect l="l" t="t" r="r" b="b"/>
              <a:pathLst>
                <a:path w="859" h="283" extrusionOk="0">
                  <a:moveTo>
                    <a:pt x="649" y="1"/>
                  </a:moveTo>
                  <a:cubicBezTo>
                    <a:pt x="482" y="1"/>
                    <a:pt x="0" y="189"/>
                    <a:pt x="0" y="273"/>
                  </a:cubicBezTo>
                  <a:cubicBezTo>
                    <a:pt x="0" y="279"/>
                    <a:pt x="13" y="282"/>
                    <a:pt x="34" y="282"/>
                  </a:cubicBezTo>
                  <a:cubicBezTo>
                    <a:pt x="150" y="282"/>
                    <a:pt x="532" y="197"/>
                    <a:pt x="691" y="126"/>
                  </a:cubicBezTo>
                  <a:cubicBezTo>
                    <a:pt x="858" y="64"/>
                    <a:pt x="837" y="1"/>
                    <a:pt x="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5513425" y="1038425"/>
              <a:ext cx="36650" cy="4750"/>
            </a:xfrm>
            <a:custGeom>
              <a:avLst/>
              <a:gdLst/>
              <a:ahLst/>
              <a:cxnLst/>
              <a:rect l="l" t="t" r="r" b="b"/>
              <a:pathLst>
                <a:path w="1466" h="190" extrusionOk="0">
                  <a:moveTo>
                    <a:pt x="850" y="0"/>
                  </a:moveTo>
                  <a:cubicBezTo>
                    <a:pt x="691" y="0"/>
                    <a:pt x="537" y="7"/>
                    <a:pt x="440" y="22"/>
                  </a:cubicBezTo>
                  <a:cubicBezTo>
                    <a:pt x="210" y="85"/>
                    <a:pt x="1" y="189"/>
                    <a:pt x="1" y="189"/>
                  </a:cubicBezTo>
                  <a:lnTo>
                    <a:pt x="963" y="189"/>
                  </a:lnTo>
                  <a:cubicBezTo>
                    <a:pt x="1235" y="169"/>
                    <a:pt x="1465" y="106"/>
                    <a:pt x="1444" y="64"/>
                  </a:cubicBezTo>
                  <a:cubicBezTo>
                    <a:pt x="1444" y="23"/>
                    <a:pt x="1139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5349175" y="1203800"/>
              <a:ext cx="17825" cy="9850"/>
            </a:xfrm>
            <a:custGeom>
              <a:avLst/>
              <a:gdLst/>
              <a:ahLst/>
              <a:cxnLst/>
              <a:rect l="l" t="t" r="r" b="b"/>
              <a:pathLst>
                <a:path w="713" h="394" extrusionOk="0">
                  <a:moveTo>
                    <a:pt x="572" y="1"/>
                  </a:moveTo>
                  <a:cubicBezTo>
                    <a:pt x="431" y="1"/>
                    <a:pt x="221" y="55"/>
                    <a:pt x="126" y="82"/>
                  </a:cubicBezTo>
                  <a:cubicBezTo>
                    <a:pt x="1" y="124"/>
                    <a:pt x="1" y="270"/>
                    <a:pt x="126" y="375"/>
                  </a:cubicBezTo>
                  <a:cubicBezTo>
                    <a:pt x="145" y="388"/>
                    <a:pt x="168" y="394"/>
                    <a:pt x="195" y="394"/>
                  </a:cubicBezTo>
                  <a:cubicBezTo>
                    <a:pt x="377" y="394"/>
                    <a:pt x="712" y="116"/>
                    <a:pt x="712" y="61"/>
                  </a:cubicBezTo>
                  <a:cubicBezTo>
                    <a:pt x="705" y="17"/>
                    <a:pt x="648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824075" y="1119550"/>
              <a:ext cx="32975" cy="7525"/>
            </a:xfrm>
            <a:custGeom>
              <a:avLst/>
              <a:gdLst/>
              <a:ahLst/>
              <a:cxnLst/>
              <a:rect l="l" t="t" r="r" b="b"/>
              <a:pathLst>
                <a:path w="1319" h="301" extrusionOk="0">
                  <a:moveTo>
                    <a:pt x="740" y="1"/>
                  </a:moveTo>
                  <a:cubicBezTo>
                    <a:pt x="350" y="1"/>
                    <a:pt x="276" y="62"/>
                    <a:pt x="1" y="292"/>
                  </a:cubicBezTo>
                  <a:cubicBezTo>
                    <a:pt x="124" y="297"/>
                    <a:pt x="222" y="300"/>
                    <a:pt x="305" y="300"/>
                  </a:cubicBezTo>
                  <a:cubicBezTo>
                    <a:pt x="619" y="300"/>
                    <a:pt x="741" y="251"/>
                    <a:pt x="1319" y="20"/>
                  </a:cubicBezTo>
                  <a:cubicBezTo>
                    <a:pt x="1067" y="9"/>
                    <a:pt x="882" y="1"/>
                    <a:pt x="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5537500" y="1001100"/>
              <a:ext cx="19900" cy="8700"/>
            </a:xfrm>
            <a:custGeom>
              <a:avLst/>
              <a:gdLst/>
              <a:ahLst/>
              <a:cxnLst/>
              <a:rect l="l" t="t" r="r" b="b"/>
              <a:pathLst>
                <a:path w="796" h="348" extrusionOk="0">
                  <a:moveTo>
                    <a:pt x="504" y="1"/>
                  </a:moveTo>
                  <a:cubicBezTo>
                    <a:pt x="322" y="1"/>
                    <a:pt x="17" y="154"/>
                    <a:pt x="0" y="239"/>
                  </a:cubicBezTo>
                  <a:cubicBezTo>
                    <a:pt x="0" y="306"/>
                    <a:pt x="55" y="325"/>
                    <a:pt x="111" y="325"/>
                  </a:cubicBezTo>
                  <a:cubicBezTo>
                    <a:pt x="160" y="325"/>
                    <a:pt x="211" y="311"/>
                    <a:pt x="230" y="301"/>
                  </a:cubicBezTo>
                  <a:cubicBezTo>
                    <a:pt x="245" y="291"/>
                    <a:pt x="264" y="287"/>
                    <a:pt x="284" y="287"/>
                  </a:cubicBezTo>
                  <a:cubicBezTo>
                    <a:pt x="348" y="287"/>
                    <a:pt x="424" y="327"/>
                    <a:pt x="440" y="343"/>
                  </a:cubicBezTo>
                  <a:cubicBezTo>
                    <a:pt x="448" y="346"/>
                    <a:pt x="459" y="347"/>
                    <a:pt x="472" y="347"/>
                  </a:cubicBezTo>
                  <a:cubicBezTo>
                    <a:pt x="551" y="347"/>
                    <a:pt x="696" y="296"/>
                    <a:pt x="733" y="260"/>
                  </a:cubicBezTo>
                  <a:cubicBezTo>
                    <a:pt x="795" y="239"/>
                    <a:pt x="733" y="134"/>
                    <a:pt x="607" y="29"/>
                  </a:cubicBezTo>
                  <a:cubicBezTo>
                    <a:pt x="583" y="9"/>
                    <a:pt x="547" y="1"/>
                    <a:pt x="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2946625" y="787300"/>
              <a:ext cx="14575" cy="10550"/>
            </a:xfrm>
            <a:custGeom>
              <a:avLst/>
              <a:gdLst/>
              <a:ahLst/>
              <a:cxnLst/>
              <a:rect l="l" t="t" r="r" b="b"/>
              <a:pathLst>
                <a:path w="583" h="422" extrusionOk="0">
                  <a:moveTo>
                    <a:pt x="403" y="0"/>
                  </a:moveTo>
                  <a:cubicBezTo>
                    <a:pt x="395" y="0"/>
                    <a:pt x="386" y="1"/>
                    <a:pt x="377" y="3"/>
                  </a:cubicBezTo>
                  <a:cubicBezTo>
                    <a:pt x="168" y="24"/>
                    <a:pt x="1" y="233"/>
                    <a:pt x="1" y="296"/>
                  </a:cubicBezTo>
                  <a:cubicBezTo>
                    <a:pt x="1" y="338"/>
                    <a:pt x="168" y="421"/>
                    <a:pt x="356" y="421"/>
                  </a:cubicBezTo>
                  <a:cubicBezTo>
                    <a:pt x="536" y="421"/>
                    <a:pt x="583" y="0"/>
                    <a:pt x="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707500" y="1003400"/>
              <a:ext cx="26700" cy="7250"/>
            </a:xfrm>
            <a:custGeom>
              <a:avLst/>
              <a:gdLst/>
              <a:ahLst/>
              <a:cxnLst/>
              <a:rect l="l" t="t" r="r" b="b"/>
              <a:pathLst>
                <a:path w="1068" h="290" extrusionOk="0">
                  <a:moveTo>
                    <a:pt x="231" y="0"/>
                  </a:moveTo>
                  <a:cubicBezTo>
                    <a:pt x="0" y="0"/>
                    <a:pt x="0" y="230"/>
                    <a:pt x="63" y="272"/>
                  </a:cubicBezTo>
                  <a:cubicBezTo>
                    <a:pt x="67" y="284"/>
                    <a:pt x="91" y="289"/>
                    <a:pt x="128" y="289"/>
                  </a:cubicBezTo>
                  <a:cubicBezTo>
                    <a:pt x="285" y="289"/>
                    <a:pt x="681" y="197"/>
                    <a:pt x="816" y="147"/>
                  </a:cubicBezTo>
                  <a:cubicBezTo>
                    <a:pt x="963" y="126"/>
                    <a:pt x="1068" y="63"/>
                    <a:pt x="1068" y="42"/>
                  </a:cubicBezTo>
                  <a:cubicBezTo>
                    <a:pt x="1068" y="42"/>
                    <a:pt x="482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1963225" y="771675"/>
              <a:ext cx="27225" cy="9425"/>
            </a:xfrm>
            <a:custGeom>
              <a:avLst/>
              <a:gdLst/>
              <a:ahLst/>
              <a:cxnLst/>
              <a:rect l="l" t="t" r="r" b="b"/>
              <a:pathLst>
                <a:path w="1089" h="377" extrusionOk="0">
                  <a:moveTo>
                    <a:pt x="565" y="0"/>
                  </a:moveTo>
                  <a:cubicBezTo>
                    <a:pt x="440" y="0"/>
                    <a:pt x="168" y="167"/>
                    <a:pt x="84" y="230"/>
                  </a:cubicBezTo>
                  <a:cubicBezTo>
                    <a:pt x="0" y="314"/>
                    <a:pt x="84" y="377"/>
                    <a:pt x="251" y="377"/>
                  </a:cubicBezTo>
                  <a:cubicBezTo>
                    <a:pt x="398" y="377"/>
                    <a:pt x="753" y="314"/>
                    <a:pt x="712" y="293"/>
                  </a:cubicBezTo>
                  <a:cubicBezTo>
                    <a:pt x="691" y="293"/>
                    <a:pt x="900" y="188"/>
                    <a:pt x="984" y="147"/>
                  </a:cubicBezTo>
                  <a:cubicBezTo>
                    <a:pt x="1067" y="105"/>
                    <a:pt x="1088" y="42"/>
                    <a:pt x="1067" y="21"/>
                  </a:cubicBezTo>
                  <a:cubicBezTo>
                    <a:pt x="1025" y="0"/>
                    <a:pt x="691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5680825" y="1106450"/>
              <a:ext cx="25650" cy="7475"/>
            </a:xfrm>
            <a:custGeom>
              <a:avLst/>
              <a:gdLst/>
              <a:ahLst/>
              <a:cxnLst/>
              <a:rect l="l" t="t" r="r" b="b"/>
              <a:pathLst>
                <a:path w="1026" h="299" extrusionOk="0">
                  <a:moveTo>
                    <a:pt x="314" y="0"/>
                  </a:moveTo>
                  <a:cubicBezTo>
                    <a:pt x="147" y="0"/>
                    <a:pt x="0" y="21"/>
                    <a:pt x="0" y="63"/>
                  </a:cubicBezTo>
                  <a:cubicBezTo>
                    <a:pt x="0" y="84"/>
                    <a:pt x="502" y="272"/>
                    <a:pt x="712" y="293"/>
                  </a:cubicBezTo>
                  <a:cubicBezTo>
                    <a:pt x="729" y="297"/>
                    <a:pt x="746" y="298"/>
                    <a:pt x="761" y="298"/>
                  </a:cubicBezTo>
                  <a:cubicBezTo>
                    <a:pt x="938" y="298"/>
                    <a:pt x="1026" y="101"/>
                    <a:pt x="1026" y="63"/>
                  </a:cubicBezTo>
                  <a:cubicBezTo>
                    <a:pt x="984" y="0"/>
                    <a:pt x="502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5427650" y="1116900"/>
              <a:ext cx="20425" cy="7350"/>
            </a:xfrm>
            <a:custGeom>
              <a:avLst/>
              <a:gdLst/>
              <a:ahLst/>
              <a:cxnLst/>
              <a:rect l="l" t="t" r="r" b="b"/>
              <a:pathLst>
                <a:path w="817" h="294" extrusionOk="0">
                  <a:moveTo>
                    <a:pt x="523" y="1"/>
                  </a:moveTo>
                  <a:cubicBezTo>
                    <a:pt x="377" y="1"/>
                    <a:pt x="0" y="168"/>
                    <a:pt x="0" y="210"/>
                  </a:cubicBezTo>
                  <a:cubicBezTo>
                    <a:pt x="0" y="273"/>
                    <a:pt x="398" y="294"/>
                    <a:pt x="523" y="294"/>
                  </a:cubicBezTo>
                  <a:cubicBezTo>
                    <a:pt x="649" y="294"/>
                    <a:pt x="795" y="252"/>
                    <a:pt x="816" y="210"/>
                  </a:cubicBezTo>
                  <a:lnTo>
                    <a:pt x="816" y="189"/>
                  </a:lnTo>
                  <a:lnTo>
                    <a:pt x="816" y="126"/>
                  </a:lnTo>
                  <a:cubicBezTo>
                    <a:pt x="795" y="63"/>
                    <a:pt x="649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675075" y="1124225"/>
              <a:ext cx="21475" cy="13100"/>
            </a:xfrm>
            <a:custGeom>
              <a:avLst/>
              <a:gdLst/>
              <a:ahLst/>
              <a:cxnLst/>
              <a:rect l="l" t="t" r="r" b="b"/>
              <a:pathLst>
                <a:path w="859" h="524" extrusionOk="0">
                  <a:moveTo>
                    <a:pt x="774" y="1"/>
                  </a:moveTo>
                  <a:cubicBezTo>
                    <a:pt x="377" y="1"/>
                    <a:pt x="314" y="314"/>
                    <a:pt x="0" y="524"/>
                  </a:cubicBezTo>
                  <a:cubicBezTo>
                    <a:pt x="795" y="524"/>
                    <a:pt x="858" y="461"/>
                    <a:pt x="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5221025" y="1163450"/>
              <a:ext cx="36125" cy="3700"/>
            </a:xfrm>
            <a:custGeom>
              <a:avLst/>
              <a:gdLst/>
              <a:ahLst/>
              <a:cxnLst/>
              <a:rect l="l" t="t" r="r" b="b"/>
              <a:pathLst>
                <a:path w="1445" h="148" extrusionOk="0">
                  <a:moveTo>
                    <a:pt x="524" y="1"/>
                  </a:moveTo>
                  <a:cubicBezTo>
                    <a:pt x="231" y="1"/>
                    <a:pt x="0" y="22"/>
                    <a:pt x="0" y="43"/>
                  </a:cubicBezTo>
                  <a:cubicBezTo>
                    <a:pt x="21" y="85"/>
                    <a:pt x="272" y="147"/>
                    <a:pt x="544" y="147"/>
                  </a:cubicBezTo>
                  <a:lnTo>
                    <a:pt x="816" y="126"/>
                  </a:lnTo>
                  <a:lnTo>
                    <a:pt x="1068" y="105"/>
                  </a:lnTo>
                  <a:cubicBezTo>
                    <a:pt x="1444" y="22"/>
                    <a:pt x="816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5294775" y="1197975"/>
              <a:ext cx="20950" cy="8400"/>
            </a:xfrm>
            <a:custGeom>
              <a:avLst/>
              <a:gdLst/>
              <a:ahLst/>
              <a:cxnLst/>
              <a:rect l="l" t="t" r="r" b="b"/>
              <a:pathLst>
                <a:path w="838" h="336" extrusionOk="0">
                  <a:moveTo>
                    <a:pt x="210" y="1"/>
                  </a:moveTo>
                  <a:cubicBezTo>
                    <a:pt x="63" y="22"/>
                    <a:pt x="1" y="210"/>
                    <a:pt x="1" y="252"/>
                  </a:cubicBezTo>
                  <a:cubicBezTo>
                    <a:pt x="1" y="315"/>
                    <a:pt x="398" y="336"/>
                    <a:pt x="545" y="336"/>
                  </a:cubicBezTo>
                  <a:cubicBezTo>
                    <a:pt x="712" y="336"/>
                    <a:pt x="838" y="294"/>
                    <a:pt x="817" y="210"/>
                  </a:cubicBezTo>
                  <a:cubicBezTo>
                    <a:pt x="796" y="168"/>
                    <a:pt x="356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5459025" y="1110925"/>
              <a:ext cx="34025" cy="3400"/>
            </a:xfrm>
            <a:custGeom>
              <a:avLst/>
              <a:gdLst/>
              <a:ahLst/>
              <a:cxnLst/>
              <a:rect l="l" t="t" r="r" b="b"/>
              <a:pathLst>
                <a:path w="1361" h="136" extrusionOk="0">
                  <a:moveTo>
                    <a:pt x="548" y="1"/>
                  </a:moveTo>
                  <a:cubicBezTo>
                    <a:pt x="449" y="1"/>
                    <a:pt x="364" y="3"/>
                    <a:pt x="315" y="10"/>
                  </a:cubicBezTo>
                  <a:cubicBezTo>
                    <a:pt x="126" y="51"/>
                    <a:pt x="1" y="114"/>
                    <a:pt x="1" y="135"/>
                  </a:cubicBezTo>
                  <a:lnTo>
                    <a:pt x="942" y="135"/>
                  </a:lnTo>
                  <a:cubicBezTo>
                    <a:pt x="1235" y="114"/>
                    <a:pt x="1361" y="72"/>
                    <a:pt x="1235" y="30"/>
                  </a:cubicBezTo>
                  <a:cubicBezTo>
                    <a:pt x="1117" y="16"/>
                    <a:pt x="789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726700" y="954225"/>
              <a:ext cx="15800" cy="5850"/>
            </a:xfrm>
            <a:custGeom>
              <a:avLst/>
              <a:gdLst/>
              <a:ahLst/>
              <a:cxnLst/>
              <a:rect l="l" t="t" r="r" b="b"/>
              <a:pathLst>
                <a:path w="632" h="234" extrusionOk="0">
                  <a:moveTo>
                    <a:pt x="485" y="0"/>
                  </a:moveTo>
                  <a:cubicBezTo>
                    <a:pt x="338" y="0"/>
                    <a:pt x="87" y="147"/>
                    <a:pt x="25" y="210"/>
                  </a:cubicBezTo>
                  <a:cubicBezTo>
                    <a:pt x="0" y="222"/>
                    <a:pt x="32" y="234"/>
                    <a:pt x="99" y="234"/>
                  </a:cubicBezTo>
                  <a:cubicBezTo>
                    <a:pt x="149" y="234"/>
                    <a:pt x="217" y="227"/>
                    <a:pt x="297" y="210"/>
                  </a:cubicBezTo>
                  <a:cubicBezTo>
                    <a:pt x="485" y="147"/>
                    <a:pt x="631" y="0"/>
                    <a:pt x="4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666325" y="844300"/>
              <a:ext cx="12950" cy="5325"/>
            </a:xfrm>
            <a:custGeom>
              <a:avLst/>
              <a:gdLst/>
              <a:ahLst/>
              <a:cxnLst/>
              <a:rect l="l" t="t" r="r" b="b"/>
              <a:pathLst>
                <a:path w="518" h="213" extrusionOk="0">
                  <a:moveTo>
                    <a:pt x="198" y="1"/>
                  </a:moveTo>
                  <a:cubicBezTo>
                    <a:pt x="47" y="1"/>
                    <a:pt x="0" y="91"/>
                    <a:pt x="57" y="129"/>
                  </a:cubicBezTo>
                  <a:cubicBezTo>
                    <a:pt x="99" y="192"/>
                    <a:pt x="266" y="213"/>
                    <a:pt x="392" y="213"/>
                  </a:cubicBezTo>
                  <a:cubicBezTo>
                    <a:pt x="518" y="213"/>
                    <a:pt x="413" y="24"/>
                    <a:pt x="246" y="3"/>
                  </a:cubicBezTo>
                  <a:cubicBezTo>
                    <a:pt x="229" y="2"/>
                    <a:pt x="213" y="1"/>
                    <a:pt x="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1747175" y="929125"/>
              <a:ext cx="24100" cy="10000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566" y="0"/>
                  </a:moveTo>
                  <a:lnTo>
                    <a:pt x="398" y="63"/>
                  </a:lnTo>
                  <a:lnTo>
                    <a:pt x="231" y="105"/>
                  </a:lnTo>
                  <a:cubicBezTo>
                    <a:pt x="84" y="251"/>
                    <a:pt x="1" y="377"/>
                    <a:pt x="1" y="398"/>
                  </a:cubicBezTo>
                  <a:cubicBezTo>
                    <a:pt x="2" y="399"/>
                    <a:pt x="6" y="400"/>
                    <a:pt x="12" y="400"/>
                  </a:cubicBezTo>
                  <a:cubicBezTo>
                    <a:pt x="87" y="400"/>
                    <a:pt x="475" y="290"/>
                    <a:pt x="649" y="251"/>
                  </a:cubicBezTo>
                  <a:cubicBezTo>
                    <a:pt x="838" y="188"/>
                    <a:pt x="963" y="126"/>
                    <a:pt x="963" y="105"/>
                  </a:cubicBezTo>
                  <a:cubicBezTo>
                    <a:pt x="963" y="84"/>
                    <a:pt x="817" y="42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5542200" y="1165550"/>
              <a:ext cx="15725" cy="8400"/>
            </a:xfrm>
            <a:custGeom>
              <a:avLst/>
              <a:gdLst/>
              <a:ahLst/>
              <a:cxnLst/>
              <a:rect l="l" t="t" r="r" b="b"/>
              <a:pathLst>
                <a:path w="629" h="336" extrusionOk="0">
                  <a:moveTo>
                    <a:pt x="210" y="1"/>
                  </a:moveTo>
                  <a:cubicBezTo>
                    <a:pt x="84" y="1"/>
                    <a:pt x="1" y="42"/>
                    <a:pt x="21" y="126"/>
                  </a:cubicBezTo>
                  <a:cubicBezTo>
                    <a:pt x="21" y="168"/>
                    <a:pt x="356" y="335"/>
                    <a:pt x="503" y="335"/>
                  </a:cubicBezTo>
                  <a:cubicBezTo>
                    <a:pt x="607" y="314"/>
                    <a:pt x="628" y="126"/>
                    <a:pt x="628" y="63"/>
                  </a:cubicBezTo>
                  <a:cubicBezTo>
                    <a:pt x="628" y="21"/>
                    <a:pt x="314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5051025" y="1208950"/>
              <a:ext cx="11575" cy="10050"/>
            </a:xfrm>
            <a:custGeom>
              <a:avLst/>
              <a:gdLst/>
              <a:ahLst/>
              <a:cxnLst/>
              <a:rect l="l" t="t" r="r" b="b"/>
              <a:pathLst>
                <a:path w="463" h="402" extrusionOk="0">
                  <a:moveTo>
                    <a:pt x="196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84" y="1"/>
                    <a:pt x="0" y="169"/>
                    <a:pt x="0" y="210"/>
                  </a:cubicBezTo>
                  <a:cubicBezTo>
                    <a:pt x="0" y="273"/>
                    <a:pt x="126" y="357"/>
                    <a:pt x="314" y="399"/>
                  </a:cubicBezTo>
                  <a:cubicBezTo>
                    <a:pt x="321" y="401"/>
                    <a:pt x="328" y="401"/>
                    <a:pt x="334" y="401"/>
                  </a:cubicBezTo>
                  <a:cubicBezTo>
                    <a:pt x="462" y="401"/>
                    <a:pt x="297" y="1"/>
                    <a:pt x="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5645250" y="1176400"/>
              <a:ext cx="11525" cy="8525"/>
            </a:xfrm>
            <a:custGeom>
              <a:avLst/>
              <a:gdLst/>
              <a:ahLst/>
              <a:cxnLst/>
              <a:rect l="l" t="t" r="r" b="b"/>
              <a:pathLst>
                <a:path w="461" h="341" extrusionOk="0">
                  <a:moveTo>
                    <a:pt x="334" y="1"/>
                  </a:moveTo>
                  <a:cubicBezTo>
                    <a:pt x="285" y="1"/>
                    <a:pt x="226" y="14"/>
                    <a:pt x="168" y="48"/>
                  </a:cubicBezTo>
                  <a:cubicBezTo>
                    <a:pt x="1" y="132"/>
                    <a:pt x="63" y="341"/>
                    <a:pt x="189" y="341"/>
                  </a:cubicBezTo>
                  <a:cubicBezTo>
                    <a:pt x="356" y="341"/>
                    <a:pt x="461" y="152"/>
                    <a:pt x="461" y="69"/>
                  </a:cubicBezTo>
                  <a:cubicBezTo>
                    <a:pt x="461" y="31"/>
                    <a:pt x="408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5854475" y="795725"/>
              <a:ext cx="20950" cy="4225"/>
            </a:xfrm>
            <a:custGeom>
              <a:avLst/>
              <a:gdLst/>
              <a:ahLst/>
              <a:cxnLst/>
              <a:rect l="l" t="t" r="r" b="b"/>
              <a:pathLst>
                <a:path w="838" h="169" extrusionOk="0">
                  <a:moveTo>
                    <a:pt x="252" y="1"/>
                  </a:moveTo>
                  <a:cubicBezTo>
                    <a:pt x="85" y="1"/>
                    <a:pt x="1" y="63"/>
                    <a:pt x="85" y="147"/>
                  </a:cubicBezTo>
                  <a:cubicBezTo>
                    <a:pt x="114" y="162"/>
                    <a:pt x="186" y="169"/>
                    <a:pt x="272" y="169"/>
                  </a:cubicBezTo>
                  <a:cubicBezTo>
                    <a:pt x="428" y="169"/>
                    <a:pt x="631" y="146"/>
                    <a:pt x="712" y="105"/>
                  </a:cubicBezTo>
                  <a:cubicBezTo>
                    <a:pt x="838" y="63"/>
                    <a:pt x="399" y="1"/>
                    <a:pt x="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675700" y="1113975"/>
              <a:ext cx="9850" cy="9200"/>
            </a:xfrm>
            <a:custGeom>
              <a:avLst/>
              <a:gdLst/>
              <a:ahLst/>
              <a:cxnLst/>
              <a:rect l="l" t="t" r="r" b="b"/>
              <a:pathLst>
                <a:path w="394" h="368" extrusionOk="0">
                  <a:moveTo>
                    <a:pt x="261" y="1"/>
                  </a:moveTo>
                  <a:cubicBezTo>
                    <a:pt x="166" y="1"/>
                    <a:pt x="0" y="310"/>
                    <a:pt x="38" y="348"/>
                  </a:cubicBezTo>
                  <a:cubicBezTo>
                    <a:pt x="52" y="361"/>
                    <a:pt x="71" y="367"/>
                    <a:pt x="94" y="367"/>
                  </a:cubicBezTo>
                  <a:cubicBezTo>
                    <a:pt x="175" y="367"/>
                    <a:pt x="298" y="292"/>
                    <a:pt x="331" y="243"/>
                  </a:cubicBezTo>
                  <a:cubicBezTo>
                    <a:pt x="394" y="201"/>
                    <a:pt x="352" y="97"/>
                    <a:pt x="289" y="13"/>
                  </a:cubicBezTo>
                  <a:cubicBezTo>
                    <a:pt x="281" y="5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5327725" y="1140950"/>
              <a:ext cx="22000" cy="3700"/>
            </a:xfrm>
            <a:custGeom>
              <a:avLst/>
              <a:gdLst/>
              <a:ahLst/>
              <a:cxnLst/>
              <a:rect l="l" t="t" r="r" b="b"/>
              <a:pathLst>
                <a:path w="880" h="148" extrusionOk="0">
                  <a:moveTo>
                    <a:pt x="532" y="0"/>
                  </a:moveTo>
                  <a:cubicBezTo>
                    <a:pt x="362" y="0"/>
                    <a:pt x="160" y="23"/>
                    <a:pt x="105" y="64"/>
                  </a:cubicBezTo>
                  <a:cubicBezTo>
                    <a:pt x="1" y="106"/>
                    <a:pt x="461" y="148"/>
                    <a:pt x="650" y="148"/>
                  </a:cubicBezTo>
                  <a:cubicBezTo>
                    <a:pt x="859" y="148"/>
                    <a:pt x="880" y="85"/>
                    <a:pt x="754" y="22"/>
                  </a:cubicBezTo>
                  <a:cubicBezTo>
                    <a:pt x="710" y="7"/>
                    <a:pt x="626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422425" y="1131550"/>
              <a:ext cx="25650" cy="2650"/>
            </a:xfrm>
            <a:custGeom>
              <a:avLst/>
              <a:gdLst/>
              <a:ahLst/>
              <a:cxnLst/>
              <a:rect l="l" t="t" r="r" b="b"/>
              <a:pathLst>
                <a:path w="1026" h="106" extrusionOk="0">
                  <a:moveTo>
                    <a:pt x="335" y="1"/>
                  </a:moveTo>
                  <a:cubicBezTo>
                    <a:pt x="167" y="1"/>
                    <a:pt x="0" y="1"/>
                    <a:pt x="0" y="21"/>
                  </a:cubicBezTo>
                  <a:cubicBezTo>
                    <a:pt x="0" y="42"/>
                    <a:pt x="502" y="63"/>
                    <a:pt x="691" y="105"/>
                  </a:cubicBezTo>
                  <a:cubicBezTo>
                    <a:pt x="858" y="105"/>
                    <a:pt x="1025" y="42"/>
                    <a:pt x="1025" y="21"/>
                  </a:cubicBezTo>
                  <a:cubicBezTo>
                    <a:pt x="1025" y="1"/>
                    <a:pt x="523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864875" y="1087100"/>
              <a:ext cx="18325" cy="3150"/>
            </a:xfrm>
            <a:custGeom>
              <a:avLst/>
              <a:gdLst/>
              <a:ahLst/>
              <a:cxnLst/>
              <a:rect l="l" t="t" r="r" b="b"/>
              <a:pathLst>
                <a:path w="733" h="126" extrusionOk="0">
                  <a:moveTo>
                    <a:pt x="231" y="0"/>
                  </a:moveTo>
                  <a:cubicBezTo>
                    <a:pt x="105" y="0"/>
                    <a:pt x="1" y="21"/>
                    <a:pt x="1" y="42"/>
                  </a:cubicBezTo>
                  <a:cubicBezTo>
                    <a:pt x="1" y="63"/>
                    <a:pt x="398" y="126"/>
                    <a:pt x="503" y="126"/>
                  </a:cubicBezTo>
                  <a:cubicBezTo>
                    <a:pt x="628" y="105"/>
                    <a:pt x="733" y="42"/>
                    <a:pt x="733" y="21"/>
                  </a:cubicBezTo>
                  <a:cubicBezTo>
                    <a:pt x="733" y="0"/>
                    <a:pt x="356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2390200" y="1206300"/>
              <a:ext cx="12950" cy="8250"/>
            </a:xfrm>
            <a:custGeom>
              <a:avLst/>
              <a:gdLst/>
              <a:ahLst/>
              <a:cxnLst/>
              <a:rect l="l" t="t" r="r" b="b"/>
              <a:pathLst>
                <a:path w="518" h="330" extrusionOk="0">
                  <a:moveTo>
                    <a:pt x="439" y="0"/>
                  </a:moveTo>
                  <a:cubicBezTo>
                    <a:pt x="365" y="0"/>
                    <a:pt x="196" y="114"/>
                    <a:pt x="99" y="191"/>
                  </a:cubicBezTo>
                  <a:cubicBezTo>
                    <a:pt x="1" y="273"/>
                    <a:pt x="18" y="330"/>
                    <a:pt x="112" y="330"/>
                  </a:cubicBezTo>
                  <a:cubicBezTo>
                    <a:pt x="137" y="330"/>
                    <a:pt x="168" y="325"/>
                    <a:pt x="204" y="316"/>
                  </a:cubicBezTo>
                  <a:cubicBezTo>
                    <a:pt x="351" y="296"/>
                    <a:pt x="518" y="65"/>
                    <a:pt x="455" y="3"/>
                  </a:cubicBezTo>
                  <a:cubicBezTo>
                    <a:pt x="450" y="1"/>
                    <a:pt x="445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5817875" y="768450"/>
              <a:ext cx="14675" cy="7950"/>
            </a:xfrm>
            <a:custGeom>
              <a:avLst/>
              <a:gdLst/>
              <a:ahLst/>
              <a:cxnLst/>
              <a:rect l="l" t="t" r="r" b="b"/>
              <a:pathLst>
                <a:path w="587" h="318" extrusionOk="0">
                  <a:moveTo>
                    <a:pt x="510" y="1"/>
                  </a:moveTo>
                  <a:cubicBezTo>
                    <a:pt x="472" y="1"/>
                    <a:pt x="422" y="42"/>
                    <a:pt x="356" y="108"/>
                  </a:cubicBezTo>
                  <a:lnTo>
                    <a:pt x="272" y="150"/>
                  </a:lnTo>
                  <a:lnTo>
                    <a:pt x="189" y="213"/>
                  </a:lnTo>
                  <a:cubicBezTo>
                    <a:pt x="84" y="213"/>
                    <a:pt x="0" y="234"/>
                    <a:pt x="0" y="255"/>
                  </a:cubicBezTo>
                  <a:cubicBezTo>
                    <a:pt x="0" y="296"/>
                    <a:pt x="293" y="317"/>
                    <a:pt x="398" y="317"/>
                  </a:cubicBezTo>
                  <a:cubicBezTo>
                    <a:pt x="523" y="317"/>
                    <a:pt x="586" y="108"/>
                    <a:pt x="565" y="45"/>
                  </a:cubicBezTo>
                  <a:cubicBezTo>
                    <a:pt x="550" y="15"/>
                    <a:pt x="532" y="1"/>
                    <a:pt x="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5513425" y="1213150"/>
              <a:ext cx="18350" cy="3275"/>
            </a:xfrm>
            <a:custGeom>
              <a:avLst/>
              <a:gdLst/>
              <a:ahLst/>
              <a:cxnLst/>
              <a:rect l="l" t="t" r="r" b="b"/>
              <a:pathLst>
                <a:path w="734" h="131" extrusionOk="0">
                  <a:moveTo>
                    <a:pt x="231" y="1"/>
                  </a:moveTo>
                  <a:cubicBezTo>
                    <a:pt x="105" y="1"/>
                    <a:pt x="1" y="22"/>
                    <a:pt x="1" y="42"/>
                  </a:cubicBezTo>
                  <a:cubicBezTo>
                    <a:pt x="1" y="79"/>
                    <a:pt x="266" y="130"/>
                    <a:pt x="433" y="130"/>
                  </a:cubicBezTo>
                  <a:cubicBezTo>
                    <a:pt x="459" y="130"/>
                    <a:pt x="483" y="129"/>
                    <a:pt x="503" y="126"/>
                  </a:cubicBezTo>
                  <a:cubicBezTo>
                    <a:pt x="628" y="105"/>
                    <a:pt x="733" y="42"/>
                    <a:pt x="733" y="22"/>
                  </a:cubicBezTo>
                  <a:cubicBezTo>
                    <a:pt x="733" y="1"/>
                    <a:pt x="356" y="1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3776250" y="751475"/>
              <a:ext cx="9450" cy="8700"/>
            </a:xfrm>
            <a:custGeom>
              <a:avLst/>
              <a:gdLst/>
              <a:ahLst/>
              <a:cxnLst/>
              <a:rect l="l" t="t" r="r" b="b"/>
              <a:pathLst>
                <a:path w="378" h="348" extrusionOk="0">
                  <a:moveTo>
                    <a:pt x="325" y="0"/>
                  </a:moveTo>
                  <a:cubicBezTo>
                    <a:pt x="260" y="0"/>
                    <a:pt x="112" y="111"/>
                    <a:pt x="63" y="159"/>
                  </a:cubicBezTo>
                  <a:cubicBezTo>
                    <a:pt x="21" y="243"/>
                    <a:pt x="0" y="285"/>
                    <a:pt x="21" y="306"/>
                  </a:cubicBezTo>
                  <a:cubicBezTo>
                    <a:pt x="42" y="306"/>
                    <a:pt x="231" y="348"/>
                    <a:pt x="314" y="348"/>
                  </a:cubicBezTo>
                  <a:cubicBezTo>
                    <a:pt x="377" y="348"/>
                    <a:pt x="377" y="139"/>
                    <a:pt x="356" y="34"/>
                  </a:cubicBezTo>
                  <a:cubicBezTo>
                    <a:pt x="356" y="10"/>
                    <a:pt x="344" y="0"/>
                    <a:pt x="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5772875" y="1002250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233" y="0"/>
                  </a:moveTo>
                  <a:cubicBezTo>
                    <a:pt x="216" y="0"/>
                    <a:pt x="201" y="1"/>
                    <a:pt x="189" y="4"/>
                  </a:cubicBezTo>
                  <a:cubicBezTo>
                    <a:pt x="85" y="4"/>
                    <a:pt x="1" y="67"/>
                    <a:pt x="1" y="88"/>
                  </a:cubicBezTo>
                  <a:cubicBezTo>
                    <a:pt x="1" y="109"/>
                    <a:pt x="273" y="109"/>
                    <a:pt x="377" y="109"/>
                  </a:cubicBezTo>
                  <a:cubicBezTo>
                    <a:pt x="482" y="109"/>
                    <a:pt x="545" y="88"/>
                    <a:pt x="545" y="67"/>
                  </a:cubicBezTo>
                  <a:cubicBezTo>
                    <a:pt x="527" y="49"/>
                    <a:pt x="339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622750" y="1173400"/>
              <a:ext cx="7875" cy="3725"/>
            </a:xfrm>
            <a:custGeom>
              <a:avLst/>
              <a:gdLst/>
              <a:ahLst/>
              <a:cxnLst/>
              <a:rect l="l" t="t" r="r" b="b"/>
              <a:pathLst>
                <a:path w="315" h="149" extrusionOk="0">
                  <a:moveTo>
                    <a:pt x="64" y="0"/>
                  </a:moveTo>
                  <a:cubicBezTo>
                    <a:pt x="22" y="0"/>
                    <a:pt x="1" y="42"/>
                    <a:pt x="43" y="126"/>
                  </a:cubicBezTo>
                  <a:cubicBezTo>
                    <a:pt x="67" y="142"/>
                    <a:pt x="112" y="149"/>
                    <a:pt x="159" y="149"/>
                  </a:cubicBezTo>
                  <a:cubicBezTo>
                    <a:pt x="235" y="149"/>
                    <a:pt x="315" y="131"/>
                    <a:pt x="315" y="105"/>
                  </a:cubicBezTo>
                  <a:cubicBezTo>
                    <a:pt x="315" y="42"/>
                    <a:pt x="126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5180750" y="1192225"/>
              <a:ext cx="13625" cy="2750"/>
            </a:xfrm>
            <a:custGeom>
              <a:avLst/>
              <a:gdLst/>
              <a:ahLst/>
              <a:cxnLst/>
              <a:rect l="l" t="t" r="r" b="b"/>
              <a:pathLst>
                <a:path w="545" h="110" extrusionOk="0">
                  <a:moveTo>
                    <a:pt x="168" y="1"/>
                  </a:moveTo>
                  <a:cubicBezTo>
                    <a:pt x="63" y="1"/>
                    <a:pt x="0" y="22"/>
                    <a:pt x="0" y="43"/>
                  </a:cubicBezTo>
                  <a:cubicBezTo>
                    <a:pt x="0" y="61"/>
                    <a:pt x="202" y="110"/>
                    <a:pt x="311" y="110"/>
                  </a:cubicBezTo>
                  <a:cubicBezTo>
                    <a:pt x="329" y="110"/>
                    <a:pt x="344" y="108"/>
                    <a:pt x="356" y="105"/>
                  </a:cubicBezTo>
                  <a:cubicBezTo>
                    <a:pt x="461" y="105"/>
                    <a:pt x="544" y="43"/>
                    <a:pt x="544" y="22"/>
                  </a:cubicBezTo>
                  <a:cubicBezTo>
                    <a:pt x="544" y="1"/>
                    <a:pt x="27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5740450" y="956325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22" y="0"/>
                  </a:moveTo>
                  <a:cubicBezTo>
                    <a:pt x="1" y="0"/>
                    <a:pt x="1" y="251"/>
                    <a:pt x="1" y="335"/>
                  </a:cubicBezTo>
                  <a:cubicBezTo>
                    <a:pt x="22" y="419"/>
                    <a:pt x="42" y="481"/>
                    <a:pt x="63" y="481"/>
                  </a:cubicBezTo>
                  <a:cubicBezTo>
                    <a:pt x="105" y="481"/>
                    <a:pt x="147" y="251"/>
                    <a:pt x="126" y="147"/>
                  </a:cubicBezTo>
                  <a:cubicBezTo>
                    <a:pt x="105" y="63"/>
                    <a:pt x="42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574625" y="1164500"/>
              <a:ext cx="3700" cy="7875"/>
            </a:xfrm>
            <a:custGeom>
              <a:avLst/>
              <a:gdLst/>
              <a:ahLst/>
              <a:cxnLst/>
              <a:rect l="l" t="t" r="r" b="b"/>
              <a:pathLst>
                <a:path w="148" h="315" extrusionOk="0">
                  <a:moveTo>
                    <a:pt x="43" y="1"/>
                  </a:moveTo>
                  <a:cubicBezTo>
                    <a:pt x="1" y="1"/>
                    <a:pt x="1" y="168"/>
                    <a:pt x="1" y="210"/>
                  </a:cubicBezTo>
                  <a:cubicBezTo>
                    <a:pt x="1" y="273"/>
                    <a:pt x="43" y="315"/>
                    <a:pt x="64" y="315"/>
                  </a:cubicBezTo>
                  <a:cubicBezTo>
                    <a:pt x="85" y="315"/>
                    <a:pt x="147" y="168"/>
                    <a:pt x="147" y="105"/>
                  </a:cubicBezTo>
                  <a:cubicBezTo>
                    <a:pt x="105" y="22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164525" y="1163450"/>
              <a:ext cx="3175" cy="9975"/>
            </a:xfrm>
            <a:custGeom>
              <a:avLst/>
              <a:gdLst/>
              <a:ahLst/>
              <a:cxnLst/>
              <a:rect l="l" t="t" r="r" b="b"/>
              <a:pathLst>
                <a:path w="127" h="399" extrusionOk="0">
                  <a:moveTo>
                    <a:pt x="43" y="1"/>
                  </a:moveTo>
                  <a:cubicBezTo>
                    <a:pt x="1" y="22"/>
                    <a:pt x="1" y="168"/>
                    <a:pt x="1" y="252"/>
                  </a:cubicBezTo>
                  <a:cubicBezTo>
                    <a:pt x="1" y="336"/>
                    <a:pt x="1" y="398"/>
                    <a:pt x="43" y="398"/>
                  </a:cubicBezTo>
                  <a:cubicBezTo>
                    <a:pt x="63" y="398"/>
                    <a:pt x="126" y="210"/>
                    <a:pt x="105" y="126"/>
                  </a:cubicBezTo>
                  <a:cubicBezTo>
                    <a:pt x="105" y="43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763925" y="1000775"/>
              <a:ext cx="8900" cy="2650"/>
            </a:xfrm>
            <a:custGeom>
              <a:avLst/>
              <a:gdLst/>
              <a:ahLst/>
              <a:cxnLst/>
              <a:rect l="l" t="t" r="r" b="b"/>
              <a:pathLst>
                <a:path w="356" h="106" extrusionOk="0">
                  <a:moveTo>
                    <a:pt x="105" y="1"/>
                  </a:moveTo>
                  <a:cubicBezTo>
                    <a:pt x="21" y="1"/>
                    <a:pt x="0" y="42"/>
                    <a:pt x="0" y="63"/>
                  </a:cubicBezTo>
                  <a:cubicBezTo>
                    <a:pt x="0" y="105"/>
                    <a:pt x="189" y="105"/>
                    <a:pt x="251" y="105"/>
                  </a:cubicBezTo>
                  <a:cubicBezTo>
                    <a:pt x="293" y="105"/>
                    <a:pt x="356" y="63"/>
                    <a:pt x="356" y="42"/>
                  </a:cubicBezTo>
                  <a:cubicBezTo>
                    <a:pt x="356" y="22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748225" y="1001300"/>
              <a:ext cx="8925" cy="2650"/>
            </a:xfrm>
            <a:custGeom>
              <a:avLst/>
              <a:gdLst/>
              <a:ahLst/>
              <a:cxnLst/>
              <a:rect l="l" t="t" r="r" b="b"/>
              <a:pathLst>
                <a:path w="357" h="106" extrusionOk="0">
                  <a:moveTo>
                    <a:pt x="105" y="1"/>
                  </a:moveTo>
                  <a:cubicBezTo>
                    <a:pt x="63" y="1"/>
                    <a:pt x="1" y="21"/>
                    <a:pt x="1" y="42"/>
                  </a:cubicBezTo>
                  <a:cubicBezTo>
                    <a:pt x="1" y="84"/>
                    <a:pt x="189" y="105"/>
                    <a:pt x="252" y="105"/>
                  </a:cubicBezTo>
                  <a:cubicBezTo>
                    <a:pt x="314" y="105"/>
                    <a:pt x="356" y="42"/>
                    <a:pt x="356" y="21"/>
                  </a:cubicBezTo>
                  <a:cubicBezTo>
                    <a:pt x="356" y="1"/>
                    <a:pt x="168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681275" y="1002350"/>
              <a:ext cx="8400" cy="2650"/>
            </a:xfrm>
            <a:custGeom>
              <a:avLst/>
              <a:gdLst/>
              <a:ahLst/>
              <a:cxnLst/>
              <a:rect l="l" t="t" r="r" b="b"/>
              <a:pathLst>
                <a:path w="336" h="106" extrusionOk="0">
                  <a:moveTo>
                    <a:pt x="105" y="0"/>
                  </a:moveTo>
                  <a:cubicBezTo>
                    <a:pt x="42" y="0"/>
                    <a:pt x="0" y="42"/>
                    <a:pt x="0" y="63"/>
                  </a:cubicBezTo>
                  <a:cubicBezTo>
                    <a:pt x="0" y="84"/>
                    <a:pt x="168" y="105"/>
                    <a:pt x="231" y="105"/>
                  </a:cubicBezTo>
                  <a:cubicBezTo>
                    <a:pt x="314" y="105"/>
                    <a:pt x="335" y="63"/>
                    <a:pt x="335" y="21"/>
                  </a:cubicBezTo>
                  <a:cubicBezTo>
                    <a:pt x="335" y="0"/>
                    <a:pt x="147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563650" y="1169725"/>
              <a:ext cx="4200" cy="7875"/>
            </a:xfrm>
            <a:custGeom>
              <a:avLst/>
              <a:gdLst/>
              <a:ahLst/>
              <a:cxnLst/>
              <a:rect l="l" t="t" r="r" b="b"/>
              <a:pathLst>
                <a:path w="168" h="315" extrusionOk="0">
                  <a:moveTo>
                    <a:pt x="105" y="1"/>
                  </a:moveTo>
                  <a:cubicBezTo>
                    <a:pt x="84" y="1"/>
                    <a:pt x="0" y="189"/>
                    <a:pt x="21" y="252"/>
                  </a:cubicBezTo>
                  <a:cubicBezTo>
                    <a:pt x="63" y="294"/>
                    <a:pt x="105" y="315"/>
                    <a:pt x="126" y="315"/>
                  </a:cubicBezTo>
                  <a:cubicBezTo>
                    <a:pt x="168" y="315"/>
                    <a:pt x="168" y="168"/>
                    <a:pt x="168" y="106"/>
                  </a:cubicBezTo>
                  <a:cubicBezTo>
                    <a:pt x="168" y="43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61025" y="1006000"/>
              <a:ext cx="8325" cy="4500"/>
            </a:xfrm>
            <a:custGeom>
              <a:avLst/>
              <a:gdLst/>
              <a:ahLst/>
              <a:cxnLst/>
              <a:rect l="l" t="t" r="r" b="b"/>
              <a:pathLst>
                <a:path w="333" h="180" extrusionOk="0">
                  <a:moveTo>
                    <a:pt x="210" y="1"/>
                  </a:moveTo>
                  <a:lnTo>
                    <a:pt x="105" y="22"/>
                  </a:lnTo>
                  <a:cubicBezTo>
                    <a:pt x="1" y="64"/>
                    <a:pt x="126" y="147"/>
                    <a:pt x="231" y="168"/>
                  </a:cubicBezTo>
                  <a:cubicBezTo>
                    <a:pt x="250" y="176"/>
                    <a:pt x="265" y="179"/>
                    <a:pt x="277" y="179"/>
                  </a:cubicBezTo>
                  <a:cubicBezTo>
                    <a:pt x="332" y="179"/>
                    <a:pt x="317" y="108"/>
                    <a:pt x="231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1760775" y="1066175"/>
              <a:ext cx="8400" cy="2250"/>
            </a:xfrm>
            <a:custGeom>
              <a:avLst/>
              <a:gdLst/>
              <a:ahLst/>
              <a:cxnLst/>
              <a:rect l="l" t="t" r="r" b="b"/>
              <a:pathLst>
                <a:path w="336" h="90" extrusionOk="0">
                  <a:moveTo>
                    <a:pt x="105" y="0"/>
                  </a:moveTo>
                  <a:cubicBezTo>
                    <a:pt x="64" y="0"/>
                    <a:pt x="1" y="21"/>
                    <a:pt x="1" y="42"/>
                  </a:cubicBezTo>
                  <a:cubicBezTo>
                    <a:pt x="1" y="59"/>
                    <a:pt x="124" y="89"/>
                    <a:pt x="193" y="89"/>
                  </a:cubicBezTo>
                  <a:cubicBezTo>
                    <a:pt x="210" y="89"/>
                    <a:pt x="223" y="88"/>
                    <a:pt x="231" y="84"/>
                  </a:cubicBezTo>
                  <a:cubicBezTo>
                    <a:pt x="315" y="84"/>
                    <a:pt x="336" y="42"/>
                    <a:pt x="336" y="21"/>
                  </a:cubicBezTo>
                  <a:cubicBezTo>
                    <a:pt x="336" y="0"/>
                    <a:pt x="168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792750" y="940625"/>
              <a:ext cx="2650" cy="9450"/>
            </a:xfrm>
            <a:custGeom>
              <a:avLst/>
              <a:gdLst/>
              <a:ahLst/>
              <a:cxnLst/>
              <a:rect l="l" t="t" r="r" b="b"/>
              <a:pathLst>
                <a:path w="106" h="378" extrusionOk="0">
                  <a:moveTo>
                    <a:pt x="22" y="0"/>
                  </a:moveTo>
                  <a:cubicBezTo>
                    <a:pt x="1" y="0"/>
                    <a:pt x="1" y="168"/>
                    <a:pt x="1" y="251"/>
                  </a:cubicBezTo>
                  <a:cubicBezTo>
                    <a:pt x="1" y="335"/>
                    <a:pt x="1" y="377"/>
                    <a:pt x="22" y="377"/>
                  </a:cubicBezTo>
                  <a:cubicBezTo>
                    <a:pt x="43" y="377"/>
                    <a:pt x="106" y="210"/>
                    <a:pt x="106" y="126"/>
                  </a:cubicBezTo>
                  <a:cubicBezTo>
                    <a:pt x="106" y="42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818325" y="1088000"/>
              <a:ext cx="8400" cy="2775"/>
            </a:xfrm>
            <a:custGeom>
              <a:avLst/>
              <a:gdLst/>
              <a:ahLst/>
              <a:cxnLst/>
              <a:rect l="l" t="t" r="r" b="b"/>
              <a:pathLst>
                <a:path w="336" h="111" extrusionOk="0">
                  <a:moveTo>
                    <a:pt x="150" y="0"/>
                  </a:moveTo>
                  <a:cubicBezTo>
                    <a:pt x="133" y="0"/>
                    <a:pt x="117" y="2"/>
                    <a:pt x="105" y="6"/>
                  </a:cubicBezTo>
                  <a:cubicBezTo>
                    <a:pt x="21" y="6"/>
                    <a:pt x="0" y="48"/>
                    <a:pt x="0" y="90"/>
                  </a:cubicBezTo>
                  <a:cubicBezTo>
                    <a:pt x="0" y="110"/>
                    <a:pt x="189" y="110"/>
                    <a:pt x="231" y="110"/>
                  </a:cubicBezTo>
                  <a:cubicBezTo>
                    <a:pt x="293" y="110"/>
                    <a:pt x="335" y="90"/>
                    <a:pt x="335" y="48"/>
                  </a:cubicBezTo>
                  <a:cubicBezTo>
                    <a:pt x="335" y="31"/>
                    <a:pt x="22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672975" y="943250"/>
              <a:ext cx="2125" cy="4200"/>
            </a:xfrm>
            <a:custGeom>
              <a:avLst/>
              <a:gdLst/>
              <a:ahLst/>
              <a:cxnLst/>
              <a:rect l="l" t="t" r="r" b="b"/>
              <a:pathLst>
                <a:path w="85" h="168" extrusionOk="0">
                  <a:moveTo>
                    <a:pt x="42" y="0"/>
                  </a:moveTo>
                  <a:cubicBezTo>
                    <a:pt x="42" y="0"/>
                    <a:pt x="21" y="105"/>
                    <a:pt x="0" y="126"/>
                  </a:cubicBezTo>
                  <a:cubicBezTo>
                    <a:pt x="0" y="146"/>
                    <a:pt x="42" y="167"/>
                    <a:pt x="42" y="167"/>
                  </a:cubicBezTo>
                  <a:cubicBezTo>
                    <a:pt x="84" y="167"/>
                    <a:pt x="84" y="63"/>
                    <a:pt x="84" y="42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833575" y="925975"/>
              <a:ext cx="2100" cy="4725"/>
            </a:xfrm>
            <a:custGeom>
              <a:avLst/>
              <a:gdLst/>
              <a:ahLst/>
              <a:cxnLst/>
              <a:rect l="l" t="t" r="r" b="b"/>
              <a:pathLst>
                <a:path w="84" h="189" extrusionOk="0">
                  <a:moveTo>
                    <a:pt x="63" y="1"/>
                  </a:moveTo>
                  <a:cubicBezTo>
                    <a:pt x="42" y="1"/>
                    <a:pt x="0" y="84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4"/>
                    <a:pt x="84" y="63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701150" y="101177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84" y="0"/>
                  </a:moveTo>
                  <a:cubicBezTo>
                    <a:pt x="21" y="0"/>
                    <a:pt x="0" y="21"/>
                    <a:pt x="0" y="21"/>
                  </a:cubicBezTo>
                  <a:cubicBezTo>
                    <a:pt x="0" y="42"/>
                    <a:pt x="84" y="84"/>
                    <a:pt x="126" y="84"/>
                  </a:cubicBezTo>
                  <a:cubicBezTo>
                    <a:pt x="189" y="84"/>
                    <a:pt x="210" y="21"/>
                    <a:pt x="210" y="21"/>
                  </a:cubicBezTo>
                  <a:cubicBezTo>
                    <a:pt x="210" y="0"/>
                    <a:pt x="105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827725" y="105525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51" y="0"/>
                  </a:moveTo>
                  <a:cubicBezTo>
                    <a:pt x="20" y="0"/>
                    <a:pt x="1" y="19"/>
                    <a:pt x="1" y="19"/>
                  </a:cubicBezTo>
                  <a:lnTo>
                    <a:pt x="106" y="123"/>
                  </a:lnTo>
                  <a:cubicBezTo>
                    <a:pt x="147" y="144"/>
                    <a:pt x="168" y="144"/>
                    <a:pt x="168" y="144"/>
                  </a:cubicBezTo>
                  <a:cubicBezTo>
                    <a:pt x="168" y="144"/>
                    <a:pt x="127" y="60"/>
                    <a:pt x="106" y="19"/>
                  </a:cubicBezTo>
                  <a:cubicBezTo>
                    <a:pt x="85" y="5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779600" y="1056675"/>
              <a:ext cx="4225" cy="3225"/>
            </a:xfrm>
            <a:custGeom>
              <a:avLst/>
              <a:gdLst/>
              <a:ahLst/>
              <a:cxnLst/>
              <a:rect l="l" t="t" r="r" b="b"/>
              <a:pathLst>
                <a:path w="169" h="129" extrusionOk="0">
                  <a:moveTo>
                    <a:pt x="145" y="0"/>
                  </a:moveTo>
                  <a:cubicBezTo>
                    <a:pt x="130" y="0"/>
                    <a:pt x="59" y="69"/>
                    <a:pt x="22" y="87"/>
                  </a:cubicBezTo>
                  <a:cubicBezTo>
                    <a:pt x="1" y="108"/>
                    <a:pt x="1" y="129"/>
                    <a:pt x="1" y="129"/>
                  </a:cubicBezTo>
                  <a:cubicBezTo>
                    <a:pt x="43" y="129"/>
                    <a:pt x="106" y="87"/>
                    <a:pt x="147" y="87"/>
                  </a:cubicBezTo>
                  <a:cubicBezTo>
                    <a:pt x="168" y="66"/>
                    <a:pt x="147" y="3"/>
                    <a:pt x="147" y="3"/>
                  </a:cubicBezTo>
                  <a:cubicBezTo>
                    <a:pt x="147" y="1"/>
                    <a:pt x="14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1693300" y="10384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42" y="0"/>
                  </a:moveTo>
                  <a:cubicBezTo>
                    <a:pt x="1" y="0"/>
                    <a:pt x="1" y="105"/>
                    <a:pt x="1" y="126"/>
                  </a:cubicBezTo>
                  <a:cubicBezTo>
                    <a:pt x="1" y="168"/>
                    <a:pt x="42" y="188"/>
                    <a:pt x="42" y="188"/>
                  </a:cubicBezTo>
                  <a:cubicBezTo>
                    <a:pt x="42" y="188"/>
                    <a:pt x="63" y="105"/>
                    <a:pt x="84" y="63"/>
                  </a:cubicBezTo>
                  <a:cubicBezTo>
                    <a:pt x="84" y="21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817350" y="912375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1"/>
                  </a:moveTo>
                  <a:cubicBezTo>
                    <a:pt x="63" y="1"/>
                    <a:pt x="21" y="84"/>
                    <a:pt x="0" y="126"/>
                  </a:cubicBezTo>
                  <a:cubicBezTo>
                    <a:pt x="0" y="147"/>
                    <a:pt x="63" y="189"/>
                    <a:pt x="63" y="189"/>
                  </a:cubicBezTo>
                  <a:cubicBezTo>
                    <a:pt x="84" y="189"/>
                    <a:pt x="84" y="84"/>
                    <a:pt x="84" y="42"/>
                  </a:cubicBezTo>
                  <a:cubicBezTo>
                    <a:pt x="84" y="21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1961125" y="781600"/>
              <a:ext cx="3675" cy="3275"/>
            </a:xfrm>
            <a:custGeom>
              <a:avLst/>
              <a:gdLst/>
              <a:ahLst/>
              <a:cxnLst/>
              <a:rect l="l" t="t" r="r" b="b"/>
              <a:pathLst>
                <a:path w="147" h="13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47" y="1"/>
                    <a:pt x="42" y="22"/>
                    <a:pt x="21" y="42"/>
                  </a:cubicBezTo>
                  <a:cubicBezTo>
                    <a:pt x="0" y="84"/>
                    <a:pt x="21" y="126"/>
                    <a:pt x="21" y="126"/>
                  </a:cubicBezTo>
                  <a:cubicBezTo>
                    <a:pt x="21" y="129"/>
                    <a:pt x="23" y="130"/>
                    <a:pt x="26" y="130"/>
                  </a:cubicBezTo>
                  <a:cubicBezTo>
                    <a:pt x="43" y="130"/>
                    <a:pt x="108" y="79"/>
                    <a:pt x="126" y="42"/>
                  </a:cubicBezTo>
                  <a:cubicBezTo>
                    <a:pt x="147" y="22"/>
                    <a:pt x="147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751950" y="992925"/>
              <a:ext cx="4225" cy="3250"/>
            </a:xfrm>
            <a:custGeom>
              <a:avLst/>
              <a:gdLst/>
              <a:ahLst/>
              <a:cxnLst/>
              <a:rect l="l" t="t" r="r" b="b"/>
              <a:pathLst>
                <a:path w="169" h="130" extrusionOk="0">
                  <a:moveTo>
                    <a:pt x="168" y="1"/>
                  </a:moveTo>
                  <a:cubicBezTo>
                    <a:pt x="168" y="1"/>
                    <a:pt x="64" y="43"/>
                    <a:pt x="22" y="43"/>
                  </a:cubicBezTo>
                  <a:cubicBezTo>
                    <a:pt x="1" y="64"/>
                    <a:pt x="22" y="126"/>
                    <a:pt x="22" y="126"/>
                  </a:cubicBezTo>
                  <a:cubicBezTo>
                    <a:pt x="22" y="129"/>
                    <a:pt x="23" y="130"/>
                    <a:pt x="25" y="130"/>
                  </a:cubicBezTo>
                  <a:cubicBezTo>
                    <a:pt x="39" y="130"/>
                    <a:pt x="108" y="61"/>
                    <a:pt x="126" y="43"/>
                  </a:cubicBezTo>
                  <a:cubicBezTo>
                    <a:pt x="168" y="22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756150" y="989175"/>
              <a:ext cx="3675" cy="3775"/>
            </a:xfrm>
            <a:custGeom>
              <a:avLst/>
              <a:gdLst/>
              <a:ahLst/>
              <a:cxnLst/>
              <a:rect l="l" t="t" r="r" b="b"/>
              <a:pathLst>
                <a:path w="147" h="151" extrusionOk="0">
                  <a:moveTo>
                    <a:pt x="123" y="1"/>
                  </a:moveTo>
                  <a:cubicBezTo>
                    <a:pt x="108" y="1"/>
                    <a:pt x="40" y="69"/>
                    <a:pt x="21" y="88"/>
                  </a:cubicBezTo>
                  <a:cubicBezTo>
                    <a:pt x="0" y="109"/>
                    <a:pt x="0" y="151"/>
                    <a:pt x="0" y="151"/>
                  </a:cubicBezTo>
                  <a:cubicBezTo>
                    <a:pt x="0" y="151"/>
                    <a:pt x="105" y="88"/>
                    <a:pt x="126" y="88"/>
                  </a:cubicBezTo>
                  <a:cubicBezTo>
                    <a:pt x="147" y="67"/>
                    <a:pt x="126" y="46"/>
                    <a:pt x="126" y="4"/>
                  </a:cubicBezTo>
                  <a:cubicBezTo>
                    <a:pt x="126" y="2"/>
                    <a:pt x="125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1776475" y="1059900"/>
              <a:ext cx="4200" cy="3750"/>
            </a:xfrm>
            <a:custGeom>
              <a:avLst/>
              <a:gdLst/>
              <a:ahLst/>
              <a:cxnLst/>
              <a:rect l="l" t="t" r="r" b="b"/>
              <a:pathLst>
                <a:path w="168" h="150" extrusionOk="0">
                  <a:moveTo>
                    <a:pt x="168" y="0"/>
                  </a:moveTo>
                  <a:cubicBezTo>
                    <a:pt x="168" y="0"/>
                    <a:pt x="63" y="63"/>
                    <a:pt x="21" y="63"/>
                  </a:cubicBezTo>
                  <a:cubicBezTo>
                    <a:pt x="0" y="84"/>
                    <a:pt x="21" y="146"/>
                    <a:pt x="21" y="146"/>
                  </a:cubicBezTo>
                  <a:cubicBezTo>
                    <a:pt x="21" y="149"/>
                    <a:pt x="22" y="150"/>
                    <a:pt x="24" y="150"/>
                  </a:cubicBezTo>
                  <a:cubicBezTo>
                    <a:pt x="39" y="150"/>
                    <a:pt x="107" y="81"/>
                    <a:pt x="126" y="63"/>
                  </a:cubicBezTo>
                  <a:cubicBezTo>
                    <a:pt x="168" y="42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5670350" y="1027450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43" y="1"/>
                  </a:moveTo>
                  <a:cubicBezTo>
                    <a:pt x="22" y="1"/>
                    <a:pt x="1" y="84"/>
                    <a:pt x="1" y="126"/>
                  </a:cubicBezTo>
                  <a:cubicBezTo>
                    <a:pt x="1" y="147"/>
                    <a:pt x="43" y="189"/>
                    <a:pt x="43" y="189"/>
                  </a:cubicBezTo>
                  <a:cubicBezTo>
                    <a:pt x="85" y="189"/>
                    <a:pt x="85" y="84"/>
                    <a:pt x="85" y="43"/>
                  </a:cubicBezTo>
                  <a:cubicBezTo>
                    <a:pt x="85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844475" y="1086050"/>
              <a:ext cx="2125" cy="4725"/>
            </a:xfrm>
            <a:custGeom>
              <a:avLst/>
              <a:gdLst/>
              <a:ahLst/>
              <a:cxnLst/>
              <a:rect l="l" t="t" r="r" b="b"/>
              <a:pathLst>
                <a:path w="85" h="189" extrusionOk="0">
                  <a:moveTo>
                    <a:pt x="63" y="0"/>
                  </a:moveTo>
                  <a:cubicBezTo>
                    <a:pt x="63" y="0"/>
                    <a:pt x="21" y="105"/>
                    <a:pt x="1" y="126"/>
                  </a:cubicBezTo>
                  <a:cubicBezTo>
                    <a:pt x="1" y="168"/>
                    <a:pt x="63" y="188"/>
                    <a:pt x="63" y="188"/>
                  </a:cubicBezTo>
                  <a:cubicBezTo>
                    <a:pt x="84" y="188"/>
                    <a:pt x="84" y="84"/>
                    <a:pt x="84" y="63"/>
                  </a:cubicBezTo>
                  <a:cubicBezTo>
                    <a:pt x="84" y="21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777000" y="1088125"/>
              <a:ext cx="2125" cy="4750"/>
            </a:xfrm>
            <a:custGeom>
              <a:avLst/>
              <a:gdLst/>
              <a:ahLst/>
              <a:cxnLst/>
              <a:rect l="l" t="t" r="r" b="b"/>
              <a:pathLst>
                <a:path w="85" h="190" extrusionOk="0">
                  <a:moveTo>
                    <a:pt x="63" y="1"/>
                  </a:moveTo>
                  <a:cubicBezTo>
                    <a:pt x="63" y="1"/>
                    <a:pt x="42" y="85"/>
                    <a:pt x="0" y="126"/>
                  </a:cubicBezTo>
                  <a:cubicBezTo>
                    <a:pt x="0" y="168"/>
                    <a:pt x="63" y="189"/>
                    <a:pt x="63" y="189"/>
                  </a:cubicBezTo>
                  <a:cubicBezTo>
                    <a:pt x="84" y="189"/>
                    <a:pt x="84" y="85"/>
                    <a:pt x="84" y="43"/>
                  </a:cubicBezTo>
                  <a:cubicBezTo>
                    <a:pt x="84" y="22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-1"/>
            <a:ext cx="6858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804243"/>
            <a:ext cx="3528392" cy="3668363"/>
          </a:xfrm>
        </p:spPr>
        <p:txBody>
          <a:bodyPr/>
          <a:lstStyle/>
          <a:p>
            <a:pPr algn="ctr"/>
            <a:r>
              <a:rPr lang="pt-BR" dirty="0"/>
              <a:t>Neste segundo dia da Semana </a:t>
            </a:r>
            <a:r>
              <a:rPr lang="pt-BR" dirty="0" err="1"/>
              <a:t>Notre</a:t>
            </a:r>
            <a:r>
              <a:rPr lang="pt-BR" dirty="0"/>
              <a:t> </a:t>
            </a:r>
            <a:r>
              <a:rPr lang="pt-BR" dirty="0" err="1"/>
              <a:t>Dame</a:t>
            </a:r>
            <a:r>
              <a:rPr lang="pt-BR" dirty="0"/>
              <a:t> trazemos uma frase que traduz uma importante missão de Santa Júlia.</a:t>
            </a:r>
          </a:p>
        </p:txBody>
      </p:sp>
      <p:pic>
        <p:nvPicPr>
          <p:cNvPr id="1028" name="Picture 4" descr="Pode ser uma imagem de Margarida-do-cabo e texto que diz &quot;Notre Dame 2021 BONDADE &quot;Como é bom o Bom Deus! Eu gostaria de proclamá-lo ao mundo inteiro!&quot; Santa Julia Billiart 1 NOTRE D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335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768600"/>
            <a:ext cx="3384376" cy="3027286"/>
          </a:xfrm>
        </p:spPr>
        <p:txBody>
          <a:bodyPr/>
          <a:lstStyle/>
          <a:p>
            <a:pPr algn="ctr"/>
            <a:r>
              <a:rPr lang="pt-BR" dirty="0"/>
              <a:t>Santa Júlia nos lembra sobre a importância da confiança em Deus.</a:t>
            </a:r>
          </a:p>
        </p:txBody>
      </p:sp>
      <p:pic>
        <p:nvPicPr>
          <p:cNvPr id="3074" name="Picture 2" descr="Pode ser uma imagem de flor, ao ar livre e texto que diz &quot;SEMANA Notre Dame 2021 CONFIANÇA &quot;Ο nosso bom Jesus é o nosso caminho, a nossa verdade e a nossa vida. Seguremos em sua mão e não nos perderemos&quot;. Santa Julia Billiart N N NOTRED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53" y="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83518"/>
            <a:ext cx="3456384" cy="4464496"/>
          </a:xfrm>
        </p:spPr>
        <p:txBody>
          <a:bodyPr/>
          <a:lstStyle/>
          <a:p>
            <a:pPr algn="ctr"/>
            <a:r>
              <a:rPr lang="pt-BR" dirty="0"/>
              <a:t>Santa Júlia nos convida a sermos corajosos e a buscarmos a vontade do Pai, neste quarto dia da Semana </a:t>
            </a:r>
            <a:r>
              <a:rPr lang="pt-BR" dirty="0" err="1"/>
              <a:t>Notre</a:t>
            </a:r>
            <a:r>
              <a:rPr lang="pt-BR" dirty="0"/>
              <a:t> </a:t>
            </a:r>
            <a:r>
              <a:rPr lang="pt-BR" dirty="0" err="1"/>
              <a:t>Dame</a:t>
            </a:r>
            <a:r>
              <a:rPr lang="pt-BR" dirty="0"/>
              <a:t>.</a:t>
            </a:r>
          </a:p>
        </p:txBody>
      </p:sp>
      <p:pic>
        <p:nvPicPr>
          <p:cNvPr id="4098" name="Picture 2" descr="Pode ser uma imagem de flor e texto que diz &quot;NotreDol 202 Notre CORAGEM &quot;Lancemo-nos corajosamente nos braços de nosso bom Deus para fazer a sua obra. Procuremos somente a sua adorável vontade em tudo&quot;. Santa Julia Billiart N NOTRE NOTREDAME D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3518"/>
            <a:ext cx="3528392" cy="4392488"/>
          </a:xfrm>
        </p:spPr>
        <p:txBody>
          <a:bodyPr/>
          <a:lstStyle/>
          <a:p>
            <a:pPr algn="ctr"/>
            <a:r>
              <a:rPr lang="pt-BR" dirty="0"/>
              <a:t>A Semana ND está chegando ao fim com uma linda mensagem de Santa Júlia, que nos provoca a refletirmos sobre a felicidade.</a:t>
            </a:r>
          </a:p>
        </p:txBody>
      </p:sp>
      <p:pic>
        <p:nvPicPr>
          <p:cNvPr id="5122" name="Picture 2" descr="Pode ser uma imagem de Margarida-do-cabo e texto que diz &quot;FELICIDADE otre Da Dame e 2021 &quot;Somos muito felizes quando servimos bem ao bom Deus e trabalhamos para sua obra e sua maior glória!&quot; Santa Julia Billiart N NOTRE D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350"/>
            <a:ext cx="50101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568798"/>
            <a:ext cx="6357162" cy="1269600"/>
          </a:xfrm>
        </p:spPr>
        <p:txBody>
          <a:bodyPr/>
          <a:lstStyle/>
          <a:p>
            <a:r>
              <a:rPr lang="pt-BR" sz="4000" b="1" i="1" dirty="0" smtClean="0"/>
              <a:t>Visões de Santa Júlia</a:t>
            </a:r>
            <a:endParaRPr lang="pt-BR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4794" y="5941666"/>
            <a:ext cx="3561699" cy="1716085"/>
          </a:xfrm>
        </p:spPr>
        <p:txBody>
          <a:bodyPr/>
          <a:lstStyle/>
          <a:p>
            <a:pPr algn="just"/>
            <a:endParaRPr lang="pt-BR" sz="2800" dirty="0" smtClean="0"/>
          </a:p>
        </p:txBody>
      </p:sp>
      <p:pic>
        <p:nvPicPr>
          <p:cNvPr id="7170" name="Picture 2" descr="Santa Júlia Billiart on Twitter: &amp;quot;&amp;quot;É preciso esperar tudo do bom Deus e ter  uma confiança ilimitada na sua bondade infinita&amp;quot;. C. 189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91630"/>
            <a:ext cx="4326558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411510"/>
            <a:ext cx="7400700" cy="4608512"/>
          </a:xfrm>
        </p:spPr>
        <p:txBody>
          <a:bodyPr/>
          <a:lstStyle/>
          <a:p>
            <a:pPr algn="ctr"/>
            <a:r>
              <a:rPr lang="pt-BR" sz="2800" dirty="0"/>
              <a:t>A vida de oração e a experiência da bondade de Deus na vida cotidiana fizeram de Júlia uma pessoa sensível e capaz de ouvir a voz de Deus no coração, desde criança. Foi na oração profunda que Júlia compreendeu a vontade de Deus a seu respeito. </a:t>
            </a:r>
            <a:endParaRPr lang="pt-BR" sz="2800" dirty="0" smtClean="0"/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Ao </a:t>
            </a:r>
            <a:r>
              <a:rPr lang="pt-BR" sz="2800" dirty="0"/>
              <a:t>olhar para a vida de Júlia, reconhecemos três experiências de Deus decisivas em sua vida e na vida da Congregação.</a:t>
            </a:r>
          </a:p>
        </p:txBody>
      </p:sp>
    </p:spTree>
    <p:extLst>
      <p:ext uri="{BB962C8B-B14F-4D97-AF65-F5344CB8AC3E}">
        <p14:creationId xmlns:p14="http://schemas.microsoft.com/office/powerpoint/2010/main" val="946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150" y="768600"/>
            <a:ext cx="7653306" cy="3819374"/>
          </a:xfrm>
        </p:spPr>
        <p:txBody>
          <a:bodyPr/>
          <a:lstStyle/>
          <a:p>
            <a:pPr algn="just"/>
            <a:r>
              <a:rPr lang="pt-BR" dirty="0"/>
              <a:t>Nestes momentos ela experimentava a presença de Deus e discernia a sua vontade. Três destas experiências, que chamamos de visões, são descritas a seguir: </a:t>
            </a:r>
          </a:p>
        </p:txBody>
      </p:sp>
    </p:spTree>
    <p:extLst>
      <p:ext uri="{BB962C8B-B14F-4D97-AF65-F5344CB8AC3E}">
        <p14:creationId xmlns:p14="http://schemas.microsoft.com/office/powerpoint/2010/main" val="31173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tre Dame Vocare - Notí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0"/>
            <a:ext cx="6624736" cy="48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3480" y="603897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/>
              <a:t>1ª Visão</a:t>
            </a:r>
            <a:endParaRPr lang="pt-BR" sz="3000" dirty="0"/>
          </a:p>
        </p:txBody>
      </p:sp>
      <p:sp>
        <p:nvSpPr>
          <p:cNvPr id="5" name="Retângulo 4"/>
          <p:cNvSpPr/>
          <p:nvPr/>
        </p:nvSpPr>
        <p:spPr>
          <a:xfrm>
            <a:off x="251520" y="1707654"/>
            <a:ext cx="20162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Ela jamais esqueceu esta experiência.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cruz esteve presente em sua </a:t>
            </a:r>
            <a:r>
              <a:rPr lang="pt-BR" sz="2400" dirty="0" smtClean="0"/>
              <a:t>vida.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496944" cy="4392488"/>
          </a:xfrm>
        </p:spPr>
        <p:txBody>
          <a:bodyPr/>
          <a:lstStyle/>
          <a:p>
            <a:pPr algn="just"/>
            <a:r>
              <a:rPr lang="pt-BR" sz="3000" dirty="0" smtClean="0"/>
              <a:t>	Júlia </a:t>
            </a:r>
            <a:r>
              <a:rPr lang="pt-BR" sz="3000" dirty="0"/>
              <a:t>teve a visão de sua futura obra em </a:t>
            </a:r>
            <a:r>
              <a:rPr lang="pt-BR" sz="3000" dirty="0" err="1"/>
              <a:t>Compiègne</a:t>
            </a:r>
            <a:r>
              <a:rPr lang="pt-BR" sz="3000" dirty="0"/>
              <a:t>, em 1793. Foi um período de perseguições e dificuldades. Bernard </a:t>
            </a:r>
            <a:r>
              <a:rPr lang="pt-BR" sz="3000" dirty="0" err="1"/>
              <a:t>Arens</a:t>
            </a:r>
            <a:r>
              <a:rPr lang="pt-BR" sz="3000" dirty="0"/>
              <a:t> a descreve: “Então Deus a instruiu sobre sua futura vocação. Quando estava em profunda oração ela entrou em êxtase. Viu o Calvário e, ao redor da cruz, notou numerosas jovens que vestiam um hábito religioso que lhe era desconhecido. Simultaneamente ouviu as palavras: ‘Estas são as filhas que te darei num Instituto assinalado com minha cruz’”. </a:t>
            </a:r>
          </a:p>
        </p:txBody>
      </p:sp>
    </p:spTree>
    <p:extLst>
      <p:ext uri="{BB962C8B-B14F-4D97-AF65-F5344CB8AC3E}">
        <p14:creationId xmlns:p14="http://schemas.microsoft.com/office/powerpoint/2010/main" val="4183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555526"/>
            <a:ext cx="8568952" cy="4176464"/>
          </a:xfrm>
        </p:spPr>
        <p:txBody>
          <a:bodyPr/>
          <a:lstStyle/>
          <a:p>
            <a:pPr algn="just"/>
            <a:r>
              <a:rPr lang="pt-BR" dirty="0" smtClean="0"/>
              <a:t>	Ela </a:t>
            </a:r>
            <a:r>
              <a:rPr lang="pt-BR" dirty="0"/>
              <a:t>jamais esqueceu esta experiência. A cruz esteve presente em sua vida e no seu Instituto desde a origem: enfermidades, perseguições, exílio, calúnias e incompreensões. O sofrimento para Júlia tinha sentido redentor, participação na cruz de Cristo, continuação da obra </a:t>
            </a:r>
            <a:r>
              <a:rPr lang="pt-BR" dirty="0" err="1"/>
              <a:t>salvífica</a:t>
            </a:r>
            <a:r>
              <a:rPr lang="pt-BR" dirty="0"/>
              <a:t> de Jesus.</a:t>
            </a:r>
          </a:p>
        </p:txBody>
      </p:sp>
    </p:spTree>
    <p:extLst>
      <p:ext uri="{BB962C8B-B14F-4D97-AF65-F5344CB8AC3E}">
        <p14:creationId xmlns:p14="http://schemas.microsoft.com/office/powerpoint/2010/main" val="338346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95486"/>
            <a:ext cx="7992888" cy="3888432"/>
          </a:xfrm>
        </p:spPr>
        <p:txBody>
          <a:bodyPr/>
          <a:lstStyle/>
          <a:p>
            <a:pPr algn="just"/>
            <a:r>
              <a:rPr lang="pt-BR" dirty="0" smtClean="0"/>
              <a:t>	Na </a:t>
            </a:r>
            <a:r>
              <a:rPr lang="pt-BR" dirty="0"/>
              <a:t>cruz, ela encontrava esperança, conformidade com Cristo e fecundidade apostólica. A visão de </a:t>
            </a:r>
            <a:r>
              <a:rPr lang="pt-BR" dirty="0" err="1"/>
              <a:t>Compiègne</a:t>
            </a:r>
            <a:r>
              <a:rPr lang="pt-BR" dirty="0"/>
              <a:t> colocou os fundamentos do Instituto. Não era obra de Júlia, nem resultado de um sonho pessoal. A obra era de Deus, tendo como selo a sua Cruz, associando-a assim à obra da Redenção.</a:t>
            </a:r>
          </a:p>
        </p:txBody>
      </p:sp>
      <p:pic>
        <p:nvPicPr>
          <p:cNvPr id="2050" name="Picture 2" descr="Notre Dame Vocare - Histó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6832"/>
            <a:ext cx="8424936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Floral Charm Presentation by Slidesgo">
  <a:themeElements>
    <a:clrScheme name="Simple Light">
      <a:dk1>
        <a:srgbClr val="FFC703"/>
      </a:dk1>
      <a:lt1>
        <a:srgbClr val="EEEEEE"/>
      </a:lt1>
      <a:dk2>
        <a:srgbClr val="F5054F"/>
      </a:dk2>
      <a:lt2>
        <a:srgbClr val="EEEEEE"/>
      </a:lt2>
      <a:accent1>
        <a:srgbClr val="2B4726"/>
      </a:accent1>
      <a:accent2>
        <a:srgbClr val="45753C"/>
      </a:accent2>
      <a:accent3>
        <a:srgbClr val="2B4726"/>
      </a:accent3>
      <a:accent4>
        <a:srgbClr val="45753C"/>
      </a:accent4>
      <a:accent5>
        <a:srgbClr val="598651"/>
      </a:accent5>
      <a:accent6>
        <a:srgbClr val="8EA05B"/>
      </a:accent6>
      <a:hlink>
        <a:srgbClr val="4575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384</Words>
  <Application>Microsoft Office PowerPoint</Application>
  <PresentationFormat>Apresentação na tela (16:9)</PresentationFormat>
  <Paragraphs>34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Lato</vt:lpstr>
      <vt:lpstr>Merriweather</vt:lpstr>
      <vt:lpstr>EB Garamond Regular</vt:lpstr>
      <vt:lpstr>Floral Charm Presentation by Slidesgo</vt:lpstr>
      <vt:lpstr>Semana  Notre Dame</vt:lpstr>
      <vt:lpstr>Whoa!</vt:lpstr>
      <vt:lpstr>Visões de Santa Júlia</vt:lpstr>
      <vt:lpstr>Apresentação do PowerPoint</vt:lpstr>
      <vt:lpstr>Nestes momentos ela experimentava a presença de Deus e discernia a sua vontade. Três destas experiências, que chamamos de visões, são descritas a seguir: </vt:lpstr>
      <vt:lpstr>Apresentação do PowerPoint</vt:lpstr>
      <vt:lpstr> Júlia teve a visão de sua futura obra em Compiègne, em 1793. Foi um período de perseguições e dificuldades. Bernard Arens a descreve: “Então Deus a instruiu sobre sua futura vocação. Quando estava em profunda oração ela entrou em êxtase. Viu o Calvário e, ao redor da cruz, notou numerosas jovens que vestiam um hábito religioso que lhe era desconhecido. Simultaneamente ouviu as palavras: ‘Estas são as filhas que te darei num Instituto assinalado com minha cruz’”. </vt:lpstr>
      <vt:lpstr> Ela jamais esqueceu esta experiência. A cruz esteve presente em sua vida e no seu Instituto desde a origem: enfermidades, perseguições, exílio, calúnias e incompreensões. O sofrimento para Júlia tinha sentido redentor, participação na cruz de Cristo, continuação da obra salvífica de Jesus.</vt:lpstr>
      <vt:lpstr> Na cruz, ela encontrava esperança, conformidade com Cristo e fecundidade apostólica. A visão de Compiègne colocou os fundamentos do Instituto. Não era obra de Júlia, nem resultado de um sonho pessoal. A obra era de Deus, tendo como selo a sua Cruz, associando-a assim à obra da Redenção.</vt:lpstr>
      <vt:lpstr> Em suas cartas e instruções, falava da presença da cruz. Incentivava as virtudes da coragem, fortaleza, paciência, fé, esperança e alegria que brotam do amor à cruz.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“Olha-me e segue-me”. A resposta a este convite só pode ser dada na liberdade de quem se dispõe a amar. A cruz nos mostra um mundo diferente: o mundo da graça. A cruz de Jesus anulou todo o empenho de nos tornarmos justos por nossos próprios esforços e por nossos próprios padrões. A única coisa que vale é o amor incondicional de Deus que a tudo envolve.</vt:lpstr>
      <vt:lpstr>Apresentação do PowerPoint</vt:lpstr>
      <vt:lpstr>Celebrando a Semana Notre Dame, a primeira frase de Santa Júlia que queremos compartilhar fala de SIMPLICIDADE</vt:lpstr>
      <vt:lpstr>Neste segundo dia da Semana Notre Dame trazemos uma frase que traduz uma importante missão de Santa Júlia.</vt:lpstr>
      <vt:lpstr>Santa Júlia nos lembra sobre a importância da confiança em Deus.</vt:lpstr>
      <vt:lpstr>Santa Júlia nos convida a sermos corajosos e a buscarmos a vontade do Pai, neste quarto dia da Semana Notre Dame.</vt:lpstr>
      <vt:lpstr>A Semana ND está chegando ao fim com uma linda mensagem de Santa Júlia, que nos provoca a refletirmos sobre a felicidade.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 Notre Dame</dc:title>
  <dc:creator>Josiele Peters</dc:creator>
  <cp:lastModifiedBy>User</cp:lastModifiedBy>
  <cp:revision>21</cp:revision>
  <dcterms:modified xsi:type="dcterms:W3CDTF">2022-06-22T04:00:56Z</dcterms:modified>
</cp:coreProperties>
</file>