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466E-E6CE-4478-B9D2-D4F847C741E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8744-7469-4C19-8B51-DBBA4745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81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466E-E6CE-4478-B9D2-D4F847C741E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8744-7469-4C19-8B51-DBBA4745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72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466E-E6CE-4478-B9D2-D4F847C741E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8744-7469-4C19-8B51-DBBA4745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41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466E-E6CE-4478-B9D2-D4F847C741E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8744-7469-4C19-8B51-DBBA4745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466E-E6CE-4478-B9D2-D4F847C741E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8744-7469-4C19-8B51-DBBA4745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69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466E-E6CE-4478-B9D2-D4F847C741E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8744-7469-4C19-8B51-DBBA4745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40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466E-E6CE-4478-B9D2-D4F847C741E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8744-7469-4C19-8B51-DBBA4745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45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466E-E6CE-4478-B9D2-D4F847C741E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8744-7469-4C19-8B51-DBBA4745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7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466E-E6CE-4478-B9D2-D4F847C741E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8744-7469-4C19-8B51-DBBA4745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65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466E-E6CE-4478-B9D2-D4F847C741E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8744-7469-4C19-8B51-DBBA4745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04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466E-E6CE-4478-B9D2-D4F847C741E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8744-7469-4C19-8B51-DBBA4745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01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B466E-E6CE-4478-B9D2-D4F847C741E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58744-7469-4C19-8B51-DBBA4745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16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40495" t="29554" r="20551" b="11161"/>
          <a:stretch/>
        </p:blipFill>
        <p:spPr>
          <a:xfrm>
            <a:off x="2612571" y="1005840"/>
            <a:ext cx="6191794" cy="529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42503" t="35268" r="21153" b="11339"/>
          <a:stretch/>
        </p:blipFill>
        <p:spPr>
          <a:xfrm>
            <a:off x="2508069" y="508584"/>
            <a:ext cx="6975565" cy="576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42905" t="34913" r="20952" b="14195"/>
          <a:stretch/>
        </p:blipFill>
        <p:spPr>
          <a:xfrm>
            <a:off x="2116182" y="703217"/>
            <a:ext cx="7262949" cy="57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OG DO PROFESSOR MARCIANO DANTAS: OS LIMITES E AS FRONTEIRAS DO BRASI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373" y="266361"/>
            <a:ext cx="6383405" cy="590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0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asil fecha fronteiras terrestres com oito países por 15 dia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96" y="1119352"/>
            <a:ext cx="8991308" cy="505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4286" y="137238"/>
            <a:ext cx="1891863" cy="804041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Amapá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Pacto entre União e Estados destina R$ 37 milhões para fronteiras - Migalha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11" y="142191"/>
            <a:ext cx="6807420" cy="636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7845966" y="766543"/>
            <a:ext cx="1891863" cy="804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0000"/>
                </a:solidFill>
              </a:rPr>
              <a:t>Pará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845964" y="2124891"/>
            <a:ext cx="1891863" cy="804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0000"/>
                </a:solidFill>
              </a:rPr>
              <a:t>Amazonas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845965" y="1533085"/>
            <a:ext cx="1891863" cy="804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0000"/>
                </a:solidFill>
              </a:rPr>
              <a:t>Roraima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845963" y="2534982"/>
            <a:ext cx="1891863" cy="804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0000"/>
                </a:solidFill>
              </a:rPr>
              <a:t>Acre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7845962" y="3188910"/>
            <a:ext cx="1891863" cy="804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0000"/>
                </a:solidFill>
              </a:rPr>
              <a:t>Rondônia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914285" y="3743217"/>
            <a:ext cx="2538253" cy="804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0000"/>
                </a:solidFill>
              </a:rPr>
              <a:t>Mato grosso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7914285" y="4252929"/>
            <a:ext cx="3563012" cy="804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0000"/>
                </a:solidFill>
              </a:rPr>
              <a:t>Mato  Grosso do Sul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7914286" y="4654949"/>
            <a:ext cx="1891863" cy="804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0000"/>
                </a:solidFill>
              </a:rPr>
              <a:t>Paraná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7945814" y="5316948"/>
            <a:ext cx="2538252" cy="804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0000"/>
                </a:solidFill>
              </a:rPr>
              <a:t>Santa Catarina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7945814" y="5763563"/>
            <a:ext cx="3184641" cy="804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FF0000"/>
                </a:solidFill>
              </a:rPr>
              <a:t>Rio Grande do Sul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1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https://conteudo.imguol.com.br/2013/04/14/mapa-do-brasil-estados-por-regioes-1365967767796_600x6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9" y="0"/>
            <a:ext cx="10817226" cy="68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1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19</Words>
  <Application>Microsoft Office PowerPoint</Application>
  <PresentationFormat>Personalizar</PresentationFormat>
  <Paragraphs>11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Amapá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kelly</dc:creator>
  <cp:lastModifiedBy>User</cp:lastModifiedBy>
  <cp:revision>9</cp:revision>
  <dcterms:created xsi:type="dcterms:W3CDTF">2021-04-14T13:16:22Z</dcterms:created>
  <dcterms:modified xsi:type="dcterms:W3CDTF">2023-03-01T20:01:14Z</dcterms:modified>
</cp:coreProperties>
</file>