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rimson Text" panose="02020500000000000000" charset="0"/>
      <p:regular r:id="rId11"/>
      <p:bold r:id="rId12"/>
      <p:italic r:id="rId13"/>
      <p:boldItalic r:id="rId14"/>
    </p:embeddedFont>
    <p:embeddedFont>
      <p:font typeface="Mako" panose="02020500000000000000" charset="0"/>
      <p:regular r:id="rId15"/>
    </p:embeddedFont>
    <p:embeddedFont>
      <p:font typeface="Merriweather Light" panose="02020500000000000000" charset="0"/>
      <p:regular r:id="rId16"/>
      <p:bold r:id="rId17"/>
      <p:italic r:id="rId18"/>
      <p:boldItalic r:id="rId19"/>
    </p:embeddedFont>
    <p:embeddedFont>
      <p:font typeface="Montserrat" panose="02020500000000000000" charset="0"/>
      <p:regular r:id="rId20"/>
      <p:bold r:id="rId21"/>
      <p:italic r:id="rId22"/>
      <p:boldItalic r:id="rId23"/>
    </p:embeddedFont>
    <p:embeddedFont>
      <p:font typeface="Open Sans" panose="02020500000000000000" charset="0"/>
      <p:regular r:id="rId24"/>
      <p:bold r:id="rId25"/>
      <p:italic r:id="rId26"/>
      <p:boldItalic r:id="rId27"/>
    </p:embeddedFont>
    <p:embeddedFont>
      <p:font typeface="Open Sans SemiBold" panose="02020500000000000000" charset="0"/>
      <p:regular r:id="rId28"/>
      <p:bold r:id="rId29"/>
      <p:italic r:id="rId30"/>
      <p:boldItalic r:id="rId31"/>
    </p:embeddedFont>
    <p:embeddedFont>
      <p:font typeface="Russo One" panose="02020500000000000000" charset="0"/>
      <p:regular r:id="rId32"/>
    </p:embeddedFont>
    <p:embeddedFont>
      <p:font typeface="Vidaloka" panose="02020500000000000000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8021d71b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8021d71b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8021d71bf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8021d71bf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8021d71bf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8021d71bf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8021d71bf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8021d71bf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8021d71b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8021d71b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8021d71bf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8021d71bf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>
            <a:spLocks noGrp="1"/>
          </p:cNvSpPr>
          <p:nvPr>
            <p:ph type="ctrTitle"/>
          </p:nvPr>
        </p:nvSpPr>
        <p:spPr>
          <a:xfrm>
            <a:off x="1039975" y="11721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安裝ubuntu</a:t>
            </a:r>
            <a:endParaRPr sz="6700"/>
          </a:p>
        </p:txBody>
      </p:sp>
      <p:sp>
        <p:nvSpPr>
          <p:cNvPr id="473" name="Google Shape;473;p54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智慧資安三 410580028 林韋杉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>
            <a:spLocks noGrp="1"/>
          </p:cNvSpPr>
          <p:nvPr>
            <p:ph type="title"/>
          </p:nvPr>
        </p:nvSpPr>
        <p:spPr>
          <a:xfrm>
            <a:off x="100250" y="351750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ubuntu下載網站</a:t>
            </a:r>
            <a:endParaRPr/>
          </a:p>
        </p:txBody>
      </p:sp>
      <p:pic>
        <p:nvPicPr>
          <p:cNvPr id="479" name="Google Shape;4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500" y="924450"/>
            <a:ext cx="727025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>
            <a:spLocks noGrp="1"/>
          </p:cNvSpPr>
          <p:nvPr>
            <p:ph type="title"/>
          </p:nvPr>
        </p:nvSpPr>
        <p:spPr>
          <a:xfrm>
            <a:off x="100250" y="351750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新增虛擬機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E5D41A-3BD0-48F6-A34D-05D537162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252" y="1027416"/>
            <a:ext cx="7071709" cy="38300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>
            <a:spLocks noGrp="1"/>
          </p:cNvSpPr>
          <p:nvPr>
            <p:ph type="title"/>
          </p:nvPr>
        </p:nvSpPr>
        <p:spPr>
          <a:xfrm>
            <a:off x="100250" y="351750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設定虛擬機</a:t>
            </a:r>
            <a:endParaRPr/>
          </a:p>
        </p:txBody>
      </p:sp>
      <p:pic>
        <p:nvPicPr>
          <p:cNvPr id="491" name="Google Shape;49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400" y="924450"/>
            <a:ext cx="7287507" cy="39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>
            <a:spLocks noGrp="1"/>
          </p:cNvSpPr>
          <p:nvPr>
            <p:ph type="title"/>
          </p:nvPr>
        </p:nvSpPr>
        <p:spPr>
          <a:xfrm>
            <a:off x="100250" y="351750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設定虛擬機</a:t>
            </a:r>
            <a:endParaRPr/>
          </a:p>
        </p:txBody>
      </p:sp>
      <p:pic>
        <p:nvPicPr>
          <p:cNvPr id="497" name="Google Shape;49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375" y="924450"/>
            <a:ext cx="7216569" cy="39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/>
          <p:cNvSpPr txBox="1">
            <a:spLocks noGrp="1"/>
          </p:cNvSpPr>
          <p:nvPr>
            <p:ph type="title"/>
          </p:nvPr>
        </p:nvSpPr>
        <p:spPr>
          <a:xfrm>
            <a:off x="100250" y="351750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設定虛擬機</a:t>
            </a:r>
            <a:endParaRPr/>
          </a:p>
        </p:txBody>
      </p:sp>
      <p:pic>
        <p:nvPicPr>
          <p:cNvPr id="503" name="Google Shape;5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025" y="924450"/>
            <a:ext cx="7267811" cy="39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0"/>
          <p:cNvSpPr txBox="1">
            <a:spLocks noGrp="1"/>
          </p:cNvSpPr>
          <p:nvPr>
            <p:ph type="title"/>
          </p:nvPr>
        </p:nvSpPr>
        <p:spPr>
          <a:xfrm>
            <a:off x="100250" y="351750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虛擬機登入畫面</a:t>
            </a:r>
            <a:endParaRPr/>
          </a:p>
        </p:txBody>
      </p:sp>
      <p:pic>
        <p:nvPicPr>
          <p:cNvPr id="509" name="Google Shape;509;p60"/>
          <p:cNvPicPr preferRelativeResize="0"/>
          <p:nvPr/>
        </p:nvPicPr>
        <p:blipFill rotWithShape="1">
          <a:blip r:embed="rId3">
            <a:alphaModFix/>
          </a:blip>
          <a:srcRect t="9423" b="4123"/>
          <a:stretch/>
        </p:blipFill>
        <p:spPr>
          <a:xfrm>
            <a:off x="2744975" y="924450"/>
            <a:ext cx="6292425" cy="396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"/>
          <p:cNvSpPr txBox="1">
            <a:spLocks noGrp="1"/>
          </p:cNvSpPr>
          <p:nvPr>
            <p:ph type="title"/>
          </p:nvPr>
        </p:nvSpPr>
        <p:spPr>
          <a:xfrm>
            <a:off x="100250" y="351750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虛擬機建立完成</a:t>
            </a:r>
            <a:endParaRPr/>
          </a:p>
        </p:txBody>
      </p:sp>
      <p:pic>
        <p:nvPicPr>
          <p:cNvPr id="515" name="Google Shape;51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075" y="924450"/>
            <a:ext cx="6212168" cy="39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如螢幕大小 (16:9)</PresentationFormat>
  <Paragraphs>9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20" baseType="lpstr">
      <vt:lpstr>Josefin Sans</vt:lpstr>
      <vt:lpstr>Arial</vt:lpstr>
      <vt:lpstr>Mako</vt:lpstr>
      <vt:lpstr>Lato</vt:lpstr>
      <vt:lpstr>Merriweather Light</vt:lpstr>
      <vt:lpstr>Open Sans SemiBold</vt:lpstr>
      <vt:lpstr>Crimson Text</vt:lpstr>
      <vt:lpstr>Russo One</vt:lpstr>
      <vt:lpstr>Open Sans</vt:lpstr>
      <vt:lpstr>Montserrat</vt:lpstr>
      <vt:lpstr>Vidaloka</vt:lpstr>
      <vt:lpstr>Minimalist Business Slides XL by Slidesgo</vt:lpstr>
      <vt:lpstr>安裝ubuntu</vt:lpstr>
      <vt:lpstr>ubuntu下載網站</vt:lpstr>
      <vt:lpstr>新增虛擬機</vt:lpstr>
      <vt:lpstr>設定虛擬機</vt:lpstr>
      <vt:lpstr>設定虛擬機</vt:lpstr>
      <vt:lpstr>設定虛擬機</vt:lpstr>
      <vt:lpstr>虛擬機登入畫面</vt:lpstr>
      <vt:lpstr>虛擬機建立完成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安裝ubuntu</dc:title>
  <cp:lastModifiedBy>林韋杉</cp:lastModifiedBy>
  <cp:revision>1</cp:revision>
  <dcterms:modified xsi:type="dcterms:W3CDTF">2023-09-19T15:50:07Z</dcterms:modified>
</cp:coreProperties>
</file>