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Vidaloka"/>
      <p:regular r:id="rId25"/>
    </p:embeddedFont>
    <p:embeddedFont>
      <p:font typeface="Russo One"/>
      <p:regular r:id="rId26"/>
    </p:embeddedFont>
    <p:embeddedFont>
      <p:font typeface="Mako"/>
      <p:regular r:id="rId27"/>
    </p:embeddedFont>
    <p:embeddedFont>
      <p:font typeface="Crimson Tex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Italic.fntdata"/><Relationship Id="rId30" Type="http://schemas.openxmlformats.org/officeDocument/2006/relationships/font" Target="fonts/CrimsonText-italic.fntdata"/><Relationship Id="rId33" Type="http://schemas.openxmlformats.org/officeDocument/2006/relationships/font" Target="fonts/OpenSans-bold.fntdata"/><Relationship Id="rId32" Type="http://schemas.openxmlformats.org/officeDocument/2006/relationships/font" Target="fonts/OpenSans-regular.fntdata"/><Relationship Id="rId35" Type="http://schemas.openxmlformats.org/officeDocument/2006/relationships/font" Target="fonts/OpenSans-boldItalic.fntdata"/><Relationship Id="rId34" Type="http://schemas.openxmlformats.org/officeDocument/2006/relationships/font" Target="fonts/OpenSans-italic.fntdata"/><Relationship Id="rId20" Type="http://schemas.openxmlformats.org/officeDocument/2006/relationships/font" Target="fonts/Montserrat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26" Type="http://schemas.openxmlformats.org/officeDocument/2006/relationships/font" Target="fonts/RussoOne-regular.fntdata"/><Relationship Id="rId25" Type="http://schemas.openxmlformats.org/officeDocument/2006/relationships/font" Target="fonts/Vidaloka-regular.fntdata"/><Relationship Id="rId28" Type="http://schemas.openxmlformats.org/officeDocument/2006/relationships/font" Target="fonts/CrimsonText-regular.fntdata"/><Relationship Id="rId27" Type="http://schemas.openxmlformats.org/officeDocument/2006/relationships/font" Target="fonts/Mako-regular.fntdata"/><Relationship Id="rId29" Type="http://schemas.openxmlformats.org/officeDocument/2006/relationships/font" Target="fonts/CrimsonTex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8.xml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erriweatherLight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021d71b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021d71b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8021d71b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8021d71b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021d71b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8021d71b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021d71b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021d71b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021d71b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021d71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021d71b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8021d71b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1721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安裝ubuntu</a:t>
            </a:r>
            <a:endParaRPr sz="67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智慧資安三 410580028 林韋杉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ubuntu下載網站</a:t>
            </a:r>
            <a:endParaRPr/>
          </a:p>
        </p:txBody>
      </p:sp>
      <p:pic>
        <p:nvPicPr>
          <p:cNvPr id="479" name="Google Shape;4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00" y="924450"/>
            <a:ext cx="72702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新增虛擬機</a:t>
            </a:r>
            <a:endParaRPr/>
          </a:p>
        </p:txBody>
      </p:sp>
      <p:pic>
        <p:nvPicPr>
          <p:cNvPr id="485" name="Google Shape;4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25" y="924450"/>
            <a:ext cx="7239260" cy="39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</a:t>
            </a:r>
            <a:r>
              <a:rPr lang="en"/>
              <a:t>虛擬機</a:t>
            </a:r>
            <a:endParaRPr/>
          </a:p>
        </p:txBody>
      </p:sp>
      <p:pic>
        <p:nvPicPr>
          <p:cNvPr id="491" name="Google Shape;4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00" y="924450"/>
            <a:ext cx="7287507" cy="39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</a:t>
            </a:r>
            <a:r>
              <a:rPr lang="en"/>
              <a:t>虛擬機</a:t>
            </a:r>
            <a:endParaRPr/>
          </a:p>
        </p:txBody>
      </p:sp>
      <p:pic>
        <p:nvPicPr>
          <p:cNvPr id="497" name="Google Shape;4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75" y="924450"/>
            <a:ext cx="7216569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</a:t>
            </a:r>
            <a:r>
              <a:rPr lang="en"/>
              <a:t>虛擬機</a:t>
            </a:r>
            <a:endParaRPr/>
          </a:p>
        </p:txBody>
      </p:sp>
      <p:pic>
        <p:nvPicPr>
          <p:cNvPr id="503" name="Google Shape;5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25" y="924450"/>
            <a:ext cx="7267811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虛擬機</a:t>
            </a:r>
            <a:r>
              <a:rPr lang="en"/>
              <a:t>登入畫面</a:t>
            </a:r>
            <a:endParaRPr/>
          </a:p>
        </p:txBody>
      </p:sp>
      <p:pic>
        <p:nvPicPr>
          <p:cNvPr id="509" name="Google Shape;509;p60"/>
          <p:cNvPicPr preferRelativeResize="0"/>
          <p:nvPr/>
        </p:nvPicPr>
        <p:blipFill rotWithShape="1">
          <a:blip r:embed="rId3">
            <a:alphaModFix/>
          </a:blip>
          <a:srcRect b="4123" l="0" r="0" t="9423"/>
          <a:stretch/>
        </p:blipFill>
        <p:spPr>
          <a:xfrm>
            <a:off x="2744975" y="924450"/>
            <a:ext cx="6292425" cy="39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虛擬機</a:t>
            </a:r>
            <a:r>
              <a:rPr lang="en"/>
              <a:t>建立完成</a:t>
            </a:r>
            <a:endParaRPr/>
          </a:p>
        </p:txBody>
      </p:sp>
      <p:pic>
        <p:nvPicPr>
          <p:cNvPr id="515" name="Google Shape;5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924450"/>
            <a:ext cx="6212168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