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AEED-2F71-44FC-AAFB-BA2F35E93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327DB-D1D0-4957-8A14-9ACBFB4E0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B4C1-9C61-456B-8CA3-33A46A3F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EF38-D54E-4851-8B49-046862A7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FEA2-CBBE-4FA3-B4B3-7A9C3560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8784-AC53-445F-8DD5-A67AE67F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7594-B0B0-465D-B123-263206D3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1C881-80A5-44D6-B414-CBF04DBD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CA5E-C06F-4E88-83DE-DFC8F54E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846C-BD35-4412-82A2-E962AFD7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18A52-0502-4E64-A6EA-635C7595C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57895-BB6A-4927-A7B1-26C38C32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B006-21B9-4E0C-A764-C66684B3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E467-85E5-45A0-9352-E5821F8F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C2D9-7865-40B7-A71A-B16D2228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C608-CA94-4591-B42D-2AA1088F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1587-D982-47F4-B258-FE362D42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9225-2A7E-4FA1-9058-36FB7C9E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B653-49AB-4A88-B0AB-1A161E91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F38F-D6EC-4B1F-A6E6-C9B04EAA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3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E4F7-FEA0-49A0-A74C-3B13851D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CBC1F-53F8-4506-955D-E94546F7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EF91-606D-4A09-97FE-83FA11D2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0524-CD69-4694-B4BE-7F536E67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38AB-63CE-4568-A2B4-6140C9B4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25A0-31DA-4922-A31C-FEF8B688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D36C-CD83-4106-8FD6-685C16273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FF76E-9066-4E47-BF8E-642F2479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2B521-42B9-45EA-B242-14C1F866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43F0-2DA0-4DA6-BEE6-87FA8DFB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3C0C1-7DD3-42A1-8D3F-270D7883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9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B6F9-4963-4CB6-9160-40D13A1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5AF9-97B7-4525-AD5D-873B343F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EF762-AED8-45B7-9C00-3023209D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B14B6-20AE-4D6A-9C4F-07AEA2185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34211-33D1-4BF8-8A80-9223F3E47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6A15C-BA2F-422C-A34F-E9607AF6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87257-0FCA-44F5-A97C-771797E3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EB999-4980-459A-B0E1-DC4EBCF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9713-6CAC-46C5-940C-A7CA94E2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82C52-1FCD-480C-A46E-19C4A0C3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03B-BADC-4465-8769-D438999F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24F88-4367-4260-A654-CA101108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737C5-6D80-4AF9-931E-EFECB864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8907B-CF93-47D3-B54D-61240749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8594-A22B-4D79-8F4F-22AC09F0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8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6934-6D1F-42E7-B76F-70153DCB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E001-17AE-4622-828D-A2BB6EEB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6288-16C1-486E-B441-DC9EE9B0B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A3D29-DD02-4040-ADCA-751760ED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1A17E-1C5B-4973-8671-7F08CABD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4DC6B-04AD-40E8-997B-0D00FF0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1AB1-580F-44AB-BBA0-8DCD5F38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B2DE9-AADF-4B72-A337-04C474DF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4FD61-512C-44B8-9C82-D58DA78D0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334E-02CF-4BBE-966C-90D67813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5529B-68CE-487F-A20F-D4575D2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6D7E1-3D0C-40C7-B862-4C1E87B3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1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EC70F-43FE-4B63-B963-A3A6EEC8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57DF3-28A2-431F-BEDC-4D6404CB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0811-CFA4-4724-BE49-BB819DE07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0511-DA3F-4AF8-9440-468DF074140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3308-492B-4D85-8627-9FD5CCE91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EA85-9BE2-4292-8FDA-EFBC5C1AF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2F8F-EC36-4CD8-8CC0-818CDC018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Coinflip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6C2AE-D0BB-491E-BCDF-244FFE59B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application of cross tables</a:t>
            </a:r>
          </a:p>
        </p:txBody>
      </p:sp>
    </p:spTree>
    <p:extLst>
      <p:ext uri="{BB962C8B-B14F-4D97-AF65-F5344CB8AC3E}">
        <p14:creationId xmlns:p14="http://schemas.microsoft.com/office/powerpoint/2010/main" val="364289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0BF5-2282-411D-92D7-6752CBD8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FD94-AF78-4040-85DA-4AA3B428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law of total probability, Bayes rule, and the sum-to-one rule are all properties of probabilities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Quantitative research method appropriate for analyzing the relationship between two or more variables.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8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9D4B-5C74-4466-9D5B-50A2BC6C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Interview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11C6-ACB7-4A82-9E39-7A04E4F0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Suppose there are 5 coins. Four of the coins are fair with </a:t>
            </a:r>
            <a:r>
              <a:rPr lang="en-US" b="0" i="1" dirty="0">
                <a:solidFill>
                  <a:srgbClr val="24292F"/>
                </a:solidFill>
                <a:effectLst/>
                <a:latin typeface="-apple-system"/>
              </a:rPr>
              <a:t>P(heads)=0.5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and one of the coins is biased with </a:t>
            </a:r>
            <a:r>
              <a:rPr lang="en-US" b="0" i="1" dirty="0">
                <a:solidFill>
                  <a:srgbClr val="24292F"/>
                </a:solidFill>
                <a:effectLst/>
                <a:latin typeface="-apple-system"/>
              </a:rPr>
              <a:t>P(heads)=0.75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 Suppose a coin is randomly selected and flipped 4 times resulting in 4 heads.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1" dirty="0">
                <a:solidFill>
                  <a:srgbClr val="24292F"/>
                </a:solidFill>
                <a:effectLst/>
                <a:latin typeface="-apple-system"/>
              </a:rPr>
              <a:t>What is the probability that the selected coin was biased?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That is, what is </a:t>
            </a:r>
            <a:r>
              <a:rPr lang="en-US" b="0" i="1" dirty="0">
                <a:solidFill>
                  <a:srgbClr val="24292F"/>
                </a:solidFill>
                <a:effectLst/>
                <a:latin typeface="-apple-system"/>
              </a:rPr>
              <a:t>P(biased coin selected | HHHH)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3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93D8-A169-4F30-BF0B-2481CB7C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Table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AB6EF-5B04-42B4-B41B-E46096AF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22" y="1817944"/>
            <a:ext cx="8637034" cy="41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FDE0-390B-4764-8324-14AB242C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Table Computation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46E7E-0923-4A23-B91A-EE624626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4" y="1690688"/>
            <a:ext cx="103536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6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7AA3-8A5A-4B36-A972-7B349289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Table Tabulation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72E7C-FB6A-42FF-89EC-9BDD5D413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475" y="1703045"/>
            <a:ext cx="9061807" cy="4351338"/>
          </a:xfrm>
        </p:spPr>
      </p:pic>
    </p:spTree>
    <p:extLst>
      <p:ext uri="{BB962C8B-B14F-4D97-AF65-F5344CB8AC3E}">
        <p14:creationId xmlns:p14="http://schemas.microsoft.com/office/powerpoint/2010/main" val="332176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124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Coinflip Problem</vt:lpstr>
      <vt:lpstr>Cross Tables</vt:lpstr>
      <vt:lpstr>Interview Problem</vt:lpstr>
      <vt:lpstr>Cross Table Analysis</vt:lpstr>
      <vt:lpstr>Cross Table Computation</vt:lpstr>
      <vt:lpstr>Cross Table Tabulation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Coinflip Problem</dc:title>
  <dc:creator>C RankDiamond</dc:creator>
  <cp:lastModifiedBy>Chen, Mengqing</cp:lastModifiedBy>
  <cp:revision>1</cp:revision>
  <dcterms:created xsi:type="dcterms:W3CDTF">2021-09-17T18:57:53Z</dcterms:created>
  <dcterms:modified xsi:type="dcterms:W3CDTF">2021-09-18T06:49:44Z</dcterms:modified>
</cp:coreProperties>
</file>