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AB41-DFA2-482B-B6C3-73FC707B0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6C908-C70B-46B0-8208-CBF2CF22B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FC3A-4F80-45AD-A4E9-434BA981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8CD6-0C30-4D79-B731-1B4B2B01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E49F-78FC-440E-B740-54F32B50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7202-89FC-4F65-B34D-CC48CE4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C3234-00E8-43DD-8C6B-743026EA3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21AC-9378-4DA7-BB12-C8854803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BC57-44BC-4A0E-A4DA-8922B2CC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C20D-85BB-40EE-8E87-00B4EEBD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F1FBD-63E3-4C70-8D00-DCBF7923C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A5CC-2EDF-4FE2-A381-055748CC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AA26-D86C-4A0F-9D32-1EB5F2B9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F134-4BC8-4A08-80FB-1BC5AA63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6246A-2B0A-485E-AC18-94E5D31C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85C9-6C57-4FAF-B9DC-A1BB7DFA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5385-DE9A-416B-B94C-63D124EF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457D-46A5-48EF-8A1A-F86133C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BEDA-65B4-4749-B021-3DCD4309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813C-2292-4759-8E60-126E30FB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D81-F6AD-400D-ACC1-64624EFD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9C78E-4903-4BAB-A15E-DC0FA9FDA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9B99-3109-4048-B4A0-AE1B6494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07B6-F1CD-4F9E-ABB1-A5E7997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847A-9D7F-4552-B69A-422B2A25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FB3F-3BD6-4096-A81E-5480570C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DF93-30F0-492B-B69A-28221D04F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E9E8F-A478-485B-928E-E9845DE72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4E70-C33B-430F-B031-8EC3A83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0666-0105-40CC-A165-41331353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C3D0-E6A5-4128-BF4F-D6C9FF43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D532-9276-47D2-B5F2-D29B974F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CE8E-9117-4517-A654-E5FD6C4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95630-5C61-49E1-8017-2FC40D0DB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4F378-4F3D-4553-B6D2-783F1A36A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1880D-346B-44E5-BA68-33844D3A9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A94A4-D82E-4584-8D1B-0FFC6A0C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FEF24-AC17-4A95-8BFC-29099AC1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1E0AB-47AF-4704-9293-7F7A51B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BA6A-CF85-45A9-97C8-6E4AACD5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7384D-5C04-4151-8C99-6B73E6FA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45B28-E917-43A2-B699-357C92DD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5B15B-663E-4921-85D5-A9761F2C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9776-892D-406B-9880-8AEF3130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E764D-4CA7-4EC3-ACB7-9178680D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15FF1-FD0F-42D3-9B2E-4AA0328E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829E-60FF-419F-98AC-12FB632D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DFDA-6C5F-4803-A159-C97EFAE3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1D057-3BD2-40E4-9436-4E08DA4B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E27D-381F-4B75-998D-BAEF705B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13B44-7A36-41BC-BFA1-F7231FC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F10D-74BA-4C3E-B6C3-91BC80CF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08A1-B914-4DD1-AA0B-5C77CDB2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B4727-5108-4AC1-BD2F-F7F7A4D60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BAE16-ABD4-4E31-9AA1-D22F9457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B0F4-AFC1-4294-86F9-1E7B0ACE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7F985-E546-47FC-A602-BA71095E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37EBD-B079-4500-A315-2109A10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12988-0FEF-4433-846F-216A3BBA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C290-CC6E-4BE0-8EF5-46EEE881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9F16-8547-4C99-B356-5BCF328F8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A550-3817-4B34-AB5E-7D46AC181DE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6682-4FD5-4D65-ACE6-B3A12D44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DB80-FFE1-4E97-A538-D7C9CD25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A3A8-8A39-48B0-A4D6-D6B1A38B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78DB5A-8D21-4613-9B0F-F7691DD8E525}"/>
              </a:ext>
            </a:extLst>
          </p:cNvPr>
          <p:cNvSpPr txBox="1"/>
          <p:nvPr/>
        </p:nvSpPr>
        <p:spPr>
          <a:xfrm>
            <a:off x="241041" y="373224"/>
            <a:ext cx="11709918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'repeat'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status,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(*)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BUFFER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CUST_CODE,PARSE_DATE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'%m/%d/%Y'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concat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Substring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'01'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4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new_date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`enhanced-oxygen-308203.Supermarket_Data.Supermarket`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A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PARSE_DATE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'%m/%d/%Y'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concat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Substring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'01'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4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new_date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`enhanced-oxygen-308203.Supermarket_Data.Supermarket`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B 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</a:t>
            </a:r>
            <a:r>
              <a:rPr lang="en-US" sz="900" b="0" dirty="0" err="1">
                <a:solidFill>
                  <a:srgbClr val="800000"/>
                </a:solidFill>
                <a:effectLst/>
                <a:latin typeface="Roboto Mono"/>
              </a:rPr>
              <a:t>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B.CUST_CODE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DATE_ADD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b.new_date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INTERVAL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MONTH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a.new_date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,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3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union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all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'new'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status,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BUFFER</a:t>
            </a: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min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PARSE_DATE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'%m/%d/%Y'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concat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Substring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'01'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4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new_date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`enhanced-oxygen-308203.Supermarket_Data.Supermarket`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A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union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all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'reactivate'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status,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(*)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BUFFER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CUST_CODE,PARSE_DATE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'%m/%d/%Y'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concat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Substring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'01'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4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new_date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`enhanced-oxygen-308203.Supermarket_Data.Supermarket`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A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PARSE_DATE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'%m/%d/%Y'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concat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Substring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'01'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4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new_date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`enhanced-oxygen-308203.Supermarket_Data.Supermarket`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B 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</a:t>
            </a:r>
            <a:r>
              <a:rPr lang="en-US" sz="900" b="0" dirty="0" err="1">
                <a:solidFill>
                  <a:srgbClr val="800000"/>
                </a:solidFill>
                <a:effectLst/>
                <a:latin typeface="Roboto Mono"/>
              </a:rPr>
              <a:t>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B.CUST_CODE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DATE_ADD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b.new_date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INTERVAL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MONTH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!=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DATE_ADD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b.new_date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INTERVAL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MONTH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b.new_date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is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not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null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,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3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union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all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</a:b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DATE_ADD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a.new_date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INTERVAL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MONTH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new_date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'churn'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status,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BUFFER</a:t>
            </a: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cust_code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max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PARSE_DATE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'%m/%d/%Y'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 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3367D6"/>
                </a:solidFill>
                <a:effectLst/>
                <a:latin typeface="Roboto Mono"/>
              </a:rPr>
              <a:t>concat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Substring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'01'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'/'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left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cast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SHOP_DATE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,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4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String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)))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Roboto Mono"/>
              </a:rPr>
              <a:t>new_date</a:t>
            </a:r>
            <a:endParaRPr lang="en-US" sz="900" b="0" dirty="0">
              <a:solidFill>
                <a:srgbClr val="000000"/>
              </a:solidFill>
              <a:effectLst/>
              <a:latin typeface="Roboto Mono"/>
            </a:endParaRPr>
          </a:p>
          <a:p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0D904F"/>
                </a:solidFill>
                <a:effectLst/>
                <a:latin typeface="Roboto Mono"/>
              </a:rPr>
              <a:t>`enhanced-oxygen-308203.Supermarket_Data.Supermarket`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sz="9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9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Roboto Mono"/>
              </a:rPr>
              <a:t> A</a:t>
            </a:r>
          </a:p>
        </p:txBody>
      </p:sp>
    </p:spTree>
    <p:extLst>
      <p:ext uri="{BB962C8B-B14F-4D97-AF65-F5344CB8AC3E}">
        <p14:creationId xmlns:p14="http://schemas.microsoft.com/office/powerpoint/2010/main" val="204347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วรรณวณิช ช่อพันธ์เจริญ</dc:creator>
  <cp:lastModifiedBy>วรรณวณิช ช่อพันธ์เจริญ</cp:lastModifiedBy>
  <cp:revision>1</cp:revision>
  <dcterms:created xsi:type="dcterms:W3CDTF">2021-04-24T16:46:48Z</dcterms:created>
  <dcterms:modified xsi:type="dcterms:W3CDTF">2021-04-24T16:49:07Z</dcterms:modified>
</cp:coreProperties>
</file>