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76" r:id="rId1"/>
    <p:sldMasterId id="2147483668" r:id="rId2"/>
  </p:sldMasterIdLst>
  <p:notesMasterIdLst>
    <p:notesMasterId r:id="rId10"/>
  </p:notesMasterIdLst>
  <p:sldIdLst>
    <p:sldId id="342" r:id="rId3"/>
    <p:sldId id="345" r:id="rId4"/>
    <p:sldId id="346" r:id="rId5"/>
    <p:sldId id="348" r:id="rId6"/>
    <p:sldId id="349" r:id="rId7"/>
    <p:sldId id="344" r:id="rId8"/>
    <p:sldId id="35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77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20" autoAdjust="0"/>
    <p:restoredTop sz="93605" autoAdjust="0"/>
  </p:normalViewPr>
  <p:slideViewPr>
    <p:cSldViewPr snapToGrid="0">
      <p:cViewPr varScale="1">
        <p:scale>
          <a:sx n="82" d="100"/>
          <a:sy n="82" d="100"/>
        </p:scale>
        <p:origin x="557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2" d="100"/>
          <a:sy n="62" d="100"/>
        </p:scale>
        <p:origin x="3226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F5E78B-FE7C-474B-AC91-ABC1B62969E2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50B4EB-D9F6-4F2F-973A-15D71B3F5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78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68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4902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142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2502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7704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4252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061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esentationgo.com/" TargetMode="External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Freeform 69">
            <a:extLst>
              <a:ext uri="{FF2B5EF4-FFF2-40B4-BE49-F238E27FC236}">
                <a16:creationId xmlns:a16="http://schemas.microsoft.com/office/drawing/2014/main" id="{BD591F64-5F7C-90BC-C13A-1335549AE15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16036" y="0"/>
            <a:ext cx="6975964" cy="6858000"/>
          </a:xfrm>
          <a:custGeom>
            <a:avLst/>
            <a:gdLst>
              <a:gd name="connsiteX0" fmla="*/ 3225673 w 6975964"/>
              <a:gd name="connsiteY0" fmla="*/ 0 h 6894513"/>
              <a:gd name="connsiteX1" fmla="*/ 6975964 w 6975964"/>
              <a:gd name="connsiteY1" fmla="*/ 0 h 6894513"/>
              <a:gd name="connsiteX2" fmla="*/ 6975964 w 6975964"/>
              <a:gd name="connsiteY2" fmla="*/ 6894513 h 6894513"/>
              <a:gd name="connsiteX3" fmla="*/ 0 w 6975964"/>
              <a:gd name="connsiteY3" fmla="*/ 6894513 h 6894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75964" h="6894513">
                <a:moveTo>
                  <a:pt x="3225673" y="0"/>
                </a:moveTo>
                <a:lnTo>
                  <a:pt x="6975964" y="0"/>
                </a:lnTo>
                <a:lnTo>
                  <a:pt x="6975964" y="6894513"/>
                </a:lnTo>
                <a:lnTo>
                  <a:pt x="0" y="6894513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A2A6FDFB-46FD-4D32-A054-BC9C55F6A0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4424" y="553814"/>
            <a:ext cx="4470436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C1F0D0AA-12EA-49AC-BF55-4B2556467E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4424" y="3033489"/>
            <a:ext cx="4097124" cy="190780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54" name="Shape">
            <a:extLst>
              <a:ext uri="{FF2B5EF4-FFF2-40B4-BE49-F238E27FC236}">
                <a16:creationId xmlns:a16="http://schemas.microsoft.com/office/drawing/2014/main" id="{50859BAC-7929-457B-FACF-19DDE670C1FE}"/>
              </a:ext>
            </a:extLst>
          </p:cNvPr>
          <p:cNvSpPr/>
          <p:nvPr/>
        </p:nvSpPr>
        <p:spPr>
          <a:xfrm>
            <a:off x="6603194" y="0"/>
            <a:ext cx="1388115" cy="19515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7190" y="21600"/>
                </a:lnTo>
                <a:lnTo>
                  <a:pt x="21600" y="0"/>
                </a:lnTo>
                <a:lnTo>
                  <a:pt x="14395" y="0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5" name="Shape">
            <a:extLst>
              <a:ext uri="{FF2B5EF4-FFF2-40B4-BE49-F238E27FC236}">
                <a16:creationId xmlns:a16="http://schemas.microsoft.com/office/drawing/2014/main" id="{C6A06564-97A1-C3A4-48A6-44DB32B53418}"/>
              </a:ext>
            </a:extLst>
          </p:cNvPr>
          <p:cNvSpPr/>
          <p:nvPr/>
        </p:nvSpPr>
        <p:spPr>
          <a:xfrm>
            <a:off x="5522167" y="2259332"/>
            <a:ext cx="1157560" cy="19515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4320" y="21600"/>
                </a:lnTo>
                <a:lnTo>
                  <a:pt x="21600" y="0"/>
                </a:lnTo>
                <a:lnTo>
                  <a:pt x="17280" y="0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6" name="Shape">
            <a:extLst>
              <a:ext uri="{FF2B5EF4-FFF2-40B4-BE49-F238E27FC236}">
                <a16:creationId xmlns:a16="http://schemas.microsoft.com/office/drawing/2014/main" id="{D38D3AFF-5E2B-75B2-50FB-4E0396442181}"/>
              </a:ext>
            </a:extLst>
          </p:cNvPr>
          <p:cNvSpPr/>
          <p:nvPr/>
        </p:nvSpPr>
        <p:spPr>
          <a:xfrm>
            <a:off x="6086596" y="0"/>
            <a:ext cx="1256094" cy="19515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5676" y="21600"/>
                </a:lnTo>
                <a:lnTo>
                  <a:pt x="21600" y="0"/>
                </a:lnTo>
                <a:lnTo>
                  <a:pt x="15908" y="0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7" name="Shape">
            <a:extLst>
              <a:ext uri="{FF2B5EF4-FFF2-40B4-BE49-F238E27FC236}">
                <a16:creationId xmlns:a16="http://schemas.microsoft.com/office/drawing/2014/main" id="{A49E830A-5089-59D9-E300-B582A8CEC013}"/>
              </a:ext>
            </a:extLst>
          </p:cNvPr>
          <p:cNvSpPr/>
          <p:nvPr/>
        </p:nvSpPr>
        <p:spPr>
          <a:xfrm>
            <a:off x="5723066" y="0"/>
            <a:ext cx="1107811" cy="19515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3544" y="21600"/>
                </a:lnTo>
                <a:lnTo>
                  <a:pt x="21600" y="0"/>
                </a:lnTo>
                <a:lnTo>
                  <a:pt x="18056" y="0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8" name="Shape">
            <a:extLst>
              <a:ext uri="{FF2B5EF4-FFF2-40B4-BE49-F238E27FC236}">
                <a16:creationId xmlns:a16="http://schemas.microsoft.com/office/drawing/2014/main" id="{759B5717-8210-03C7-A200-BB8D988F5498}"/>
              </a:ext>
            </a:extLst>
          </p:cNvPr>
          <p:cNvSpPr/>
          <p:nvPr/>
        </p:nvSpPr>
        <p:spPr>
          <a:xfrm>
            <a:off x="5397802" y="0"/>
            <a:ext cx="1015018" cy="19515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893" y="21600"/>
                </a:lnTo>
                <a:lnTo>
                  <a:pt x="21600" y="0"/>
                </a:lnTo>
                <a:lnTo>
                  <a:pt x="19686" y="0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0" name="Shape">
            <a:extLst>
              <a:ext uri="{FF2B5EF4-FFF2-40B4-BE49-F238E27FC236}">
                <a16:creationId xmlns:a16="http://schemas.microsoft.com/office/drawing/2014/main" id="{A206FA3D-CCD3-86FB-3734-C4E58596CB3A}"/>
              </a:ext>
            </a:extLst>
          </p:cNvPr>
          <p:cNvSpPr/>
          <p:nvPr/>
        </p:nvSpPr>
        <p:spPr>
          <a:xfrm>
            <a:off x="3388815" y="5168536"/>
            <a:ext cx="1462733" cy="16894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903" y="21600"/>
                </a:moveTo>
                <a:lnTo>
                  <a:pt x="0" y="21600"/>
                </a:lnTo>
                <a:lnTo>
                  <a:pt x="11697" y="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1" name="Shape">
            <a:extLst>
              <a:ext uri="{FF2B5EF4-FFF2-40B4-BE49-F238E27FC236}">
                <a16:creationId xmlns:a16="http://schemas.microsoft.com/office/drawing/2014/main" id="{18663D6F-4C8C-C5D4-971D-2006B09D1832}"/>
              </a:ext>
            </a:extLst>
          </p:cNvPr>
          <p:cNvSpPr/>
          <p:nvPr/>
        </p:nvSpPr>
        <p:spPr>
          <a:xfrm>
            <a:off x="2642620" y="5621992"/>
            <a:ext cx="1070502" cy="12360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902" y="21600"/>
                </a:moveTo>
                <a:lnTo>
                  <a:pt x="0" y="21600"/>
                </a:lnTo>
                <a:lnTo>
                  <a:pt x="11698" y="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2" name="Shape">
            <a:extLst>
              <a:ext uri="{FF2B5EF4-FFF2-40B4-BE49-F238E27FC236}">
                <a16:creationId xmlns:a16="http://schemas.microsoft.com/office/drawing/2014/main" id="{486B8190-0E97-AC0B-A9AD-26D6625DC26D}"/>
              </a:ext>
            </a:extLst>
          </p:cNvPr>
          <p:cNvSpPr/>
          <p:nvPr/>
        </p:nvSpPr>
        <p:spPr>
          <a:xfrm>
            <a:off x="2126024" y="6145287"/>
            <a:ext cx="617046" cy="7127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913" y="21600"/>
                </a:moveTo>
                <a:lnTo>
                  <a:pt x="0" y="21600"/>
                </a:lnTo>
                <a:lnTo>
                  <a:pt x="11687" y="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76AB43F5-9B80-078D-8A64-6B8A89BB7A7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899942D-32B9-7B95-1AC1-9DEA3794708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C51BB94-1E80-2885-1CF2-AF8945C093E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72B7600-67E3-4D97-B453-880E2742B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071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D08B00A-9A13-4AB1-A72D-2F499BA2E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85326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489DC5E6-DDCD-4B67-B47F-0BD6C54B8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560349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19" name="Date Placeholder 3">
            <a:extLst>
              <a:ext uri="{FF2B5EF4-FFF2-40B4-BE49-F238E27FC236}">
                <a16:creationId xmlns:a16="http://schemas.microsoft.com/office/drawing/2014/main" id="{768C53B7-7FCD-400A-9752-7BFFD8BB3D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10C428BE-FED7-45A5-9425-7445C51F3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3" name="Shape">
            <a:extLst>
              <a:ext uri="{FF2B5EF4-FFF2-40B4-BE49-F238E27FC236}">
                <a16:creationId xmlns:a16="http://schemas.microsoft.com/office/drawing/2014/main" id="{D7644136-BF4B-4CB0-BF5C-76276E295A1D}"/>
              </a:ext>
            </a:extLst>
          </p:cNvPr>
          <p:cNvSpPr/>
          <p:nvPr userDrawn="1"/>
        </p:nvSpPr>
        <p:spPr>
          <a:xfrm>
            <a:off x="8896305" y="5168536"/>
            <a:ext cx="1463690" cy="16894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911" y="21600"/>
                </a:moveTo>
                <a:lnTo>
                  <a:pt x="0" y="21600"/>
                </a:lnTo>
                <a:lnTo>
                  <a:pt x="11690" y="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" name="Shape">
            <a:extLst>
              <a:ext uri="{FF2B5EF4-FFF2-40B4-BE49-F238E27FC236}">
                <a16:creationId xmlns:a16="http://schemas.microsoft.com/office/drawing/2014/main" id="{F9851A90-E153-B6DF-25F5-825112B0DDD8}"/>
              </a:ext>
            </a:extLst>
          </p:cNvPr>
          <p:cNvSpPr/>
          <p:nvPr userDrawn="1"/>
        </p:nvSpPr>
        <p:spPr>
          <a:xfrm>
            <a:off x="8150109" y="5621992"/>
            <a:ext cx="1070498" cy="12360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922" y="21600"/>
                </a:moveTo>
                <a:lnTo>
                  <a:pt x="0" y="21600"/>
                </a:lnTo>
                <a:lnTo>
                  <a:pt x="11698" y="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" name="Shape">
            <a:extLst>
              <a:ext uri="{FF2B5EF4-FFF2-40B4-BE49-F238E27FC236}">
                <a16:creationId xmlns:a16="http://schemas.microsoft.com/office/drawing/2014/main" id="{007677C9-CF40-9D1F-3188-8E3C8A8F8A43}"/>
              </a:ext>
            </a:extLst>
          </p:cNvPr>
          <p:cNvSpPr/>
          <p:nvPr userDrawn="1"/>
        </p:nvSpPr>
        <p:spPr>
          <a:xfrm>
            <a:off x="7633514" y="6145287"/>
            <a:ext cx="617046" cy="7127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912" y="21600"/>
                </a:moveTo>
                <a:lnTo>
                  <a:pt x="0" y="21600"/>
                </a:lnTo>
                <a:lnTo>
                  <a:pt x="11687" y="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Shape">
            <a:extLst>
              <a:ext uri="{FF2B5EF4-FFF2-40B4-BE49-F238E27FC236}">
                <a16:creationId xmlns:a16="http://schemas.microsoft.com/office/drawing/2014/main" id="{380E10E6-34A2-5A16-9F94-B85C78D0277A}"/>
              </a:ext>
            </a:extLst>
          </p:cNvPr>
          <p:cNvSpPr/>
          <p:nvPr userDrawn="1"/>
        </p:nvSpPr>
        <p:spPr>
          <a:xfrm>
            <a:off x="10753188" y="4810747"/>
            <a:ext cx="1438812" cy="20472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152" y="21529"/>
                </a:moveTo>
                <a:lnTo>
                  <a:pt x="43" y="21529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Shape">
            <a:extLst>
              <a:ext uri="{FF2B5EF4-FFF2-40B4-BE49-F238E27FC236}">
                <a16:creationId xmlns:a16="http://schemas.microsoft.com/office/drawing/2014/main" id="{3649830E-8A1E-B6AD-106F-AC5079E0CACF}"/>
              </a:ext>
            </a:extLst>
          </p:cNvPr>
          <p:cNvSpPr/>
          <p:nvPr userDrawn="1"/>
        </p:nvSpPr>
        <p:spPr>
          <a:xfrm>
            <a:off x="10275810" y="2796022"/>
            <a:ext cx="1916190" cy="40619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5414" y="21600"/>
                </a:lnTo>
                <a:lnTo>
                  <a:pt x="10752" y="21600"/>
                </a:lnTo>
                <a:lnTo>
                  <a:pt x="21600" y="10749"/>
                </a:lnTo>
                <a:lnTo>
                  <a:pt x="21600" y="528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" name="Shape">
            <a:extLst>
              <a:ext uri="{FF2B5EF4-FFF2-40B4-BE49-F238E27FC236}">
                <a16:creationId xmlns:a16="http://schemas.microsoft.com/office/drawing/2014/main" id="{E11F29C0-F6A1-2B81-1303-96EA19744214}"/>
              </a:ext>
            </a:extLst>
          </p:cNvPr>
          <p:cNvSpPr/>
          <p:nvPr userDrawn="1"/>
        </p:nvSpPr>
        <p:spPr>
          <a:xfrm>
            <a:off x="11059320" y="2256464"/>
            <a:ext cx="1132680" cy="19515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641" y="0"/>
                </a:moveTo>
                <a:lnTo>
                  <a:pt x="0" y="21600"/>
                </a:lnTo>
                <a:lnTo>
                  <a:pt x="4415" y="21600"/>
                </a:lnTo>
                <a:lnTo>
                  <a:pt x="21600" y="561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B148733-C6F4-217E-CB26-651BFB5E4ECA}"/>
              </a:ext>
            </a:extLst>
          </p:cNvPr>
          <p:cNvGrpSpPr/>
          <p:nvPr userDrawn="1"/>
        </p:nvGrpSpPr>
        <p:grpSpPr>
          <a:xfrm>
            <a:off x="10905291" y="0"/>
            <a:ext cx="1286709" cy="1951587"/>
            <a:chOff x="10905291" y="-37608"/>
            <a:chExt cx="1286709" cy="1951587"/>
          </a:xfrm>
        </p:grpSpPr>
        <p:sp>
          <p:nvSpPr>
            <p:cNvPr id="2" name="Shape">
              <a:extLst>
                <a:ext uri="{FF2B5EF4-FFF2-40B4-BE49-F238E27FC236}">
                  <a16:creationId xmlns:a16="http://schemas.microsoft.com/office/drawing/2014/main" id="{7C213272-7B16-9837-F2B9-4A93C4749097}"/>
                </a:ext>
              </a:extLst>
            </p:cNvPr>
            <p:cNvSpPr/>
            <p:nvPr userDrawn="1"/>
          </p:nvSpPr>
          <p:spPr>
            <a:xfrm>
              <a:off x="10905291" y="-37608"/>
              <a:ext cx="1015013" cy="19515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893" y="21600"/>
                  </a:lnTo>
                  <a:lnTo>
                    <a:pt x="21600" y="0"/>
                  </a:lnTo>
                  <a:lnTo>
                    <a:pt x="19686" y="0"/>
                  </a:ln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" name="Triangle">
              <a:extLst>
                <a:ext uri="{FF2B5EF4-FFF2-40B4-BE49-F238E27FC236}">
                  <a16:creationId xmlns:a16="http://schemas.microsoft.com/office/drawing/2014/main" id="{BEF54665-D975-36C7-B225-591B0A092A08}"/>
                </a:ext>
              </a:extLst>
            </p:cNvPr>
            <p:cNvSpPr/>
            <p:nvPr userDrawn="1"/>
          </p:nvSpPr>
          <p:spPr>
            <a:xfrm>
              <a:off x="12136515" y="1798224"/>
              <a:ext cx="55485" cy="1157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1" name="Shape">
              <a:extLst>
                <a:ext uri="{FF2B5EF4-FFF2-40B4-BE49-F238E27FC236}">
                  <a16:creationId xmlns:a16="http://schemas.microsoft.com/office/drawing/2014/main" id="{5533ABE1-D0D7-B783-D858-CBD491CD2E74}"/>
                </a:ext>
              </a:extLst>
            </p:cNvPr>
            <p:cNvSpPr/>
            <p:nvPr userDrawn="1"/>
          </p:nvSpPr>
          <p:spPr>
            <a:xfrm>
              <a:off x="11623749" y="716241"/>
              <a:ext cx="568251" cy="11977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2546" y="21600"/>
                  </a:lnTo>
                  <a:lnTo>
                    <a:pt x="21600" y="12577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" name="Shape">
              <a:extLst>
                <a:ext uri="{FF2B5EF4-FFF2-40B4-BE49-F238E27FC236}">
                  <a16:creationId xmlns:a16="http://schemas.microsoft.com/office/drawing/2014/main" id="{EFB8A632-7C9F-EE7A-16F8-C6CC5820577D}"/>
                </a:ext>
              </a:extLst>
            </p:cNvPr>
            <p:cNvSpPr/>
            <p:nvPr userDrawn="1"/>
          </p:nvSpPr>
          <p:spPr>
            <a:xfrm>
              <a:off x="11260218" y="-37608"/>
              <a:ext cx="931782" cy="19515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467" y="0"/>
                  </a:moveTo>
                  <a:lnTo>
                    <a:pt x="0" y="21600"/>
                  </a:lnTo>
                  <a:lnTo>
                    <a:pt x="4214" y="21600"/>
                  </a:lnTo>
                  <a:lnTo>
                    <a:pt x="21600" y="4108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5" name="Shape">
            <a:extLst>
              <a:ext uri="{FF2B5EF4-FFF2-40B4-BE49-F238E27FC236}">
                <a16:creationId xmlns:a16="http://schemas.microsoft.com/office/drawing/2014/main" id="{259815B5-D82D-F506-8B83-D5CA5A20061C}"/>
              </a:ext>
            </a:extLst>
          </p:cNvPr>
          <p:cNvSpPr/>
          <p:nvPr userDrawn="1"/>
        </p:nvSpPr>
        <p:spPr>
          <a:xfrm>
            <a:off x="9785998" y="4492177"/>
            <a:ext cx="2048207" cy="23658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907" y="21600"/>
                </a:moveTo>
                <a:lnTo>
                  <a:pt x="0" y="21600"/>
                </a:lnTo>
                <a:lnTo>
                  <a:pt x="11693" y="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18FDE52B-46E4-490F-8D9A-1A96457A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72B7600-67E3-4D97-B453-880E2742B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757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">
            <a:extLst>
              <a:ext uri="{FF2B5EF4-FFF2-40B4-BE49-F238E27FC236}">
                <a16:creationId xmlns:a16="http://schemas.microsoft.com/office/drawing/2014/main" id="{01D10F72-13E3-D872-BE85-91B538CC313B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custGeom>
            <a:avLst/>
            <a:gdLst>
              <a:gd name="connsiteX0" fmla="*/ 21600 w 21600"/>
              <a:gd name="connsiteY0" fmla="*/ 0 h 21600"/>
              <a:gd name="connsiteX1" fmla="*/ 3145 w 21600"/>
              <a:gd name="connsiteY1" fmla="*/ 0 h 21600"/>
              <a:gd name="connsiteX2" fmla="*/ 1538 w 21600"/>
              <a:gd name="connsiteY2" fmla="*/ 6114 h 21600"/>
              <a:gd name="connsiteX3" fmla="*/ 0 w 21600"/>
              <a:gd name="connsiteY3" fmla="*/ 15186 h 21600"/>
              <a:gd name="connsiteX4" fmla="*/ 0 w 21600"/>
              <a:gd name="connsiteY4" fmla="*/ 21600 h 21600"/>
              <a:gd name="connsiteX5" fmla="*/ 21600 w 21600"/>
              <a:gd name="connsiteY5" fmla="*/ 21600 h 21600"/>
              <a:gd name="connsiteX6" fmla="*/ 21600 w 21600"/>
              <a:gd name="connsiteY6" fmla="*/ 0 h 2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3145" y="0"/>
                </a:lnTo>
                <a:lnTo>
                  <a:pt x="1538" y="6114"/>
                </a:lnTo>
                <a:lnTo>
                  <a:pt x="0" y="15186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3C9AF96E-FCEB-1744-918A-2D539530DE32}"/>
              </a:ext>
            </a:extLst>
          </p:cNvPr>
          <p:cNvSpPr/>
          <p:nvPr/>
        </p:nvSpPr>
        <p:spPr>
          <a:xfrm>
            <a:off x="0" y="1951588"/>
            <a:ext cx="1366108" cy="2895813"/>
          </a:xfrm>
          <a:custGeom>
            <a:avLst/>
            <a:gdLst>
              <a:gd name="connsiteX0" fmla="*/ 412332 w 1366108"/>
              <a:gd name="connsiteY0" fmla="*/ 0 h 2895813"/>
              <a:gd name="connsiteX1" fmla="*/ 873424 w 1366108"/>
              <a:gd name="connsiteY1" fmla="*/ 0 h 2895813"/>
              <a:gd name="connsiteX2" fmla="*/ 873428 w 1366108"/>
              <a:gd name="connsiteY2" fmla="*/ 0 h 2895813"/>
              <a:gd name="connsiteX3" fmla="*/ 1366108 w 1366108"/>
              <a:gd name="connsiteY3" fmla="*/ 0 h 2895813"/>
              <a:gd name="connsiteX4" fmla="*/ 0 w 1366108"/>
              <a:gd name="connsiteY4" fmla="*/ 2895813 h 2895813"/>
              <a:gd name="connsiteX5" fmla="*/ 0 w 1366108"/>
              <a:gd name="connsiteY5" fmla="*/ 1867403 h 2895813"/>
              <a:gd name="connsiteX6" fmla="*/ 0 w 1366108"/>
              <a:gd name="connsiteY6" fmla="*/ 1867397 h 2895813"/>
              <a:gd name="connsiteX7" fmla="*/ 0 w 1366108"/>
              <a:gd name="connsiteY7" fmla="*/ 874394 h 2895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66108" h="2895813">
                <a:moveTo>
                  <a:pt x="412332" y="0"/>
                </a:moveTo>
                <a:lnTo>
                  <a:pt x="873424" y="0"/>
                </a:lnTo>
                <a:lnTo>
                  <a:pt x="873428" y="0"/>
                </a:lnTo>
                <a:lnTo>
                  <a:pt x="1366108" y="0"/>
                </a:lnTo>
                <a:lnTo>
                  <a:pt x="0" y="2895813"/>
                </a:lnTo>
                <a:lnTo>
                  <a:pt x="0" y="1867403"/>
                </a:lnTo>
                <a:lnTo>
                  <a:pt x="0" y="1867397"/>
                </a:lnTo>
                <a:lnTo>
                  <a:pt x="0" y="874394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" name="Shape">
            <a:extLst>
              <a:ext uri="{FF2B5EF4-FFF2-40B4-BE49-F238E27FC236}">
                <a16:creationId xmlns:a16="http://schemas.microsoft.com/office/drawing/2014/main" id="{57BFF65D-FDDC-AFB4-9415-76271A5E5EC1}"/>
              </a:ext>
            </a:extLst>
          </p:cNvPr>
          <p:cNvSpPr/>
          <p:nvPr/>
        </p:nvSpPr>
        <p:spPr>
          <a:xfrm>
            <a:off x="0" y="0"/>
            <a:ext cx="1332627" cy="19515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14111" y="0"/>
                </a:lnTo>
                <a:lnTo>
                  <a:pt x="0" y="20319"/>
                </a:lnTo>
                <a:lnTo>
                  <a:pt x="0" y="21600"/>
                </a:lnTo>
                <a:lnTo>
                  <a:pt x="6606" y="21600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Shape">
            <a:extLst>
              <a:ext uri="{FF2B5EF4-FFF2-40B4-BE49-F238E27FC236}">
                <a16:creationId xmlns:a16="http://schemas.microsoft.com/office/drawing/2014/main" id="{659302E0-CD25-B244-1959-257E8293D74C}"/>
              </a:ext>
            </a:extLst>
          </p:cNvPr>
          <p:cNvSpPr/>
          <p:nvPr/>
        </p:nvSpPr>
        <p:spPr>
          <a:xfrm>
            <a:off x="0" y="0"/>
            <a:ext cx="687833" cy="14512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236" y="0"/>
                </a:moveTo>
                <a:lnTo>
                  <a:pt x="0" y="11220"/>
                </a:lnTo>
                <a:lnTo>
                  <a:pt x="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Triangle">
            <a:extLst>
              <a:ext uri="{FF2B5EF4-FFF2-40B4-BE49-F238E27FC236}">
                <a16:creationId xmlns:a16="http://schemas.microsoft.com/office/drawing/2014/main" id="{326432E2-9DA6-230C-EAEA-C501322A94B1}"/>
              </a:ext>
            </a:extLst>
          </p:cNvPr>
          <p:cNvSpPr/>
          <p:nvPr/>
        </p:nvSpPr>
        <p:spPr>
          <a:xfrm>
            <a:off x="0" y="0"/>
            <a:ext cx="176021" cy="3711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8888851-8419-4D40-B1E3-9D279F24C731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762538" y="365125"/>
            <a:ext cx="9591261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CCD0F33-6122-4DA2-AA9D-CA48CEFB9225}"/>
              </a:ext>
            </a:extLst>
          </p:cNvPr>
          <p:cNvSpPr>
            <a:spLocks noGrp="1"/>
          </p:cNvSpPr>
          <p:nvPr userDrawn="1">
            <p:ph idx="1"/>
          </p:nvPr>
        </p:nvSpPr>
        <p:spPr>
          <a:xfrm>
            <a:off x="1762538" y="1825625"/>
            <a:ext cx="9591262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19" name="Date Placeholder 3">
            <a:extLst>
              <a:ext uri="{FF2B5EF4-FFF2-40B4-BE49-F238E27FC236}">
                <a16:creationId xmlns:a16="http://schemas.microsoft.com/office/drawing/2014/main" id="{7A8A3FA1-377F-4383-B7E8-14D9409AF64B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566F5CF8-699B-4A09-9AD0-718B0175E486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7C55771C-35B2-4842-A572-EEE14A727DBF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72B7600-67E3-4D97-B453-880E2742B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73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4407AFE3-7499-46DE-127E-64A77EDF5B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12192000" cy="6858000"/>
          </a:xfrm>
          <a:noFill/>
        </p:spPr>
        <p:txBody>
          <a:bodyPr vert="horz" wrap="square" lIns="91440" tIns="45720" rIns="91440" bIns="45720" rtlCol="0" anchor="ctr">
            <a:noAutofit/>
          </a:bodyPr>
          <a:lstStyle>
            <a:lvl1pPr>
              <a:defRPr lang="en-US"/>
            </a:lvl1pPr>
          </a:lstStyle>
          <a:p>
            <a:pPr marL="0" lvl="0" indent="0" algn="ctr">
              <a:buNone/>
            </a:pPr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7E228BF-1CA5-4856-ADE1-3CF4E8475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7686" y="3429000"/>
            <a:ext cx="7159763" cy="1808204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75560DB-B208-41C1-AC26-ACACF8AE7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87686" y="5367130"/>
            <a:ext cx="7159763" cy="72252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8CD13F7-FE5E-4564-955B-78635E1D6B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DFEC6B85-2D6C-4E54-AFB1-FC9C8C5BC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C0A08B1B-1C08-468B-84FB-AF1608C8E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72B7600-67E3-4D97-B453-880E2742B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352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7">
            <a:extLst>
              <a:ext uri="{FF2B5EF4-FFF2-40B4-BE49-F238E27FC236}">
                <a16:creationId xmlns:a16="http://schemas.microsoft.com/office/drawing/2014/main" id="{C6F33B6C-7889-A470-0113-6A65DC60242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056567" y="0"/>
            <a:ext cx="8135433" cy="3275606"/>
          </a:xfrm>
          <a:custGeom>
            <a:avLst/>
            <a:gdLst>
              <a:gd name="connsiteX0" fmla="*/ 1532550 w 8135433"/>
              <a:gd name="connsiteY0" fmla="*/ 0 h 3275606"/>
              <a:gd name="connsiteX1" fmla="*/ 8135433 w 8135433"/>
              <a:gd name="connsiteY1" fmla="*/ 0 h 3275606"/>
              <a:gd name="connsiteX2" fmla="*/ 8135433 w 8135433"/>
              <a:gd name="connsiteY2" fmla="*/ 3275606 h 3275606"/>
              <a:gd name="connsiteX3" fmla="*/ 0 w 8135433"/>
              <a:gd name="connsiteY3" fmla="*/ 3275606 h 3275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35433" h="3275606">
                <a:moveTo>
                  <a:pt x="1532550" y="0"/>
                </a:moveTo>
                <a:lnTo>
                  <a:pt x="8135433" y="0"/>
                </a:lnTo>
                <a:lnTo>
                  <a:pt x="8135433" y="3275606"/>
                </a:lnTo>
                <a:lnTo>
                  <a:pt x="0" y="3275606"/>
                </a:lnTo>
                <a:close/>
              </a:path>
            </a:pathLst>
          </a:custGeom>
          <a:noFill/>
        </p:spPr>
        <p:txBody>
          <a:bodyPr vert="horz" wrap="square" lIns="91440" tIns="45720" rIns="91440" bIns="45720" rtlCol="0" anchor="ctr">
            <a:noAutofit/>
          </a:bodyPr>
          <a:lstStyle>
            <a:lvl1pPr marL="0" indent="0">
              <a:buNone/>
              <a:defRPr lang="en-US"/>
            </a:lvl1pPr>
          </a:lstStyle>
          <a:p>
            <a:pPr marL="228600" lvl="0" indent="-228600" algn="ctr"/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4985E82-8BBB-4140-ADE7-3211B76C0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429000"/>
            <a:ext cx="10515600" cy="1133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BE5281E8-502B-4754-B5F5-7C62E1101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A67E5779-2729-4DED-A8C2-41F4FEE476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FBD21987-FA22-47F7-B702-8D9638C10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03F40A7-0F3F-41D6-9058-1BE8DB270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72B7600-67E3-4D97-B453-880E2742B98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Shape">
            <a:extLst>
              <a:ext uri="{FF2B5EF4-FFF2-40B4-BE49-F238E27FC236}">
                <a16:creationId xmlns:a16="http://schemas.microsoft.com/office/drawing/2014/main" id="{7807F456-2735-33E4-EC08-3F9B4E585C2A}"/>
              </a:ext>
            </a:extLst>
          </p:cNvPr>
          <p:cNvSpPr/>
          <p:nvPr/>
        </p:nvSpPr>
        <p:spPr>
          <a:xfrm>
            <a:off x="2812909" y="0"/>
            <a:ext cx="2329468" cy="32756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7203" y="21600"/>
                </a:lnTo>
                <a:lnTo>
                  <a:pt x="21600" y="0"/>
                </a:lnTo>
                <a:lnTo>
                  <a:pt x="14406" y="0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" name="Shape">
            <a:extLst>
              <a:ext uri="{FF2B5EF4-FFF2-40B4-BE49-F238E27FC236}">
                <a16:creationId xmlns:a16="http://schemas.microsoft.com/office/drawing/2014/main" id="{BF97C6B5-A584-7D32-AB43-EA302EF937DF}"/>
              </a:ext>
            </a:extLst>
          </p:cNvPr>
          <p:cNvSpPr/>
          <p:nvPr/>
        </p:nvSpPr>
        <p:spPr>
          <a:xfrm>
            <a:off x="1951914" y="0"/>
            <a:ext cx="2108484" cy="32756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5684" y="21600"/>
                </a:lnTo>
                <a:lnTo>
                  <a:pt x="21600" y="0"/>
                </a:lnTo>
                <a:lnTo>
                  <a:pt x="15916" y="0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" name="Shape">
            <a:extLst>
              <a:ext uri="{FF2B5EF4-FFF2-40B4-BE49-F238E27FC236}">
                <a16:creationId xmlns:a16="http://schemas.microsoft.com/office/drawing/2014/main" id="{6E7BC26E-4623-9842-1638-B28680F544EB}"/>
              </a:ext>
            </a:extLst>
          </p:cNvPr>
          <p:cNvSpPr/>
          <p:nvPr/>
        </p:nvSpPr>
        <p:spPr>
          <a:xfrm>
            <a:off x="1339652" y="0"/>
            <a:ext cx="1857836" cy="32756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3548" y="21600"/>
                </a:lnTo>
                <a:lnTo>
                  <a:pt x="21600" y="0"/>
                </a:lnTo>
                <a:lnTo>
                  <a:pt x="18052" y="0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" name="Shape">
            <a:extLst>
              <a:ext uri="{FF2B5EF4-FFF2-40B4-BE49-F238E27FC236}">
                <a16:creationId xmlns:a16="http://schemas.microsoft.com/office/drawing/2014/main" id="{F4E4159C-F8D4-C1C3-AA43-0D7E3C2201FB}"/>
              </a:ext>
            </a:extLst>
          </p:cNvPr>
          <p:cNvSpPr/>
          <p:nvPr/>
        </p:nvSpPr>
        <p:spPr>
          <a:xfrm>
            <a:off x="784790" y="0"/>
            <a:ext cx="1702855" cy="32756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905" y="21600"/>
                </a:lnTo>
                <a:lnTo>
                  <a:pt x="21600" y="0"/>
                </a:lnTo>
                <a:lnTo>
                  <a:pt x="19707" y="0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62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27">
            <a:extLst>
              <a:ext uri="{FF2B5EF4-FFF2-40B4-BE49-F238E27FC236}">
                <a16:creationId xmlns:a16="http://schemas.microsoft.com/office/drawing/2014/main" id="{79FEB863-3CF9-2589-7E07-044FF3BDFB4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121991" y="4492970"/>
            <a:ext cx="5715673" cy="2365030"/>
          </a:xfrm>
          <a:custGeom>
            <a:avLst/>
            <a:gdLst>
              <a:gd name="connsiteX0" fmla="*/ 1108436 w 5715673"/>
              <a:gd name="connsiteY0" fmla="*/ 0 h 2365030"/>
              <a:gd name="connsiteX1" fmla="*/ 5715673 w 5715673"/>
              <a:gd name="connsiteY1" fmla="*/ 0 h 2365030"/>
              <a:gd name="connsiteX2" fmla="*/ 4606444 w 5715673"/>
              <a:gd name="connsiteY2" fmla="*/ 2365030 h 2365030"/>
              <a:gd name="connsiteX3" fmla="*/ 0 w 5715673"/>
              <a:gd name="connsiteY3" fmla="*/ 2365030 h 2365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15673" h="2365030">
                <a:moveTo>
                  <a:pt x="1108436" y="0"/>
                </a:moveTo>
                <a:lnTo>
                  <a:pt x="5715673" y="0"/>
                </a:lnTo>
                <a:lnTo>
                  <a:pt x="4606444" y="2365030"/>
                </a:lnTo>
                <a:lnTo>
                  <a:pt x="0" y="2365030"/>
                </a:lnTo>
                <a:close/>
              </a:path>
            </a:pathLst>
          </a:custGeom>
          <a:noFill/>
        </p:spPr>
        <p:txBody>
          <a:bodyPr vert="horz" wrap="square" lIns="91440" tIns="45720" rIns="91440" bIns="45720" rtlCol="0" anchor="ctr">
            <a:noAutofit/>
          </a:bodyPr>
          <a:lstStyle>
            <a:lvl1pPr marL="0" indent="0">
              <a:buNone/>
              <a:defRPr lang="en-US" dirty="0"/>
            </a:lvl1pPr>
          </a:lstStyle>
          <a:p>
            <a:pPr marL="228600" lvl="0" indent="-228600" algn="ctr"/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907DC5D-4F3E-4A99-A621-6F93F3226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555183"/>
            <a:ext cx="7321550" cy="204604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9DA8F992-7750-4566-AB4F-B2E8F3794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2628219"/>
            <a:ext cx="732155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0FEC4993-EF72-4ADC-8D11-1EB7C94095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B145FAD1-5607-4570-9675-FE2648149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265FB8DD-A34F-4C06-9929-1E68FACD4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72B7600-67E3-4D97-B453-880E2742B982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 Placeholder 17">
            <a:extLst>
              <a:ext uri="{FF2B5EF4-FFF2-40B4-BE49-F238E27FC236}">
                <a16:creationId xmlns:a16="http://schemas.microsoft.com/office/drawing/2014/main" id="{A537F86F-E8D6-44FF-939F-7EB5A46935E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19201" y="4634086"/>
            <a:ext cx="1701800" cy="228600"/>
          </a:xfrm>
          <a:noFill/>
        </p:spPr>
        <p:txBody>
          <a:bodyPr anchor="ctr">
            <a:noAutofit/>
          </a:bodyPr>
          <a:lstStyle>
            <a:lvl1pPr marL="0" indent="0" algn="ctr">
              <a:buNone/>
              <a:defRPr sz="12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17">
            <a:extLst>
              <a:ext uri="{FF2B5EF4-FFF2-40B4-BE49-F238E27FC236}">
                <a16:creationId xmlns:a16="http://schemas.microsoft.com/office/drawing/2014/main" id="{17C97F11-0CC0-4E01-8422-61438304329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19201" y="4861419"/>
            <a:ext cx="1701800" cy="228600"/>
          </a:xfrm>
          <a:noFill/>
        </p:spPr>
        <p:txBody>
          <a:bodyPr anchor="ctr">
            <a:noAutofit/>
          </a:bodyPr>
          <a:lstStyle>
            <a:lvl1pPr marL="0" indent="0" algn="ctr">
              <a:buNone/>
              <a:defRPr sz="12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Mobile / email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322609FE-C556-4394-9CD9-CACD20BC72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019201" y="5088752"/>
            <a:ext cx="1701800" cy="228600"/>
          </a:xfrm>
          <a:noFill/>
        </p:spPr>
        <p:txBody>
          <a:bodyPr anchor="ctr">
            <a:noAutofit/>
          </a:bodyPr>
          <a:lstStyle>
            <a:lvl1pPr marL="0" indent="0" algn="ctr">
              <a:buNone/>
              <a:defRPr sz="12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Company</a:t>
            </a:r>
          </a:p>
        </p:txBody>
      </p:sp>
      <p:sp>
        <p:nvSpPr>
          <p:cNvPr id="3" name="Shape">
            <a:extLst>
              <a:ext uri="{FF2B5EF4-FFF2-40B4-BE49-F238E27FC236}">
                <a16:creationId xmlns:a16="http://schemas.microsoft.com/office/drawing/2014/main" id="{A100D635-BEF0-A28C-AA78-DB742977F107}"/>
              </a:ext>
            </a:extLst>
          </p:cNvPr>
          <p:cNvSpPr/>
          <p:nvPr/>
        </p:nvSpPr>
        <p:spPr>
          <a:xfrm>
            <a:off x="5232296" y="5168536"/>
            <a:ext cx="1463690" cy="16894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910" y="21600"/>
                </a:moveTo>
                <a:lnTo>
                  <a:pt x="0" y="21600"/>
                </a:lnTo>
                <a:lnTo>
                  <a:pt x="11689" y="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" name="Shape">
            <a:extLst>
              <a:ext uri="{FF2B5EF4-FFF2-40B4-BE49-F238E27FC236}">
                <a16:creationId xmlns:a16="http://schemas.microsoft.com/office/drawing/2014/main" id="{3AD9B300-E2DC-7FD0-111F-46CBF1CD1E65}"/>
              </a:ext>
            </a:extLst>
          </p:cNvPr>
          <p:cNvSpPr/>
          <p:nvPr/>
        </p:nvSpPr>
        <p:spPr>
          <a:xfrm>
            <a:off x="4486101" y="5621992"/>
            <a:ext cx="1070498" cy="12360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902" y="21600"/>
                </a:moveTo>
                <a:lnTo>
                  <a:pt x="0" y="21600"/>
                </a:lnTo>
                <a:lnTo>
                  <a:pt x="11698" y="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" name="Shape">
            <a:extLst>
              <a:ext uri="{FF2B5EF4-FFF2-40B4-BE49-F238E27FC236}">
                <a16:creationId xmlns:a16="http://schemas.microsoft.com/office/drawing/2014/main" id="{0DBBBDFC-08D3-334B-4563-ED9570D28A02}"/>
              </a:ext>
            </a:extLst>
          </p:cNvPr>
          <p:cNvSpPr/>
          <p:nvPr/>
        </p:nvSpPr>
        <p:spPr>
          <a:xfrm>
            <a:off x="3969505" y="6145287"/>
            <a:ext cx="617046" cy="7127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912" y="21600"/>
                </a:moveTo>
                <a:lnTo>
                  <a:pt x="0" y="21600"/>
                </a:lnTo>
                <a:lnTo>
                  <a:pt x="11688" y="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" name="Shape">
            <a:extLst>
              <a:ext uri="{FF2B5EF4-FFF2-40B4-BE49-F238E27FC236}">
                <a16:creationId xmlns:a16="http://schemas.microsoft.com/office/drawing/2014/main" id="{9AE87CA0-8DEF-C703-5400-75834A9C8D9A}"/>
              </a:ext>
            </a:extLst>
          </p:cNvPr>
          <p:cNvSpPr/>
          <p:nvPr/>
        </p:nvSpPr>
        <p:spPr>
          <a:xfrm>
            <a:off x="10753179" y="4810747"/>
            <a:ext cx="1438821" cy="2047253"/>
          </a:xfrm>
          <a:custGeom>
            <a:avLst/>
            <a:gdLst>
              <a:gd name="connsiteX0" fmla="*/ 7152 w 21600"/>
              <a:gd name="connsiteY0" fmla="*/ 21529 h 21600"/>
              <a:gd name="connsiteX1" fmla="*/ 43 w 21600"/>
              <a:gd name="connsiteY1" fmla="*/ 21529 h 21600"/>
              <a:gd name="connsiteX2" fmla="*/ 0 w 21600"/>
              <a:gd name="connsiteY2" fmla="*/ 21600 h 21600"/>
              <a:gd name="connsiteX3" fmla="*/ 21600 w 21600"/>
              <a:gd name="connsiteY3" fmla="*/ 21600 h 21600"/>
              <a:gd name="connsiteX4" fmla="*/ 21600 w 21600"/>
              <a:gd name="connsiteY4" fmla="*/ 0 h 21600"/>
              <a:gd name="connsiteX5" fmla="*/ 14393 w 21600"/>
              <a:gd name="connsiteY5" fmla="*/ 11068 h 21600"/>
              <a:gd name="connsiteX6" fmla="*/ 7152 w 21600"/>
              <a:gd name="connsiteY6" fmla="*/ 21529 h 21600"/>
              <a:gd name="connsiteX0" fmla="*/ 7152 w 21600"/>
              <a:gd name="connsiteY0" fmla="*/ 21529 h 21600"/>
              <a:gd name="connsiteX1" fmla="*/ 43 w 21600"/>
              <a:gd name="connsiteY1" fmla="*/ 21529 h 21600"/>
              <a:gd name="connsiteX2" fmla="*/ 0 w 21600"/>
              <a:gd name="connsiteY2" fmla="*/ 21600 h 21600"/>
              <a:gd name="connsiteX3" fmla="*/ 21600 w 21600"/>
              <a:gd name="connsiteY3" fmla="*/ 21600 h 21600"/>
              <a:gd name="connsiteX4" fmla="*/ 21600 w 21600"/>
              <a:gd name="connsiteY4" fmla="*/ 0 h 21600"/>
              <a:gd name="connsiteX5" fmla="*/ 12105 w 21600"/>
              <a:gd name="connsiteY5" fmla="*/ 10264 h 21600"/>
              <a:gd name="connsiteX6" fmla="*/ 7152 w 21600"/>
              <a:gd name="connsiteY6" fmla="*/ 21529 h 2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600" h="21600" extrusionOk="0">
                <a:moveTo>
                  <a:pt x="7152" y="21529"/>
                </a:moveTo>
                <a:lnTo>
                  <a:pt x="43" y="21529"/>
                </a:lnTo>
                <a:cubicBezTo>
                  <a:pt x="29" y="21553"/>
                  <a:pt x="14" y="21576"/>
                  <a:pt x="0" y="21600"/>
                </a:cubicBezTo>
                <a:lnTo>
                  <a:pt x="21600" y="21600"/>
                </a:lnTo>
                <a:lnTo>
                  <a:pt x="21600" y="0"/>
                </a:lnTo>
                <a:lnTo>
                  <a:pt x="12105" y="10264"/>
                </a:lnTo>
                <a:lnTo>
                  <a:pt x="7152" y="21529"/>
                </a:lnTo>
                <a:close/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" name="Shape">
            <a:extLst>
              <a:ext uri="{FF2B5EF4-FFF2-40B4-BE49-F238E27FC236}">
                <a16:creationId xmlns:a16="http://schemas.microsoft.com/office/drawing/2014/main" id="{961DDA74-5E25-D381-F344-48D35F2FFDE9}"/>
              </a:ext>
            </a:extLst>
          </p:cNvPr>
          <p:cNvSpPr/>
          <p:nvPr/>
        </p:nvSpPr>
        <p:spPr>
          <a:xfrm>
            <a:off x="10276763" y="2796022"/>
            <a:ext cx="1915237" cy="40619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5405" y="21600"/>
                </a:lnTo>
                <a:lnTo>
                  <a:pt x="10746" y="21600"/>
                </a:lnTo>
                <a:lnTo>
                  <a:pt x="21600" y="10749"/>
                </a:lnTo>
                <a:lnTo>
                  <a:pt x="21600" y="528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" name="Triangle">
            <a:extLst>
              <a:ext uri="{FF2B5EF4-FFF2-40B4-BE49-F238E27FC236}">
                <a16:creationId xmlns:a16="http://schemas.microsoft.com/office/drawing/2014/main" id="{7BB2F593-9C9F-B567-6EFC-FEF143ACC091}"/>
              </a:ext>
            </a:extLst>
          </p:cNvPr>
          <p:cNvSpPr/>
          <p:nvPr/>
        </p:nvSpPr>
        <p:spPr>
          <a:xfrm>
            <a:off x="12136515" y="1798224"/>
            <a:ext cx="55485" cy="1157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lvl="0"/>
            <a:endParaRPr sz="3000">
              <a:solidFill>
                <a:srgbClr val="FFFFFF"/>
              </a:solidFill>
            </a:endParaRPr>
          </a:p>
        </p:txBody>
      </p:sp>
      <p:sp>
        <p:nvSpPr>
          <p:cNvPr id="21" name="Shape">
            <a:extLst>
              <a:ext uri="{FF2B5EF4-FFF2-40B4-BE49-F238E27FC236}">
                <a16:creationId xmlns:a16="http://schemas.microsoft.com/office/drawing/2014/main" id="{A00A24AD-B77D-606C-841E-38862AD23B83}"/>
              </a:ext>
            </a:extLst>
          </p:cNvPr>
          <p:cNvSpPr/>
          <p:nvPr/>
        </p:nvSpPr>
        <p:spPr>
          <a:xfrm>
            <a:off x="11059310" y="2256464"/>
            <a:ext cx="1132690" cy="19515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659" y="0"/>
                </a:moveTo>
                <a:lnTo>
                  <a:pt x="0" y="21600"/>
                </a:lnTo>
                <a:lnTo>
                  <a:pt x="4415" y="21600"/>
                </a:lnTo>
                <a:lnTo>
                  <a:pt x="21600" y="561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" name="Shape">
            <a:extLst>
              <a:ext uri="{FF2B5EF4-FFF2-40B4-BE49-F238E27FC236}">
                <a16:creationId xmlns:a16="http://schemas.microsoft.com/office/drawing/2014/main" id="{4A6371EC-6C23-F386-59E0-E9337A845FD7}"/>
              </a:ext>
            </a:extLst>
          </p:cNvPr>
          <p:cNvSpPr/>
          <p:nvPr/>
        </p:nvSpPr>
        <p:spPr>
          <a:xfrm>
            <a:off x="11623739" y="716241"/>
            <a:ext cx="568261" cy="11977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2582" y="21600"/>
                </a:lnTo>
                <a:lnTo>
                  <a:pt x="21600" y="12577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lvl="0"/>
            <a:endParaRPr sz="3000">
              <a:solidFill>
                <a:srgbClr val="FFFFFF"/>
              </a:solidFill>
            </a:endParaRPr>
          </a:p>
        </p:txBody>
      </p:sp>
      <p:sp>
        <p:nvSpPr>
          <p:cNvPr id="23" name="Shape">
            <a:extLst>
              <a:ext uri="{FF2B5EF4-FFF2-40B4-BE49-F238E27FC236}">
                <a16:creationId xmlns:a16="http://schemas.microsoft.com/office/drawing/2014/main" id="{2E83BBB2-2805-FC26-8C13-BA27A41D0244}"/>
              </a:ext>
            </a:extLst>
          </p:cNvPr>
          <p:cNvSpPr/>
          <p:nvPr/>
        </p:nvSpPr>
        <p:spPr>
          <a:xfrm>
            <a:off x="11261171" y="-37608"/>
            <a:ext cx="930829" cy="19515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467" y="0"/>
                </a:moveTo>
                <a:lnTo>
                  <a:pt x="0" y="21600"/>
                </a:lnTo>
                <a:lnTo>
                  <a:pt x="4218" y="21600"/>
                </a:lnTo>
                <a:lnTo>
                  <a:pt x="21600" y="4108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" name="Triangle">
            <a:extLst>
              <a:ext uri="{FF2B5EF4-FFF2-40B4-BE49-F238E27FC236}">
                <a16:creationId xmlns:a16="http://schemas.microsoft.com/office/drawing/2014/main" id="{9D5553A4-CB6F-2E0C-4DD2-C7DCFF11EBFE}"/>
              </a:ext>
            </a:extLst>
          </p:cNvPr>
          <p:cNvSpPr/>
          <p:nvPr/>
        </p:nvSpPr>
        <p:spPr>
          <a:xfrm>
            <a:off x="12168082" y="2256464"/>
            <a:ext cx="23918" cy="507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33ABE3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5828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lor and Typograp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897C59-303D-43EB-830D-58B293D336AC}"/>
              </a:ext>
            </a:extLst>
          </p:cNvPr>
          <p:cNvGrpSpPr/>
          <p:nvPr userDrawn="1"/>
        </p:nvGrpSpPr>
        <p:grpSpPr>
          <a:xfrm>
            <a:off x="838199" y="1830763"/>
            <a:ext cx="10515602" cy="1741127"/>
            <a:chOff x="838199" y="1830763"/>
            <a:chExt cx="10515602" cy="1741127"/>
          </a:xfrm>
        </p:grpSpPr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4460574F-0FFA-4AF4-9268-D077C9C57D58}"/>
                </a:ext>
              </a:extLst>
            </p:cNvPr>
            <p:cNvSpPr/>
            <p:nvPr userDrawn="1"/>
          </p:nvSpPr>
          <p:spPr>
            <a:xfrm>
              <a:off x="838199" y="1830763"/>
              <a:ext cx="894312" cy="174112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E9AEC03B-EFBC-451C-9889-555B420B787B}"/>
                </a:ext>
              </a:extLst>
            </p:cNvPr>
            <p:cNvSpPr/>
            <p:nvPr userDrawn="1"/>
          </p:nvSpPr>
          <p:spPr>
            <a:xfrm>
              <a:off x="838199" y="1830763"/>
              <a:ext cx="894312" cy="155130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12504A8F-A26B-43AF-BF89-2621FF0CE3CD}"/>
                </a:ext>
              </a:extLst>
            </p:cNvPr>
            <p:cNvSpPr/>
            <p:nvPr userDrawn="1"/>
          </p:nvSpPr>
          <p:spPr>
            <a:xfrm>
              <a:off x="838199" y="1830763"/>
              <a:ext cx="894312" cy="136148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F7726C56-B942-4400-8CE0-069969802448}"/>
                </a:ext>
              </a:extLst>
            </p:cNvPr>
            <p:cNvSpPr/>
            <p:nvPr userDrawn="1"/>
          </p:nvSpPr>
          <p:spPr>
            <a:xfrm>
              <a:off x="838199" y="1830763"/>
              <a:ext cx="894312" cy="11716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DAE760DB-698E-4688-BBAF-49FD684C7AFD}"/>
                </a:ext>
              </a:extLst>
            </p:cNvPr>
            <p:cNvSpPr/>
            <p:nvPr userDrawn="1"/>
          </p:nvSpPr>
          <p:spPr>
            <a:xfrm>
              <a:off x="838199" y="1830763"/>
              <a:ext cx="894312" cy="9818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72A9A194-717A-430D-B418-44C0B8F1A4C3}"/>
                </a:ext>
              </a:extLst>
            </p:cNvPr>
            <p:cNvSpPr/>
            <p:nvPr userDrawn="1"/>
          </p:nvSpPr>
          <p:spPr>
            <a:xfrm>
              <a:off x="838200" y="1830763"/>
              <a:ext cx="894312" cy="7882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E915F52A-A44F-4FB1-A1A1-1A513475EFE8}"/>
                </a:ext>
              </a:extLst>
            </p:cNvPr>
            <p:cNvSpPr/>
            <p:nvPr userDrawn="1"/>
          </p:nvSpPr>
          <p:spPr>
            <a:xfrm>
              <a:off x="1907231" y="1830763"/>
              <a:ext cx="894312" cy="1741127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6034C492-58E9-4550-B83D-E33D2B2217E6}"/>
                </a:ext>
              </a:extLst>
            </p:cNvPr>
            <p:cNvSpPr/>
            <p:nvPr userDrawn="1"/>
          </p:nvSpPr>
          <p:spPr>
            <a:xfrm>
              <a:off x="1907231" y="1830763"/>
              <a:ext cx="894312" cy="155130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F92FB454-2844-432A-897E-609CA7D5AB13}"/>
                </a:ext>
              </a:extLst>
            </p:cNvPr>
            <p:cNvSpPr/>
            <p:nvPr userDrawn="1"/>
          </p:nvSpPr>
          <p:spPr>
            <a:xfrm>
              <a:off x="1907231" y="1830763"/>
              <a:ext cx="894312" cy="136148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DFE585D9-1B79-4D2C-BE24-8DD53BF2D43D}"/>
                </a:ext>
              </a:extLst>
            </p:cNvPr>
            <p:cNvSpPr/>
            <p:nvPr userDrawn="1"/>
          </p:nvSpPr>
          <p:spPr>
            <a:xfrm>
              <a:off x="1907231" y="1830763"/>
              <a:ext cx="894312" cy="117166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7CA650B9-D80A-4F55-849B-9B9229BAB7AB}"/>
                </a:ext>
              </a:extLst>
            </p:cNvPr>
            <p:cNvSpPr/>
            <p:nvPr userDrawn="1"/>
          </p:nvSpPr>
          <p:spPr>
            <a:xfrm>
              <a:off x="1907231" y="1830763"/>
              <a:ext cx="894312" cy="98184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212A3E8F-2036-4425-950A-9DDCE99E48E2}"/>
                </a:ext>
              </a:extLst>
            </p:cNvPr>
            <p:cNvSpPr/>
            <p:nvPr userDrawn="1"/>
          </p:nvSpPr>
          <p:spPr>
            <a:xfrm>
              <a:off x="1907232" y="1830763"/>
              <a:ext cx="894312" cy="7882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F8D77422-E1EF-442A-B883-288DFB42AC7A}"/>
                </a:ext>
              </a:extLst>
            </p:cNvPr>
            <p:cNvSpPr/>
            <p:nvPr userDrawn="1"/>
          </p:nvSpPr>
          <p:spPr>
            <a:xfrm>
              <a:off x="2976263" y="1830763"/>
              <a:ext cx="894312" cy="1741127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F5A5458A-8CAB-46ED-A597-7A9BC874E064}"/>
                </a:ext>
              </a:extLst>
            </p:cNvPr>
            <p:cNvSpPr/>
            <p:nvPr userDrawn="1"/>
          </p:nvSpPr>
          <p:spPr>
            <a:xfrm>
              <a:off x="2976263" y="1830763"/>
              <a:ext cx="894312" cy="1551307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129FB0AE-0FE9-4E47-89E1-28A56DFEFD44}"/>
                </a:ext>
              </a:extLst>
            </p:cNvPr>
            <p:cNvSpPr/>
            <p:nvPr userDrawn="1"/>
          </p:nvSpPr>
          <p:spPr>
            <a:xfrm>
              <a:off x="2976263" y="1830763"/>
              <a:ext cx="894312" cy="136148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8DCBA888-FF6F-4E0D-AD60-DA0D78CD05D1}"/>
                </a:ext>
              </a:extLst>
            </p:cNvPr>
            <p:cNvSpPr/>
            <p:nvPr userDrawn="1"/>
          </p:nvSpPr>
          <p:spPr>
            <a:xfrm>
              <a:off x="2976263" y="1830763"/>
              <a:ext cx="894312" cy="117166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F9271256-F951-4086-8A3B-C91C2291A176}"/>
                </a:ext>
              </a:extLst>
            </p:cNvPr>
            <p:cNvSpPr/>
            <p:nvPr userDrawn="1"/>
          </p:nvSpPr>
          <p:spPr>
            <a:xfrm>
              <a:off x="2976263" y="1830763"/>
              <a:ext cx="894312" cy="98184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27D18AA1-C449-4778-A01C-5FEFF6D4B6F0}"/>
                </a:ext>
              </a:extLst>
            </p:cNvPr>
            <p:cNvSpPr/>
            <p:nvPr userDrawn="1"/>
          </p:nvSpPr>
          <p:spPr>
            <a:xfrm>
              <a:off x="2976264" y="1830763"/>
              <a:ext cx="894312" cy="7882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507DEC82-2EA5-41B4-BBE2-03D513A6990F}"/>
                </a:ext>
              </a:extLst>
            </p:cNvPr>
            <p:cNvSpPr/>
            <p:nvPr userDrawn="1"/>
          </p:nvSpPr>
          <p:spPr>
            <a:xfrm>
              <a:off x="4045295" y="1830763"/>
              <a:ext cx="894312" cy="1741127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CC3C8386-1A37-4F90-9D5F-F552F6BD3D6B}"/>
                </a:ext>
              </a:extLst>
            </p:cNvPr>
            <p:cNvSpPr/>
            <p:nvPr userDrawn="1"/>
          </p:nvSpPr>
          <p:spPr>
            <a:xfrm>
              <a:off x="4045295" y="1830763"/>
              <a:ext cx="894312" cy="1551307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20C96B97-602D-4FB6-83FA-5F537C10D957}"/>
                </a:ext>
              </a:extLst>
            </p:cNvPr>
            <p:cNvSpPr/>
            <p:nvPr userDrawn="1"/>
          </p:nvSpPr>
          <p:spPr>
            <a:xfrm>
              <a:off x="4045295" y="1830763"/>
              <a:ext cx="894312" cy="1361486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C78EB1C9-B967-4BCF-BA1F-F62AD5830A83}"/>
                </a:ext>
              </a:extLst>
            </p:cNvPr>
            <p:cNvSpPr/>
            <p:nvPr userDrawn="1"/>
          </p:nvSpPr>
          <p:spPr>
            <a:xfrm>
              <a:off x="4045295" y="1830763"/>
              <a:ext cx="894312" cy="117166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530AF99D-4A64-462C-8DC1-2AFD50700E78}"/>
                </a:ext>
              </a:extLst>
            </p:cNvPr>
            <p:cNvSpPr/>
            <p:nvPr userDrawn="1"/>
          </p:nvSpPr>
          <p:spPr>
            <a:xfrm>
              <a:off x="4045295" y="1830763"/>
              <a:ext cx="894312" cy="98184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251EE8AC-B14F-4016-B318-3215BFA74576}"/>
                </a:ext>
              </a:extLst>
            </p:cNvPr>
            <p:cNvSpPr/>
            <p:nvPr userDrawn="1"/>
          </p:nvSpPr>
          <p:spPr>
            <a:xfrm>
              <a:off x="4045296" y="1830763"/>
              <a:ext cx="894312" cy="78825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DB3EFE93-C789-4C06-AE63-48F21F3F0562}"/>
                </a:ext>
              </a:extLst>
            </p:cNvPr>
            <p:cNvSpPr/>
            <p:nvPr userDrawn="1"/>
          </p:nvSpPr>
          <p:spPr>
            <a:xfrm>
              <a:off x="5114327" y="1830763"/>
              <a:ext cx="894312" cy="1741127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C159A26F-3E35-43ED-9527-94575D015CF9}"/>
                </a:ext>
              </a:extLst>
            </p:cNvPr>
            <p:cNvSpPr/>
            <p:nvPr userDrawn="1"/>
          </p:nvSpPr>
          <p:spPr>
            <a:xfrm>
              <a:off x="5114327" y="1830763"/>
              <a:ext cx="894312" cy="1551307"/>
            </a:xfrm>
            <a:prstGeom prst="rect">
              <a:avLst/>
            </a:prstGeom>
            <a:solidFill>
              <a:schemeClr val="accent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197FEBE6-4234-4233-9AAC-C966B38A457C}"/>
                </a:ext>
              </a:extLst>
            </p:cNvPr>
            <p:cNvSpPr/>
            <p:nvPr userDrawn="1"/>
          </p:nvSpPr>
          <p:spPr>
            <a:xfrm>
              <a:off x="5114327" y="1830763"/>
              <a:ext cx="894312" cy="1361486"/>
            </a:xfrm>
            <a:prstGeom prst="rect">
              <a:avLst/>
            </a:prstGeom>
            <a:solidFill>
              <a:schemeClr val="accent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4A6CCAEB-B0B2-4918-BF93-14B428F71030}"/>
                </a:ext>
              </a:extLst>
            </p:cNvPr>
            <p:cNvSpPr/>
            <p:nvPr userDrawn="1"/>
          </p:nvSpPr>
          <p:spPr>
            <a:xfrm>
              <a:off x="5114327" y="1830763"/>
              <a:ext cx="894312" cy="1171666"/>
            </a:xfrm>
            <a:prstGeom prst="rect">
              <a:avLst/>
            </a:prstGeom>
            <a:solidFill>
              <a:schemeClr val="accent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26BAB2D9-48E2-4FD7-8266-8DA7249A311F}"/>
                </a:ext>
              </a:extLst>
            </p:cNvPr>
            <p:cNvSpPr/>
            <p:nvPr userDrawn="1"/>
          </p:nvSpPr>
          <p:spPr>
            <a:xfrm>
              <a:off x="5114327" y="1830763"/>
              <a:ext cx="894312" cy="981846"/>
            </a:xfrm>
            <a:prstGeom prst="rect">
              <a:avLst/>
            </a:prstGeom>
            <a:solidFill>
              <a:schemeClr val="accent1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E373E1AE-97F0-411F-ADE1-F7FA57FDB549}"/>
                </a:ext>
              </a:extLst>
            </p:cNvPr>
            <p:cNvSpPr/>
            <p:nvPr userDrawn="1"/>
          </p:nvSpPr>
          <p:spPr>
            <a:xfrm>
              <a:off x="5114328" y="1830763"/>
              <a:ext cx="894312" cy="78825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7980EC62-1AA7-49B9-A98C-B1AE41A8BAF7}"/>
                </a:ext>
              </a:extLst>
            </p:cNvPr>
            <p:cNvSpPr/>
            <p:nvPr userDrawn="1"/>
          </p:nvSpPr>
          <p:spPr>
            <a:xfrm>
              <a:off x="6183359" y="1830763"/>
              <a:ext cx="894312" cy="1741127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1B940435-8801-4AE0-AF82-51785C14109F}"/>
                </a:ext>
              </a:extLst>
            </p:cNvPr>
            <p:cNvSpPr/>
            <p:nvPr userDrawn="1"/>
          </p:nvSpPr>
          <p:spPr>
            <a:xfrm>
              <a:off x="6183359" y="1830763"/>
              <a:ext cx="894312" cy="155130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709FEA5B-55A5-4A85-90AE-A3E8181AD6B1}"/>
                </a:ext>
              </a:extLst>
            </p:cNvPr>
            <p:cNvSpPr/>
            <p:nvPr userDrawn="1"/>
          </p:nvSpPr>
          <p:spPr>
            <a:xfrm>
              <a:off x="6183359" y="1830763"/>
              <a:ext cx="894312" cy="136148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AC24C165-A09C-48A0-8D30-43D9272501D0}"/>
                </a:ext>
              </a:extLst>
            </p:cNvPr>
            <p:cNvSpPr/>
            <p:nvPr userDrawn="1"/>
          </p:nvSpPr>
          <p:spPr>
            <a:xfrm>
              <a:off x="6183359" y="1830763"/>
              <a:ext cx="894312" cy="117166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AF779B59-BF2E-434C-A692-81F3395A2DDC}"/>
                </a:ext>
              </a:extLst>
            </p:cNvPr>
            <p:cNvSpPr/>
            <p:nvPr userDrawn="1"/>
          </p:nvSpPr>
          <p:spPr>
            <a:xfrm>
              <a:off x="6183359" y="1830763"/>
              <a:ext cx="894312" cy="98184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72D25286-DFE7-4DB6-BC2A-849B72A1D58F}"/>
                </a:ext>
              </a:extLst>
            </p:cNvPr>
            <p:cNvSpPr/>
            <p:nvPr userDrawn="1"/>
          </p:nvSpPr>
          <p:spPr>
            <a:xfrm>
              <a:off x="6183360" y="1830763"/>
              <a:ext cx="894312" cy="78825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EFFFC619-3DCF-484B-936D-D1C6706967D7}"/>
                </a:ext>
              </a:extLst>
            </p:cNvPr>
            <p:cNvSpPr/>
            <p:nvPr userDrawn="1"/>
          </p:nvSpPr>
          <p:spPr>
            <a:xfrm>
              <a:off x="7252391" y="1830763"/>
              <a:ext cx="894312" cy="1741127"/>
            </a:xfrm>
            <a:prstGeom prst="rect">
              <a:avLst/>
            </a:prstGeom>
            <a:solidFill>
              <a:schemeClr val="accent3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C36F1647-E3A7-42C7-94DB-E22470CD7962}"/>
                </a:ext>
              </a:extLst>
            </p:cNvPr>
            <p:cNvSpPr/>
            <p:nvPr userDrawn="1"/>
          </p:nvSpPr>
          <p:spPr>
            <a:xfrm>
              <a:off x="7252391" y="1830763"/>
              <a:ext cx="894312" cy="1551307"/>
            </a:xfrm>
            <a:prstGeom prst="rect">
              <a:avLst/>
            </a:prstGeom>
            <a:solidFill>
              <a:schemeClr val="accent3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0812BACF-D77F-4A42-A212-538847FF9776}"/>
                </a:ext>
              </a:extLst>
            </p:cNvPr>
            <p:cNvSpPr/>
            <p:nvPr userDrawn="1"/>
          </p:nvSpPr>
          <p:spPr>
            <a:xfrm>
              <a:off x="7252391" y="1830763"/>
              <a:ext cx="894312" cy="1361486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63855A19-9DBA-4293-A411-6842A7DAA995}"/>
                </a:ext>
              </a:extLst>
            </p:cNvPr>
            <p:cNvSpPr/>
            <p:nvPr userDrawn="1"/>
          </p:nvSpPr>
          <p:spPr>
            <a:xfrm>
              <a:off x="7252391" y="1830763"/>
              <a:ext cx="894312" cy="117166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E705E91E-E65F-4094-8904-D56C56FC5F44}"/>
                </a:ext>
              </a:extLst>
            </p:cNvPr>
            <p:cNvSpPr/>
            <p:nvPr userDrawn="1"/>
          </p:nvSpPr>
          <p:spPr>
            <a:xfrm>
              <a:off x="7252391" y="1830763"/>
              <a:ext cx="894312" cy="981846"/>
            </a:xfrm>
            <a:prstGeom prst="rect">
              <a:avLst/>
            </a:prstGeom>
            <a:solidFill>
              <a:schemeClr val="accent3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B6DEB2ED-B6FD-4B88-90DA-9530DA2E64C9}"/>
                </a:ext>
              </a:extLst>
            </p:cNvPr>
            <p:cNvSpPr/>
            <p:nvPr userDrawn="1"/>
          </p:nvSpPr>
          <p:spPr>
            <a:xfrm>
              <a:off x="7252392" y="1830763"/>
              <a:ext cx="894312" cy="78825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62E667E1-7F5F-4E4F-AF63-4AB31D847AE0}"/>
                </a:ext>
              </a:extLst>
            </p:cNvPr>
            <p:cNvSpPr/>
            <p:nvPr userDrawn="1"/>
          </p:nvSpPr>
          <p:spPr>
            <a:xfrm>
              <a:off x="8321423" y="1830763"/>
              <a:ext cx="894312" cy="1741127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A9D94CA5-400D-47AE-9512-4557FBE20192}"/>
                </a:ext>
              </a:extLst>
            </p:cNvPr>
            <p:cNvSpPr/>
            <p:nvPr userDrawn="1"/>
          </p:nvSpPr>
          <p:spPr>
            <a:xfrm>
              <a:off x="8321423" y="1830763"/>
              <a:ext cx="894312" cy="155130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1E60784B-8569-41D5-BB14-8F5DAFDCE67A}"/>
                </a:ext>
              </a:extLst>
            </p:cNvPr>
            <p:cNvSpPr/>
            <p:nvPr userDrawn="1"/>
          </p:nvSpPr>
          <p:spPr>
            <a:xfrm>
              <a:off x="8321423" y="1830763"/>
              <a:ext cx="894312" cy="136148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FE043B0E-D351-4B21-BB22-FF8713E0E199}"/>
                </a:ext>
              </a:extLst>
            </p:cNvPr>
            <p:cNvSpPr/>
            <p:nvPr userDrawn="1"/>
          </p:nvSpPr>
          <p:spPr>
            <a:xfrm>
              <a:off x="8321423" y="1830763"/>
              <a:ext cx="894312" cy="117166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D57AC92D-3891-4CC7-9301-A742653C394B}"/>
                </a:ext>
              </a:extLst>
            </p:cNvPr>
            <p:cNvSpPr/>
            <p:nvPr userDrawn="1"/>
          </p:nvSpPr>
          <p:spPr>
            <a:xfrm>
              <a:off x="8321423" y="1830763"/>
              <a:ext cx="894312" cy="98184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870D976A-0EA2-4422-A1FB-EE1A159B65DC}"/>
                </a:ext>
              </a:extLst>
            </p:cNvPr>
            <p:cNvSpPr/>
            <p:nvPr userDrawn="1"/>
          </p:nvSpPr>
          <p:spPr>
            <a:xfrm>
              <a:off x="8321424" y="1830763"/>
              <a:ext cx="894312" cy="78825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074CEC48-74FA-45A9-9E16-525EB9E974F9}"/>
                </a:ext>
              </a:extLst>
            </p:cNvPr>
            <p:cNvSpPr/>
            <p:nvPr userDrawn="1"/>
          </p:nvSpPr>
          <p:spPr>
            <a:xfrm>
              <a:off x="9390455" y="1830763"/>
              <a:ext cx="894312" cy="1741127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8CA8D9C7-FFCE-4895-B720-C9F65C686B93}"/>
                </a:ext>
              </a:extLst>
            </p:cNvPr>
            <p:cNvSpPr/>
            <p:nvPr userDrawn="1"/>
          </p:nvSpPr>
          <p:spPr>
            <a:xfrm>
              <a:off x="9390455" y="1830763"/>
              <a:ext cx="894312" cy="155130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DF8FDE11-2636-4F16-BC4C-C0DBD965F47E}"/>
                </a:ext>
              </a:extLst>
            </p:cNvPr>
            <p:cNvSpPr/>
            <p:nvPr userDrawn="1"/>
          </p:nvSpPr>
          <p:spPr>
            <a:xfrm>
              <a:off x="9390455" y="1830763"/>
              <a:ext cx="894312" cy="136148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EAE2FCEB-5A44-4458-99EB-B2522F731513}"/>
                </a:ext>
              </a:extLst>
            </p:cNvPr>
            <p:cNvSpPr/>
            <p:nvPr userDrawn="1"/>
          </p:nvSpPr>
          <p:spPr>
            <a:xfrm>
              <a:off x="9390455" y="1830763"/>
              <a:ext cx="894312" cy="117166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FA982CEB-3569-4AB2-A279-56909D8DBA2B}"/>
                </a:ext>
              </a:extLst>
            </p:cNvPr>
            <p:cNvSpPr/>
            <p:nvPr userDrawn="1"/>
          </p:nvSpPr>
          <p:spPr>
            <a:xfrm>
              <a:off x="9390455" y="1830763"/>
              <a:ext cx="894312" cy="98184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B85FDECF-7983-4160-8B97-DA92A01F2A38}"/>
                </a:ext>
              </a:extLst>
            </p:cNvPr>
            <p:cNvSpPr/>
            <p:nvPr userDrawn="1"/>
          </p:nvSpPr>
          <p:spPr>
            <a:xfrm>
              <a:off x="9390456" y="1830763"/>
              <a:ext cx="894312" cy="78825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80F0CF47-25FB-4AB4-837F-33B5D368A8C0}"/>
                </a:ext>
              </a:extLst>
            </p:cNvPr>
            <p:cNvSpPr/>
            <p:nvPr userDrawn="1"/>
          </p:nvSpPr>
          <p:spPr>
            <a:xfrm>
              <a:off x="10459488" y="1830763"/>
              <a:ext cx="894312" cy="1741127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12C0DD63-4FB0-4217-BC06-7CEB655B79B6}"/>
                </a:ext>
              </a:extLst>
            </p:cNvPr>
            <p:cNvSpPr/>
            <p:nvPr userDrawn="1"/>
          </p:nvSpPr>
          <p:spPr>
            <a:xfrm>
              <a:off x="10459488" y="1830763"/>
              <a:ext cx="894312" cy="155130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5841390F-E0B0-48E2-8756-2C0A532BC037}"/>
                </a:ext>
              </a:extLst>
            </p:cNvPr>
            <p:cNvSpPr/>
            <p:nvPr userDrawn="1"/>
          </p:nvSpPr>
          <p:spPr>
            <a:xfrm>
              <a:off x="10459488" y="1830763"/>
              <a:ext cx="894312" cy="136148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E49982BC-FA05-4F1B-A8BD-AE3793F3BD02}"/>
                </a:ext>
              </a:extLst>
            </p:cNvPr>
            <p:cNvSpPr/>
            <p:nvPr userDrawn="1"/>
          </p:nvSpPr>
          <p:spPr>
            <a:xfrm>
              <a:off x="10459488" y="1830763"/>
              <a:ext cx="894312" cy="117166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84445015-4210-46FE-958B-F3271E10284B}"/>
                </a:ext>
              </a:extLst>
            </p:cNvPr>
            <p:cNvSpPr/>
            <p:nvPr userDrawn="1"/>
          </p:nvSpPr>
          <p:spPr>
            <a:xfrm>
              <a:off x="10459488" y="1830763"/>
              <a:ext cx="894312" cy="98184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06FD93CB-F173-4C32-9E54-DE5EDB0F83D8}"/>
                </a:ext>
              </a:extLst>
            </p:cNvPr>
            <p:cNvSpPr/>
            <p:nvPr userDrawn="1"/>
          </p:nvSpPr>
          <p:spPr>
            <a:xfrm>
              <a:off x="10459489" y="1830763"/>
              <a:ext cx="894312" cy="78825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0D08B00A-9A13-4AB1-A72D-2F499BA2EBAB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8" name="Text Placeholder 2">
            <a:extLst>
              <a:ext uri="{FF2B5EF4-FFF2-40B4-BE49-F238E27FC236}">
                <a16:creationId xmlns:a16="http://schemas.microsoft.com/office/drawing/2014/main" id="{BB3FC47E-3339-49A8-AEF2-ECC3BF1514FB}"/>
              </a:ext>
            </a:extLst>
          </p:cNvPr>
          <p:cNvSpPr>
            <a:spLocks noGrp="1"/>
          </p:cNvSpPr>
          <p:nvPr userDrawn="1">
            <p:ph type="body" sz="quarter" idx="10"/>
          </p:nvPr>
        </p:nvSpPr>
        <p:spPr>
          <a:xfrm>
            <a:off x="838199" y="3709150"/>
            <a:ext cx="10515600" cy="1325880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4400" dirty="0">
                <a:latin typeface="+mj-lt"/>
                <a:ea typeface="+mj-ea"/>
                <a:cs typeface="+mj-cs"/>
              </a:defRPr>
            </a:lvl1pPr>
          </a:lstStyle>
          <a:p>
            <a:pPr marL="228600" lvl="0" indent="-228600">
              <a:spcBef>
                <a:spcPct val="0"/>
              </a:spcBef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29D5438-3BC8-4817-9C86-A9AAA6047492}"/>
              </a:ext>
            </a:extLst>
          </p:cNvPr>
          <p:cNvSpPr txBox="1"/>
          <p:nvPr userDrawn="1"/>
        </p:nvSpPr>
        <p:spPr>
          <a:xfrm>
            <a:off x="4677206" y="4033186"/>
            <a:ext cx="2435282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600" dirty="0"/>
              <a:t>Aa</a:t>
            </a:r>
          </a:p>
        </p:txBody>
      </p:sp>
      <p:sp>
        <p:nvSpPr>
          <p:cNvPr id="90" name="Text Placeholder 7">
            <a:extLst>
              <a:ext uri="{FF2B5EF4-FFF2-40B4-BE49-F238E27FC236}">
                <a16:creationId xmlns:a16="http://schemas.microsoft.com/office/drawing/2014/main" id="{676EAA04-3941-4EEF-875A-DA2DBBB0CA8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697757" y="6124726"/>
            <a:ext cx="2394180" cy="564999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Font name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9DB07F4-2F4D-4904-9DDA-6D453F791811}"/>
              </a:ext>
            </a:extLst>
          </p:cNvPr>
          <p:cNvSpPr txBox="1"/>
          <p:nvPr userDrawn="1"/>
        </p:nvSpPr>
        <p:spPr>
          <a:xfrm>
            <a:off x="7664716" y="4033186"/>
            <a:ext cx="2435282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600" dirty="0">
                <a:latin typeface="+mj-lt"/>
              </a:rPr>
              <a:t>Aa</a:t>
            </a:r>
          </a:p>
        </p:txBody>
      </p:sp>
      <p:sp>
        <p:nvSpPr>
          <p:cNvPr id="92" name="Text Placeholder 7">
            <a:extLst>
              <a:ext uri="{FF2B5EF4-FFF2-40B4-BE49-F238E27FC236}">
                <a16:creationId xmlns:a16="http://schemas.microsoft.com/office/drawing/2014/main" id="{72303254-B5A5-44B0-8D71-FB4149C10B7E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7685267" y="6124726"/>
            <a:ext cx="2394180" cy="564999"/>
          </a:xfrm>
        </p:spPr>
        <p:txBody>
          <a:bodyPr anchor="ctr"/>
          <a:lstStyle>
            <a:lvl1pPr marL="0" indent="0" algn="ctr">
              <a:buNone/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Font name</a:t>
            </a:r>
          </a:p>
        </p:txBody>
      </p:sp>
    </p:spTree>
    <p:extLst>
      <p:ext uri="{BB962C8B-B14F-4D97-AF65-F5344CB8AC3E}">
        <p14:creationId xmlns:p14="http://schemas.microsoft.com/office/powerpoint/2010/main" val="3935162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146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igned by PresentationGo"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3152956"/>
            <a:ext cx="12192000" cy="552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A5CD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hlinkClick r:id="rId2"/>
          </p:cNvPr>
          <p:cNvSpPr/>
          <p:nvPr userDrawn="1"/>
        </p:nvSpPr>
        <p:spPr>
          <a:xfrm>
            <a:off x="2731912" y="3071723"/>
            <a:ext cx="6728177" cy="714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extBox 1"/>
          <p:cNvSpPr txBox="1"/>
          <p:nvPr userDrawn="1"/>
        </p:nvSpPr>
        <p:spPr>
          <a:xfrm>
            <a:off x="4123473" y="5982900"/>
            <a:ext cx="394505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800" dirty="0">
                <a:solidFill>
                  <a:srgbClr val="A5CD00"/>
                </a:solidFill>
              </a:rPr>
              <a:t>T</a:t>
            </a:r>
            <a:r>
              <a:rPr lang="en-US" sz="1800" baseline="0" dirty="0">
                <a:solidFill>
                  <a:srgbClr val="A5CD00"/>
                </a:solidFill>
              </a:rPr>
              <a:t>he free PowerPoint and Google Slides template library</a:t>
            </a:r>
            <a:endParaRPr lang="en-US" sz="1800" dirty="0">
              <a:solidFill>
                <a:srgbClr val="A5CD00"/>
              </a:solidFill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>
            <a:off x="4983933" y="2633133"/>
            <a:ext cx="2224135" cy="369332"/>
            <a:chOff x="3459936" y="2633133"/>
            <a:chExt cx="2224135" cy="369332"/>
          </a:xfrm>
        </p:grpSpPr>
        <p:sp>
          <p:nvSpPr>
            <p:cNvPr id="9" name="TextBox 8"/>
            <p:cNvSpPr txBox="1"/>
            <p:nvPr userDrawn="1"/>
          </p:nvSpPr>
          <p:spPr>
            <a:xfrm>
              <a:off x="3459936" y="2633133"/>
              <a:ext cx="222413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effectLst/>
                </a:rPr>
                <a:t>Designed</a:t>
              </a:r>
              <a:r>
                <a:rPr lang="en-US" baseline="0">
                  <a:solidFill>
                    <a:schemeClr val="bg1"/>
                  </a:solidFill>
                  <a:effectLst/>
                </a:rPr>
                <a:t> with         by</a:t>
              </a:r>
              <a:endParaRPr lang="en-US" dirty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0" name="Freeform 290"/>
            <p:cNvSpPr/>
            <p:nvPr userDrawn="1"/>
          </p:nvSpPr>
          <p:spPr>
            <a:xfrm>
              <a:off x="4977441" y="2705803"/>
              <a:ext cx="261456" cy="223991"/>
            </a:xfrm>
            <a:custGeom>
              <a:avLst/>
              <a:gdLst/>
              <a:ahLst/>
              <a:cxnLst/>
              <a:rect l="l" t="t" r="r" b="b"/>
              <a:pathLst>
                <a:path w="504825" h="432707">
                  <a:moveTo>
                    <a:pt x="134658" y="0"/>
                  </a:moveTo>
                  <a:cubicBezTo>
                    <a:pt x="146301" y="0"/>
                    <a:pt x="158180" y="2019"/>
                    <a:pt x="170294" y="6057"/>
                  </a:cubicBezTo>
                  <a:cubicBezTo>
                    <a:pt x="182407" y="10095"/>
                    <a:pt x="193676" y="15541"/>
                    <a:pt x="204099" y="22396"/>
                  </a:cubicBezTo>
                  <a:cubicBezTo>
                    <a:pt x="214522" y="29251"/>
                    <a:pt x="223490" y="35683"/>
                    <a:pt x="231002" y="41693"/>
                  </a:cubicBezTo>
                  <a:cubicBezTo>
                    <a:pt x="238514" y="47703"/>
                    <a:pt x="245652" y="54088"/>
                    <a:pt x="252412" y="60849"/>
                  </a:cubicBezTo>
                  <a:cubicBezTo>
                    <a:pt x="259174" y="54088"/>
                    <a:pt x="266310" y="47703"/>
                    <a:pt x="273823" y="41693"/>
                  </a:cubicBezTo>
                  <a:cubicBezTo>
                    <a:pt x="281334" y="35683"/>
                    <a:pt x="290303" y="29251"/>
                    <a:pt x="300726" y="22396"/>
                  </a:cubicBezTo>
                  <a:cubicBezTo>
                    <a:pt x="311149" y="15541"/>
                    <a:pt x="322417" y="10095"/>
                    <a:pt x="334531" y="6057"/>
                  </a:cubicBezTo>
                  <a:cubicBezTo>
                    <a:pt x="346645" y="2019"/>
                    <a:pt x="358524" y="0"/>
                    <a:pt x="370167" y="0"/>
                  </a:cubicBezTo>
                  <a:cubicBezTo>
                    <a:pt x="412236" y="0"/>
                    <a:pt x="445197" y="11644"/>
                    <a:pt x="469048" y="34932"/>
                  </a:cubicBezTo>
                  <a:cubicBezTo>
                    <a:pt x="492899" y="58220"/>
                    <a:pt x="504825" y="90523"/>
                    <a:pt x="504825" y="131840"/>
                  </a:cubicBezTo>
                  <a:cubicBezTo>
                    <a:pt x="504825" y="173346"/>
                    <a:pt x="483321" y="215602"/>
                    <a:pt x="440313" y="258610"/>
                  </a:cubicBezTo>
                  <a:lnTo>
                    <a:pt x="264807" y="427636"/>
                  </a:lnTo>
                  <a:cubicBezTo>
                    <a:pt x="261427" y="431017"/>
                    <a:pt x="257295" y="432707"/>
                    <a:pt x="252412" y="432707"/>
                  </a:cubicBezTo>
                  <a:cubicBezTo>
                    <a:pt x="247529" y="432707"/>
                    <a:pt x="243398" y="431017"/>
                    <a:pt x="240018" y="427636"/>
                  </a:cubicBezTo>
                  <a:lnTo>
                    <a:pt x="64230" y="258047"/>
                  </a:lnTo>
                  <a:cubicBezTo>
                    <a:pt x="62351" y="256544"/>
                    <a:pt x="59770" y="254103"/>
                    <a:pt x="56482" y="250722"/>
                  </a:cubicBezTo>
                  <a:cubicBezTo>
                    <a:pt x="53196" y="247342"/>
                    <a:pt x="47984" y="241191"/>
                    <a:pt x="40848" y="232270"/>
                  </a:cubicBezTo>
                  <a:cubicBezTo>
                    <a:pt x="33712" y="223349"/>
                    <a:pt x="27326" y="214194"/>
                    <a:pt x="21692" y="204803"/>
                  </a:cubicBezTo>
                  <a:cubicBezTo>
                    <a:pt x="16057" y="195413"/>
                    <a:pt x="11035" y="184051"/>
                    <a:pt x="6620" y="170717"/>
                  </a:cubicBezTo>
                  <a:cubicBezTo>
                    <a:pt x="2207" y="157382"/>
                    <a:pt x="0" y="144423"/>
                    <a:pt x="0" y="131840"/>
                  </a:cubicBezTo>
                  <a:cubicBezTo>
                    <a:pt x="0" y="90523"/>
                    <a:pt x="11926" y="58220"/>
                    <a:pt x="35777" y="34932"/>
                  </a:cubicBezTo>
                  <a:cubicBezTo>
                    <a:pt x="59629" y="11644"/>
                    <a:pt x="92588" y="0"/>
                    <a:pt x="134658" y="0"/>
                  </a:cubicBezTo>
                  <a:close/>
                </a:path>
              </a:pathLst>
            </a:custGeom>
            <a:solidFill>
              <a:srgbClr val="D900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3912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hyperlink" Target="http://www.presentationgo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6C7F94-AC2B-4ABA-8168-9102B651E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99E8B4-649E-4A8B-B6EE-CC6C44EF5A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133B5-720F-4407-9AAB-3B5E07088D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1AE36-FE6A-4E21-B178-40F00D0FF5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54408-120E-4EFA-AC50-C50B6469D2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B7600-67E3-4D97-B453-880E2742B98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93780E-9A94-4D66-9FC2-734AC5AEF5F1}"/>
              </a:ext>
            </a:extLst>
          </p:cNvPr>
          <p:cNvSpPr/>
          <p:nvPr userDrawn="1"/>
        </p:nvSpPr>
        <p:spPr>
          <a:xfrm>
            <a:off x="-12701" y="7007226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chemeClr val="accent1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chemeClr val="accent1"/>
                </a:solidFill>
                <a:effectLst/>
                <a:latin typeface="Open Sans" panose="020B0606030504020204" pitchFamily="34" charset="0"/>
                <a:hlinkClick r:id="rId10" tooltip="PresentationGo!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presentationgo.com</a:t>
            </a:r>
            <a:endParaRPr lang="en-US" sz="1100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432F9B4-C534-44E7-8E53-6B3CF87C8383}"/>
              </a:ext>
            </a:extLst>
          </p:cNvPr>
          <p:cNvGrpSpPr/>
          <p:nvPr userDrawn="1"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6BD643E-9383-4DCE-97E0-18B6179C2E33}"/>
                </a:ext>
              </a:extLst>
            </p:cNvPr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C47BF03-421F-44AE-8D61-516BA442BCFD}"/>
                </a:ext>
              </a:extLst>
            </p:cNvPr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25AF704-0297-4965-ABDA-DCACCBDEC43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63027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77" r:id="rId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23A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EDDA2-A385-4D53-9944-861446547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616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96478-0438-4D0D-A7E9-EF6F93B41D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0584" y="340454"/>
            <a:ext cx="6581096" cy="3256186"/>
          </a:xfrm>
        </p:spPr>
        <p:txBody>
          <a:bodyPr>
            <a:normAutofit/>
          </a:bodyPr>
          <a:lstStyle/>
          <a:p>
            <a:r>
              <a:rPr lang="ru-RU" sz="5400" dirty="0">
                <a:latin typeface="Cambria" panose="02040503050406030204" pitchFamily="18" charset="0"/>
                <a:ea typeface="Cambria" panose="02040503050406030204" pitchFamily="18" charset="0"/>
              </a:rPr>
              <a:t>Проект </a:t>
            </a:r>
            <a:r>
              <a:rPr lang="en-US" sz="5400" dirty="0">
                <a:latin typeface="Cambria" panose="02040503050406030204" pitchFamily="18" charset="0"/>
                <a:ea typeface="Cambria" panose="02040503050406030204" pitchFamily="18" charset="0"/>
              </a:rPr>
              <a:t>3D-Viewer</a:t>
            </a:r>
            <a:r>
              <a:rPr lang="ru-RU" sz="5400" dirty="0">
                <a:latin typeface="Cambria" panose="02040503050406030204" pitchFamily="18" charset="0"/>
                <a:ea typeface="Cambria" panose="02040503050406030204" pitchFamily="18" charset="0"/>
              </a:rPr>
              <a:t> на С++</a:t>
            </a:r>
            <a:endParaRPr lang="en-US" sz="5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D2917B-2853-4208-8FE6-72388B0C5B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43764" y="6193249"/>
            <a:ext cx="5573250" cy="1010191"/>
          </a:xfrm>
        </p:spPr>
        <p:txBody>
          <a:bodyPr/>
          <a:lstStyle/>
          <a:p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Выполнил работу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Кельмурзин Данил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Shape">
            <a:extLst>
              <a:ext uri="{FF2B5EF4-FFF2-40B4-BE49-F238E27FC236}">
                <a16:creationId xmlns:a16="http://schemas.microsoft.com/office/drawing/2014/main" id="{2BDC9455-FF41-18AB-A87D-846B8B751511}"/>
              </a:ext>
            </a:extLst>
          </p:cNvPr>
          <p:cNvSpPr/>
          <p:nvPr/>
        </p:nvSpPr>
        <p:spPr>
          <a:xfrm>
            <a:off x="5303091" y="1921633"/>
            <a:ext cx="3281346" cy="49363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15322" y="0"/>
                </a:lnTo>
                <a:lnTo>
                  <a:pt x="0" y="21600"/>
                </a:lnTo>
                <a:lnTo>
                  <a:pt x="6278" y="2160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Shape">
            <a:extLst>
              <a:ext uri="{FF2B5EF4-FFF2-40B4-BE49-F238E27FC236}">
                <a16:creationId xmlns:a16="http://schemas.microsoft.com/office/drawing/2014/main" id="{D566EA20-A372-BD8A-591E-86F9CCCC624B}"/>
              </a:ext>
            </a:extLst>
          </p:cNvPr>
          <p:cNvSpPr/>
          <p:nvPr/>
        </p:nvSpPr>
        <p:spPr>
          <a:xfrm>
            <a:off x="4278509" y="4492177"/>
            <a:ext cx="2049165" cy="23658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903" y="21600"/>
                </a:moveTo>
                <a:lnTo>
                  <a:pt x="0" y="21600"/>
                </a:lnTo>
                <a:lnTo>
                  <a:pt x="11697" y="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488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526B963-86A1-68E3-C859-00D19C356C35}"/>
              </a:ext>
            </a:extLst>
          </p:cNvPr>
          <p:cNvSpPr txBox="1"/>
          <p:nvPr/>
        </p:nvSpPr>
        <p:spPr>
          <a:xfrm>
            <a:off x="518161" y="955040"/>
            <a:ext cx="954023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Цель: создать высокопроизводительный, расширяемый и модифицируемый инструмент для просмотра 3D-моделей с открытым исходным кодом.</a:t>
            </a:r>
          </a:p>
          <a:p>
            <a:endParaRPr lang="ru-RU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Уникальные особенности: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Высокая производительность: использование </a:t>
            </a:r>
            <a:r>
              <a:rPr lang="ru-RU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Vulkan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для аппаратно-ускоренного рендеринга.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Модульная архитектура: разделение функционала на независимые компоненты, что упрощает добавление новых функций.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Гибкость: поддержка кастомизации через шаблоны проектирования и RAII-управление ресурсами (умные указатели для </a:t>
            </a:r>
            <a:r>
              <a:rPr lang="ru-RU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Vulkan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-объектов).</a:t>
            </a:r>
          </a:p>
          <a:p>
            <a:endParaRPr lang="ru-RU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Преимущества: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Для разработчиков: Простота расширения (например, добавление новых шейдеров или форматов моделей).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Для пользователей: высокая производительность, минимальные системные требования, открытый исходный код для адаптации под свои нужды.</a:t>
            </a:r>
            <a:br>
              <a:rPr lang="ru-RU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br>
              <a:rPr lang="ru-RU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endParaRPr lang="ru-RU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149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92738-5ABF-4B0E-8DE3-867BE4D42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7600-67E3-4D97-B453-880E2742B982}" type="slidenum">
              <a:rPr lang="en-US" smtClean="0"/>
              <a:t>3</a:t>
            </a:fld>
            <a:endParaRPr lang="en-US"/>
          </a:p>
        </p:txBody>
      </p:sp>
      <p:pic>
        <p:nvPicPr>
          <p:cNvPr id="13" name="Объект 12" descr="Изображение выглядит как текст, диаграмма, План, схематичный">
            <a:extLst>
              <a:ext uri="{FF2B5EF4-FFF2-40B4-BE49-F238E27FC236}">
                <a16:creationId xmlns:a16="http://schemas.microsoft.com/office/drawing/2014/main" id="{126A9909-A9D2-1D08-DE88-B983C5074C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63487" y="1042573"/>
            <a:ext cx="9743930" cy="5496339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8F8F2FE-9AFF-4378-DA40-4CE495B68DA3}"/>
              </a:ext>
            </a:extLst>
          </p:cNvPr>
          <p:cNvSpPr txBox="1"/>
          <p:nvPr/>
        </p:nvSpPr>
        <p:spPr>
          <a:xfrm>
            <a:off x="3662586" y="90569"/>
            <a:ext cx="454573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</a:rPr>
              <a:t>Структура классов</a:t>
            </a:r>
          </a:p>
        </p:txBody>
      </p:sp>
    </p:spTree>
    <p:extLst>
      <p:ext uri="{BB962C8B-B14F-4D97-AF65-F5344CB8AC3E}">
        <p14:creationId xmlns:p14="http://schemas.microsoft.com/office/powerpoint/2010/main" val="1257221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ED1263-DF25-5510-B408-FEFE498C8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5748" y="294005"/>
            <a:ext cx="7320501" cy="1016635"/>
          </a:xfrm>
        </p:spPr>
        <p:txBody>
          <a:bodyPr>
            <a:normAutofit/>
          </a:bodyPr>
          <a:lstStyle/>
          <a:p>
            <a:r>
              <a:rPr lang="ru-RU" b="1" i="0" dirty="0">
                <a:solidFill>
                  <a:srgbClr val="FAFAFC"/>
                </a:solidFill>
                <a:effectLst/>
                <a:latin typeface="system-ui"/>
              </a:rPr>
              <a:t>Инициализация приложения</a:t>
            </a:r>
            <a:endParaRPr lang="ru-RU" dirty="0"/>
          </a:p>
        </p:txBody>
      </p:sp>
      <p:pic>
        <p:nvPicPr>
          <p:cNvPr id="16" name="Объект 15" descr="Изображение выглядит как текст, снимок экрана, линия, диаграмм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5DF5FDC6-CF90-8A5B-8366-2F6392264C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78083" y="1453611"/>
            <a:ext cx="11035833" cy="5039264"/>
          </a:xfrm>
        </p:spPr>
      </p:pic>
    </p:spTree>
    <p:extLst>
      <p:ext uri="{BB962C8B-B14F-4D97-AF65-F5344CB8AC3E}">
        <p14:creationId xmlns:p14="http://schemas.microsoft.com/office/powerpoint/2010/main" val="1545716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1C9C09-D6E4-4538-29ED-FC7AC215A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9269" y="681293"/>
            <a:ext cx="4333462" cy="1137347"/>
          </a:xfrm>
        </p:spPr>
        <p:txBody>
          <a:bodyPr>
            <a:normAutofit fontScale="90000"/>
          </a:bodyPr>
          <a:lstStyle/>
          <a:p>
            <a:r>
              <a:rPr lang="ru-RU" sz="4900" b="1" i="0" dirty="0">
                <a:solidFill>
                  <a:srgbClr val="FAFAFC"/>
                </a:solidFill>
                <a:effectLst/>
                <a:latin typeface="system-ui"/>
              </a:rPr>
              <a:t>Отрисовка кадра</a:t>
            </a:r>
            <a:br>
              <a:rPr lang="ru-RU" b="1" i="0" dirty="0">
                <a:solidFill>
                  <a:srgbClr val="FAFAFC"/>
                </a:solidFill>
                <a:effectLst/>
                <a:latin typeface="system-ui"/>
              </a:rPr>
            </a:br>
            <a:endParaRPr lang="ru-RU" dirty="0"/>
          </a:p>
        </p:txBody>
      </p:sp>
      <p:pic>
        <p:nvPicPr>
          <p:cNvPr id="8" name="Объект 7" descr="Изображение выглядит как текст, снимок экрана, линия, чек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27AD9C10-A515-2DD6-EE45-E791E6F90C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6890" y="1996409"/>
            <a:ext cx="11158220" cy="4359941"/>
          </a:xfrm>
        </p:spPr>
      </p:pic>
      <p:pic>
        <p:nvPicPr>
          <p:cNvPr id="9" name="Объект 7" descr="Изображение выглядит как текст, снимок экрана, линия, чек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C8584B3D-2EF8-89C7-0FCE-02C0A0C702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890" y="1976089"/>
            <a:ext cx="11158220" cy="4359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386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Изображение выглядит как снимок экрана, Красочность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9221EED4-3E48-A865-A50A-6A2B229C61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394" y="558799"/>
            <a:ext cx="5893606" cy="464121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5EBE4F2-CEDC-593E-5331-83E590D9719F}"/>
              </a:ext>
            </a:extLst>
          </p:cNvPr>
          <p:cNvSpPr txBox="1"/>
          <p:nvPr/>
        </p:nvSpPr>
        <p:spPr>
          <a:xfrm>
            <a:off x="6563360" y="558799"/>
            <a:ext cx="551688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Краткосрочные цели (ближайший месяц):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Интерфейс пользователя: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Реализация минимального UI для 	управления камерой (вращение, зум).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Добавление панели загрузки моделей и 	настройки отображения.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Загрузка 3D-моделей: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Поддержка популярных форматов: .</a:t>
            </a:r>
            <a:r>
              <a:rPr lang="ru-RU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obj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.</a:t>
            </a:r>
            <a:r>
              <a:rPr lang="ru-RU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fbx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Поддержка текстур и UV-карт.</a:t>
            </a:r>
          </a:p>
          <a:p>
            <a:pPr lvl="1"/>
            <a:endParaRPr lang="ru-RU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Долгосрочные цели: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Освещение и тени — ключевые элементы для реалистичности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Также поддержку сложных материалов</a:t>
            </a:r>
          </a:p>
        </p:txBody>
      </p:sp>
    </p:spTree>
    <p:extLst>
      <p:ext uri="{BB962C8B-B14F-4D97-AF65-F5344CB8AC3E}">
        <p14:creationId xmlns:p14="http://schemas.microsoft.com/office/powerpoint/2010/main" val="250750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2DA32D0-4E8C-77C2-1A62-7F75A602DC40}"/>
              </a:ext>
            </a:extLst>
          </p:cNvPr>
          <p:cNvSpPr txBox="1"/>
          <p:nvPr/>
        </p:nvSpPr>
        <p:spPr>
          <a:xfrm>
            <a:off x="884583" y="2083475"/>
            <a:ext cx="238372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Язык: </a:t>
            </a:r>
            <a:r>
              <a:rPr lang="en-US" dirty="0"/>
              <a:t>C++17 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Графика: </a:t>
            </a:r>
            <a:r>
              <a:rPr lang="en-US" dirty="0"/>
              <a:t>Vulkan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Окна: </a:t>
            </a:r>
            <a:r>
              <a:rPr lang="en-US" dirty="0"/>
              <a:t>GLFW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Математика: </a:t>
            </a:r>
            <a:r>
              <a:rPr lang="en-US" dirty="0"/>
              <a:t>GLM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Сборка: </a:t>
            </a:r>
            <a:r>
              <a:rPr lang="en-US" dirty="0" err="1"/>
              <a:t>Cmake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Компилятор</a:t>
            </a:r>
            <a:r>
              <a:rPr lang="en-US" dirty="0"/>
              <a:t>: MSVC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25BAE3-50E9-6677-B2B0-E7A23D18D866}"/>
              </a:ext>
            </a:extLst>
          </p:cNvPr>
          <p:cNvSpPr txBox="1"/>
          <p:nvPr/>
        </p:nvSpPr>
        <p:spPr>
          <a:xfrm>
            <a:off x="964096" y="546652"/>
            <a:ext cx="53832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/>
              <a:t>Технологический стек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005286776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GO">
  <a:themeElements>
    <a:clrScheme name="University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2E44"/>
      </a:accent1>
      <a:accent2>
        <a:srgbClr val="C4B897"/>
      </a:accent2>
      <a:accent3>
        <a:srgbClr val="EDE6D5"/>
      </a:accent3>
      <a:accent4>
        <a:srgbClr val="819293"/>
      </a:accent4>
      <a:accent5>
        <a:srgbClr val="6E8387"/>
      </a:accent5>
      <a:accent6>
        <a:srgbClr val="D1C7AB"/>
      </a:accent6>
      <a:hlink>
        <a:srgbClr val="C4B897"/>
      </a:hlink>
      <a:folHlink>
        <a:srgbClr val="002E4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281_T_PGO_Abstract-Parallelogram-16x9.pptx" id="{084C2759-0376-4936-B4E0-30D116BB0D76}" vid="{987B083E-2B18-4B31-BE3A-3E01486867B6}"/>
    </a:ext>
  </a:extLst>
</a:theme>
</file>

<file path=ppt/theme/theme2.xml><?xml version="1.0" encoding="utf-8"?>
<a:theme xmlns:a="http://schemas.openxmlformats.org/drawingml/2006/main" name="Designed by PresentationG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281_T_PGO_Abstract-Parallelogram-16x9.pptx" id="{084C2759-0376-4936-B4E0-30D116BB0D76}" vid="{AB751A0A-5F8E-45CD-9A27-B3CA69B65A9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0281_T_PGO_Abstract-Parallelogram-16x9</Template>
  <TotalTime>374</TotalTime>
  <Words>208</Words>
  <Application>Microsoft Office PowerPoint</Application>
  <PresentationFormat>Широкоэкранный</PresentationFormat>
  <Paragraphs>41</Paragraphs>
  <Slides>7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7</vt:i4>
      </vt:variant>
    </vt:vector>
  </HeadingPairs>
  <TitlesOfParts>
    <vt:vector size="16" baseType="lpstr">
      <vt:lpstr>Arial</vt:lpstr>
      <vt:lpstr>Calibri</vt:lpstr>
      <vt:lpstr>Calibri Light</vt:lpstr>
      <vt:lpstr>Cambria</vt:lpstr>
      <vt:lpstr>Courier New</vt:lpstr>
      <vt:lpstr>Open Sans</vt:lpstr>
      <vt:lpstr>system-ui</vt:lpstr>
      <vt:lpstr>PresentationGO</vt:lpstr>
      <vt:lpstr>Designed by PresentationGO</vt:lpstr>
      <vt:lpstr>Проект 3D-Viewer на С++</vt:lpstr>
      <vt:lpstr>Презентация PowerPoint</vt:lpstr>
      <vt:lpstr>Презентация PowerPoint</vt:lpstr>
      <vt:lpstr>Инициализация приложения</vt:lpstr>
      <vt:lpstr>Отрисовка кадра 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Hector Benedi</dc:creator>
  <dc:description>© Copyright PresentationGo.com</dc:description>
  <cp:lastModifiedBy>Данил Кельмурзин</cp:lastModifiedBy>
  <cp:revision>10</cp:revision>
  <dcterms:created xsi:type="dcterms:W3CDTF">2025-03-14T09:11:56Z</dcterms:created>
  <dcterms:modified xsi:type="dcterms:W3CDTF">2025-05-11T21:37:51Z</dcterms:modified>
  <cp:category>Templates</cp:category>
</cp:coreProperties>
</file>