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78"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85200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80053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51722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5890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321449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9C444FC-BEE6-4D18-BFB4-618B49536363}" type="datetimeFigureOut">
              <a:rPr lang="id-ID" smtClean="0"/>
              <a:t>02/08/2023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426334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9C444FC-BEE6-4D18-BFB4-618B49536363}" type="datetimeFigureOut">
              <a:rPr lang="id-ID" smtClean="0"/>
              <a:t>02/08/2023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132457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9C444FC-BEE6-4D18-BFB4-618B49536363}" type="datetimeFigureOut">
              <a:rPr lang="id-ID" smtClean="0"/>
              <a:t>02/08/2023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70141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444FC-BEE6-4D18-BFB4-618B49536363}" type="datetimeFigureOut">
              <a:rPr lang="id-ID" smtClean="0"/>
              <a:t>02/08/2023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25294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444FC-BEE6-4D18-BFB4-618B49536363}" type="datetimeFigureOut">
              <a:rPr lang="id-ID" smtClean="0"/>
              <a:t>02/08/2023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16792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444FC-BEE6-4D18-BFB4-618B49536363}" type="datetimeFigureOut">
              <a:rPr lang="id-ID" smtClean="0"/>
              <a:t>02/08/2023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163785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444FC-BEE6-4D18-BFB4-618B49536363}" type="datetimeFigureOut">
              <a:rPr lang="id-ID" smtClean="0"/>
              <a:t>02/08/2023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C2861-6700-4316-B1C6-0A2D925CADAE}" type="slidenum">
              <a:rPr lang="id-ID" smtClean="0"/>
              <a:t>‹#›</a:t>
            </a:fld>
            <a:endParaRPr lang="id-ID"/>
          </a:p>
        </p:txBody>
      </p:sp>
    </p:spTree>
    <p:extLst>
      <p:ext uri="{BB962C8B-B14F-4D97-AF65-F5344CB8AC3E}">
        <p14:creationId xmlns:p14="http://schemas.microsoft.com/office/powerpoint/2010/main" val="116304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3" y="-499726"/>
            <a:ext cx="12172357" cy="10574735"/>
          </a:xfrm>
          <a:prstGeom prst="rect">
            <a:avLst/>
          </a:prstGeom>
        </p:spPr>
      </p:pic>
      <p:sp>
        <p:nvSpPr>
          <p:cNvPr id="2" name="Title 1"/>
          <p:cNvSpPr>
            <a:spLocks noGrp="1"/>
          </p:cNvSpPr>
          <p:nvPr>
            <p:ph type="ctrTitle"/>
          </p:nvPr>
        </p:nvSpPr>
        <p:spPr>
          <a:xfrm>
            <a:off x="1524000" y="721217"/>
            <a:ext cx="8534400" cy="2402380"/>
          </a:xfrm>
        </p:spPr>
        <p:txBody>
          <a:bodyPr/>
          <a:lstStyle/>
          <a:p>
            <a:r>
              <a:rPr lang="id-ID" dirty="0" smtClean="0">
                <a:solidFill>
                  <a:srgbClr val="FF0000"/>
                </a:solidFill>
              </a:rPr>
              <a:t>Sharing Folder/Printer</a:t>
            </a:r>
            <a:br>
              <a:rPr lang="id-ID" dirty="0" smtClean="0">
                <a:solidFill>
                  <a:srgbClr val="FF0000"/>
                </a:solidFill>
              </a:rPr>
            </a:br>
            <a:r>
              <a:rPr lang="id-ID" dirty="0" smtClean="0">
                <a:solidFill>
                  <a:srgbClr val="FF0000"/>
                </a:solidFill>
              </a:rPr>
              <a:t>Windows 10</a:t>
            </a:r>
            <a:endParaRPr lang="id-ID" dirty="0">
              <a:solidFill>
                <a:srgbClr val="FF0000"/>
              </a:solidFill>
            </a:endParaRPr>
          </a:p>
        </p:txBody>
      </p:sp>
      <p:sp>
        <p:nvSpPr>
          <p:cNvPr id="3" name="Subtitle 2"/>
          <p:cNvSpPr>
            <a:spLocks noGrp="1"/>
          </p:cNvSpPr>
          <p:nvPr>
            <p:ph type="subTitle" idx="1"/>
          </p:nvPr>
        </p:nvSpPr>
        <p:spPr>
          <a:xfrm>
            <a:off x="1524000" y="3602037"/>
            <a:ext cx="9144000" cy="2129061"/>
          </a:xfrm>
        </p:spPr>
        <p:txBody>
          <a:bodyPr>
            <a:normAutofit fontScale="70000" lnSpcReduction="20000"/>
          </a:bodyPr>
          <a:lstStyle/>
          <a:p>
            <a:r>
              <a:rPr lang="id-ID" dirty="0" smtClean="0">
                <a:solidFill>
                  <a:srgbClr val="92D050"/>
                </a:solidFill>
              </a:rPr>
              <a:t>Nama Kelompok 5 :</a:t>
            </a:r>
          </a:p>
          <a:p>
            <a:r>
              <a:rPr lang="id-ID" dirty="0" smtClean="0">
                <a:solidFill>
                  <a:srgbClr val="FF0000"/>
                </a:solidFill>
              </a:rPr>
              <a:t>Jamal</a:t>
            </a:r>
          </a:p>
          <a:p>
            <a:r>
              <a:rPr lang="id-ID" dirty="0" smtClean="0">
                <a:solidFill>
                  <a:srgbClr val="FF0000"/>
                </a:solidFill>
              </a:rPr>
              <a:t>Aris Muhammad Rizky</a:t>
            </a:r>
          </a:p>
          <a:p>
            <a:r>
              <a:rPr lang="id-ID" dirty="0" smtClean="0">
                <a:solidFill>
                  <a:srgbClr val="FF0000"/>
                </a:solidFill>
              </a:rPr>
              <a:t>Feri Kaisar Ramadhan</a:t>
            </a:r>
          </a:p>
          <a:p>
            <a:r>
              <a:rPr lang="id-ID" dirty="0" smtClean="0">
                <a:solidFill>
                  <a:srgbClr val="FF0000"/>
                </a:solidFill>
              </a:rPr>
              <a:t>Jakumenosa Abreeil</a:t>
            </a:r>
          </a:p>
          <a:p>
            <a:r>
              <a:rPr lang="id-ID" dirty="0" smtClean="0">
                <a:solidFill>
                  <a:srgbClr val="FF0000"/>
                </a:solidFill>
              </a:rPr>
              <a:t>Rehan Aji Pratama</a:t>
            </a:r>
          </a:p>
          <a:p>
            <a:r>
              <a:rPr lang="id-ID" dirty="0" smtClean="0">
                <a:solidFill>
                  <a:srgbClr val="FF0000"/>
                </a:solidFill>
              </a:rPr>
              <a:t>Muhammad Mukhti Assidiq</a:t>
            </a:r>
          </a:p>
          <a:p>
            <a:endParaRPr lang="id-ID" dirty="0"/>
          </a:p>
        </p:txBody>
      </p:sp>
    </p:spTree>
    <p:extLst>
      <p:ext uri="{BB962C8B-B14F-4D97-AF65-F5344CB8AC3E}">
        <p14:creationId xmlns:p14="http://schemas.microsoft.com/office/powerpoint/2010/main" val="3550639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9" y="1"/>
            <a:ext cx="12243660" cy="6858000"/>
          </a:xfrm>
          <a:prstGeom prst="rect">
            <a:avLst/>
          </a:prstGeom>
        </p:spPr>
      </p:pic>
      <p:sp>
        <p:nvSpPr>
          <p:cNvPr id="2" name="Title 1"/>
          <p:cNvSpPr>
            <a:spLocks noGrp="1"/>
          </p:cNvSpPr>
          <p:nvPr>
            <p:ph type="title"/>
          </p:nvPr>
        </p:nvSpPr>
        <p:spPr>
          <a:xfrm>
            <a:off x="838200" y="862885"/>
            <a:ext cx="10515600" cy="827803"/>
          </a:xfrm>
        </p:spPr>
        <p:txBody>
          <a:bodyPr>
            <a:normAutofit/>
          </a:bodyPr>
          <a:lstStyle/>
          <a:p>
            <a:r>
              <a:rPr lang="en-US" b="1" dirty="0">
                <a:solidFill>
                  <a:schemeClr val="bg1"/>
                </a:solidFill>
              </a:rPr>
              <a:t>Cara Sharing </a:t>
            </a:r>
            <a:r>
              <a:rPr lang="en-US" b="1" dirty="0" smtClean="0">
                <a:solidFill>
                  <a:schemeClr val="bg1"/>
                </a:solidFill>
              </a:rPr>
              <a:t>F</a:t>
            </a:r>
            <a:r>
              <a:rPr lang="id-ID" b="1" smtClean="0">
                <a:solidFill>
                  <a:schemeClr val="bg1"/>
                </a:solidFill>
              </a:rPr>
              <a:t>older</a:t>
            </a:r>
            <a:r>
              <a:rPr lang="en-US" b="1" smtClean="0">
                <a:solidFill>
                  <a:schemeClr val="bg1"/>
                </a:solidFill>
              </a:rPr>
              <a:t> </a:t>
            </a:r>
            <a:r>
              <a:rPr lang="en-US" b="1" dirty="0">
                <a:solidFill>
                  <a:schemeClr val="bg1"/>
                </a:solidFill>
              </a:rPr>
              <a:t>di Windows </a:t>
            </a:r>
            <a:r>
              <a:rPr lang="en-US" b="1" dirty="0" smtClean="0">
                <a:solidFill>
                  <a:schemeClr val="bg1"/>
                </a:solidFill>
              </a:rPr>
              <a:t>10</a:t>
            </a:r>
            <a:endParaRPr lang="id-ID"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id-ID" dirty="0" smtClean="0">
                <a:solidFill>
                  <a:schemeClr val="bg1"/>
                </a:solidFill>
              </a:rPr>
              <a:t>Buka </a:t>
            </a:r>
            <a:r>
              <a:rPr lang="id-ID" dirty="0">
                <a:solidFill>
                  <a:schemeClr val="bg1"/>
                </a:solidFill>
              </a:rPr>
              <a:t>This PC atau File Explorer.</a:t>
            </a:r>
          </a:p>
          <a:p>
            <a:r>
              <a:rPr lang="id-ID" dirty="0">
                <a:solidFill>
                  <a:schemeClr val="bg1"/>
                </a:solidFill>
              </a:rPr>
              <a:t>Cari berkas yang ingin dibagikan. Klik kanan pada berkas tersebut, lalu pilih opsi “Share with &gt;” atau “Give access to &gt;”. Anda dapat memilih orang tertentu yang ada di dalam daftar, atau “Everyone: agar setiap orang dapat mengakses berkas tersebut.</a:t>
            </a:r>
          </a:p>
          <a:p>
            <a:r>
              <a:rPr lang="id-ID" dirty="0">
                <a:solidFill>
                  <a:schemeClr val="bg1"/>
                </a:solidFill>
              </a:rPr>
              <a:t>Selanjutnya, akan muncul pop up yang memberikan beberapa opsi, pilih opsi “Yes, turn on discovery and file sharing for all public networks” untuk memberikan akses berkas kepada orang yang berada di jaringan komputer.</a:t>
            </a:r>
          </a:p>
          <a:p>
            <a:r>
              <a:rPr lang="id-ID" dirty="0">
                <a:solidFill>
                  <a:schemeClr val="bg1"/>
                </a:solidFill>
              </a:rPr>
              <a:t>Setelah itu, Anda akan menerima pop up yang berisi konfirmasi “Your Folder is Shared”.</a:t>
            </a:r>
          </a:p>
          <a:p>
            <a:r>
              <a:rPr lang="id-ID" dirty="0">
                <a:solidFill>
                  <a:schemeClr val="bg1"/>
                </a:solidFill>
              </a:rPr>
              <a:t>Klik “Done” untuk </a:t>
            </a:r>
            <a:r>
              <a:rPr lang="id-ID" dirty="0" smtClean="0">
                <a:solidFill>
                  <a:schemeClr val="bg1"/>
                </a:solidFill>
              </a:rPr>
              <a:t>mengakhirinya.</a:t>
            </a:r>
            <a:endParaRPr lang="id-ID" dirty="0">
              <a:solidFill>
                <a:schemeClr val="bg1"/>
              </a:solidFill>
            </a:endParaRPr>
          </a:p>
        </p:txBody>
      </p:sp>
    </p:spTree>
    <p:extLst>
      <p:ext uri="{BB962C8B-B14F-4D97-AF65-F5344CB8AC3E}">
        <p14:creationId xmlns:p14="http://schemas.microsoft.com/office/powerpoint/2010/main" val="2888327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8823"/>
            <a:ext cx="12192000" cy="12192000"/>
          </a:xfrm>
          <a:prstGeom prst="rect">
            <a:avLst/>
          </a:prstGeom>
        </p:spPr>
      </p:pic>
      <p:sp>
        <p:nvSpPr>
          <p:cNvPr id="2" name="Title 1"/>
          <p:cNvSpPr>
            <a:spLocks noGrp="1"/>
          </p:cNvSpPr>
          <p:nvPr>
            <p:ph type="title"/>
          </p:nvPr>
        </p:nvSpPr>
        <p:spPr/>
        <p:txBody>
          <a:bodyPr/>
          <a:lstStyle/>
          <a:p>
            <a:r>
              <a:rPr lang="en-US" b="1" dirty="0" smtClean="0"/>
              <a:t>Cara Sharing </a:t>
            </a:r>
            <a:r>
              <a:rPr lang="id-ID" b="1" dirty="0" smtClean="0"/>
              <a:t>Printer </a:t>
            </a:r>
            <a:r>
              <a:rPr lang="en-US" b="1" dirty="0" smtClean="0"/>
              <a:t>di Windows 10</a:t>
            </a:r>
            <a:endParaRPr lang="id-ID" dirty="0"/>
          </a:p>
        </p:txBody>
      </p:sp>
      <p:sp>
        <p:nvSpPr>
          <p:cNvPr id="3" name="Content Placeholder 2"/>
          <p:cNvSpPr>
            <a:spLocks noGrp="1"/>
          </p:cNvSpPr>
          <p:nvPr>
            <p:ph idx="1"/>
          </p:nvPr>
        </p:nvSpPr>
        <p:spPr/>
        <p:txBody>
          <a:bodyPr>
            <a:normAutofit lnSpcReduction="10000"/>
          </a:bodyPr>
          <a:lstStyle/>
          <a:p>
            <a:r>
              <a:rPr lang="id-ID" dirty="0"/>
              <a:t>Akses menu 'Settings', kemudian pilih 'Devices'. </a:t>
            </a:r>
            <a:endParaRPr lang="id-ID" dirty="0" smtClean="0"/>
          </a:p>
          <a:p>
            <a:r>
              <a:rPr lang="id-ID" dirty="0" smtClean="0"/>
              <a:t>Klik </a:t>
            </a:r>
            <a:r>
              <a:rPr lang="id-ID" dirty="0"/>
              <a:t>menu 'Printer &amp; scanners'. </a:t>
            </a:r>
            <a:endParaRPr lang="id-ID" dirty="0" smtClean="0"/>
          </a:p>
          <a:p>
            <a:r>
              <a:rPr lang="id-ID" dirty="0" smtClean="0"/>
              <a:t>Pilih </a:t>
            </a:r>
            <a:r>
              <a:rPr lang="id-ID" dirty="0"/>
              <a:t>printer yang ingin dibagikan, lalu klik 'Manage'. </a:t>
            </a:r>
            <a:endParaRPr lang="id-ID" dirty="0" smtClean="0"/>
          </a:p>
          <a:p>
            <a:r>
              <a:rPr lang="id-ID" dirty="0" smtClean="0"/>
              <a:t>Pilih </a:t>
            </a:r>
            <a:r>
              <a:rPr lang="id-ID" dirty="0"/>
              <a:t>'Printer properties', dan klik 'Sharing'. </a:t>
            </a:r>
            <a:endParaRPr lang="id-ID" dirty="0" smtClean="0"/>
          </a:p>
          <a:p>
            <a:r>
              <a:rPr lang="id-ID" dirty="0" smtClean="0"/>
              <a:t>Centang </a:t>
            </a:r>
            <a:r>
              <a:rPr lang="id-ID" dirty="0"/>
              <a:t>kotak pada kalimat 'Share this printer'. </a:t>
            </a:r>
            <a:endParaRPr lang="id-ID" dirty="0" smtClean="0"/>
          </a:p>
          <a:p>
            <a:r>
              <a:rPr lang="id-ID" dirty="0" smtClean="0"/>
              <a:t>Di </a:t>
            </a:r>
            <a:r>
              <a:rPr lang="id-ID" dirty="0"/>
              <a:t>kolom 'Share name', tentukan nama atau deskripsi baru printer yang akan dibagikan. </a:t>
            </a:r>
            <a:endParaRPr lang="id-ID" dirty="0" smtClean="0"/>
          </a:p>
          <a:p>
            <a:r>
              <a:rPr lang="id-ID" dirty="0" smtClean="0"/>
              <a:t>Ketuk </a:t>
            </a:r>
            <a:r>
              <a:rPr lang="id-ID" dirty="0"/>
              <a:t>tombol 'Apply' dan klik 'OK'. </a:t>
            </a:r>
            <a:endParaRPr lang="id-ID" dirty="0" smtClean="0"/>
          </a:p>
          <a:p>
            <a:r>
              <a:rPr lang="id-ID" dirty="0" smtClean="0"/>
              <a:t>Printer </a:t>
            </a:r>
            <a:r>
              <a:rPr lang="id-ID" dirty="0"/>
              <a:t>akan tersedia untuk komputer atau laptop </a:t>
            </a:r>
            <a:r>
              <a:rPr lang="id-ID" dirty="0" smtClean="0"/>
              <a:t>lain</a:t>
            </a:r>
            <a:endParaRPr lang="id-ID" dirty="0"/>
          </a:p>
        </p:txBody>
      </p:sp>
    </p:spTree>
    <p:extLst>
      <p:ext uri="{BB962C8B-B14F-4D97-AF65-F5344CB8AC3E}">
        <p14:creationId xmlns:p14="http://schemas.microsoft.com/office/powerpoint/2010/main" val="193807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831"/>
            <a:ext cx="14253646" cy="7126823"/>
          </a:xfrm>
          <a:prstGeom prst="rect">
            <a:avLst/>
          </a:prstGeom>
        </p:spPr>
      </p:pic>
      <p:sp>
        <p:nvSpPr>
          <p:cNvPr id="2" name="Title 1"/>
          <p:cNvSpPr>
            <a:spLocks noGrp="1"/>
          </p:cNvSpPr>
          <p:nvPr>
            <p:ph type="title"/>
          </p:nvPr>
        </p:nvSpPr>
        <p:spPr/>
        <p:txBody>
          <a:bodyPr/>
          <a:lstStyle/>
          <a:p>
            <a:pPr algn="ctr"/>
            <a:r>
              <a:rPr lang="id-ID" b="1" dirty="0" smtClean="0">
                <a:solidFill>
                  <a:schemeClr val="accent1"/>
                </a:solidFill>
              </a:rPr>
              <a:t>TERIMAKASIH KELOMPOK 5</a:t>
            </a:r>
            <a:endParaRPr lang="id-ID" b="1"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 y="587300"/>
            <a:ext cx="3143648" cy="17604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1930" y="272360"/>
            <a:ext cx="3749757" cy="189861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34014" y="5389628"/>
            <a:ext cx="1439572" cy="1439572"/>
          </a:xfrm>
          <a:prstGeom prst="rect">
            <a:avLst/>
          </a:prstGeom>
        </p:spPr>
      </p:pic>
    </p:spTree>
    <p:extLst>
      <p:ext uri="{BB962C8B-B14F-4D97-AF65-F5344CB8AC3E}">
        <p14:creationId xmlns:p14="http://schemas.microsoft.com/office/powerpoint/2010/main" val="2332043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Tutor Sharing Folder Printer No Password</Template>
  <TotalTime>19</TotalTime>
  <Words>167</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Sharing Folder/Printer Windows 10</vt:lpstr>
      <vt:lpstr>Cara Sharing Folder di Windows 10</vt:lpstr>
      <vt:lpstr>Cara Sharing Printer di Windows 10</vt:lpstr>
      <vt:lpstr>TERIMAKASIH KELOMPOK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Folder/Printer Windows 10</dc:title>
  <dc:creator>BUDILUHUR-12</dc:creator>
  <cp:lastModifiedBy>BUDILUHUR-12</cp:lastModifiedBy>
  <cp:revision>8</cp:revision>
  <dcterms:created xsi:type="dcterms:W3CDTF">2023-08-02T01:55:37Z</dcterms:created>
  <dcterms:modified xsi:type="dcterms:W3CDTF">2023-08-02T02:15:29Z</dcterms:modified>
</cp:coreProperties>
</file>