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9C444FC-BEE6-4D18-BFB4-618B49536363}" type="datetimeFigureOut">
              <a:rPr lang="id-ID" smtClean="0"/>
              <a:t>02/08/2023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85200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C444FC-BEE6-4D18-BFB4-618B49536363}" type="datetimeFigureOut">
              <a:rPr lang="id-ID" smtClean="0"/>
              <a:t>02/08/2023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280053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C444FC-BEE6-4D18-BFB4-618B49536363}" type="datetimeFigureOut">
              <a:rPr lang="id-ID" smtClean="0"/>
              <a:t>02/08/2023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251722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C444FC-BEE6-4D18-BFB4-618B49536363}" type="datetimeFigureOut">
              <a:rPr lang="id-ID" smtClean="0"/>
              <a:t>02/08/2023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25890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C444FC-BEE6-4D18-BFB4-618B49536363}" type="datetimeFigureOut">
              <a:rPr lang="id-ID" smtClean="0"/>
              <a:t>02/08/2023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321449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9C444FC-BEE6-4D18-BFB4-618B49536363}" type="datetimeFigureOut">
              <a:rPr lang="id-ID" smtClean="0"/>
              <a:t>02/08/2023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426334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9C444FC-BEE6-4D18-BFB4-618B49536363}" type="datetimeFigureOut">
              <a:rPr lang="id-ID" smtClean="0"/>
              <a:t>02/08/2023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132457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9C444FC-BEE6-4D18-BFB4-618B49536363}" type="datetimeFigureOut">
              <a:rPr lang="id-ID" smtClean="0"/>
              <a:t>02/08/2023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70141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444FC-BEE6-4D18-BFB4-618B49536363}" type="datetimeFigureOut">
              <a:rPr lang="id-ID" smtClean="0"/>
              <a:t>02/08/2023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225294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444FC-BEE6-4D18-BFB4-618B49536363}" type="datetimeFigureOut">
              <a:rPr lang="id-ID" smtClean="0"/>
              <a:t>02/08/2023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216792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444FC-BEE6-4D18-BFB4-618B49536363}" type="datetimeFigureOut">
              <a:rPr lang="id-ID" smtClean="0"/>
              <a:t>02/08/2023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C8C2861-6700-4316-B1C6-0A2D925CADAE}" type="slidenum">
              <a:rPr lang="id-ID" smtClean="0"/>
              <a:t>‹#›</a:t>
            </a:fld>
            <a:endParaRPr lang="id-ID"/>
          </a:p>
        </p:txBody>
      </p:sp>
    </p:spTree>
    <p:extLst>
      <p:ext uri="{BB962C8B-B14F-4D97-AF65-F5344CB8AC3E}">
        <p14:creationId xmlns:p14="http://schemas.microsoft.com/office/powerpoint/2010/main" val="163785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444FC-BEE6-4D18-BFB4-618B49536363}" type="datetimeFigureOut">
              <a:rPr lang="id-ID" smtClean="0"/>
              <a:t>02/08/2023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C2861-6700-4316-B1C6-0A2D925CADAE}" type="slidenum">
              <a:rPr lang="id-ID" smtClean="0"/>
              <a:t>‹#›</a:t>
            </a:fld>
            <a:endParaRPr lang="id-ID"/>
          </a:p>
        </p:txBody>
      </p:sp>
    </p:spTree>
    <p:extLst>
      <p:ext uri="{BB962C8B-B14F-4D97-AF65-F5344CB8AC3E}">
        <p14:creationId xmlns:p14="http://schemas.microsoft.com/office/powerpoint/2010/main" val="116304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Sharing Folder/Printer</a:t>
            </a:r>
            <a:br>
              <a:rPr lang="id-ID" dirty="0" smtClean="0"/>
            </a:br>
            <a:r>
              <a:rPr lang="id-ID" dirty="0" smtClean="0"/>
              <a:t>Windows 10</a:t>
            </a:r>
            <a:endParaRPr lang="id-ID" dirty="0"/>
          </a:p>
        </p:txBody>
      </p:sp>
      <p:sp>
        <p:nvSpPr>
          <p:cNvPr id="3" name="Subtitle 2"/>
          <p:cNvSpPr>
            <a:spLocks noGrp="1"/>
          </p:cNvSpPr>
          <p:nvPr>
            <p:ph type="subTitle" idx="1"/>
          </p:nvPr>
        </p:nvSpPr>
        <p:spPr>
          <a:xfrm>
            <a:off x="1524000" y="3602037"/>
            <a:ext cx="9144000" cy="2129061"/>
          </a:xfrm>
        </p:spPr>
        <p:txBody>
          <a:bodyPr>
            <a:normAutofit fontScale="70000" lnSpcReduction="20000"/>
          </a:bodyPr>
          <a:lstStyle/>
          <a:p>
            <a:r>
              <a:rPr lang="id-ID" dirty="0" smtClean="0"/>
              <a:t>Nama Kelompok 5 :</a:t>
            </a:r>
          </a:p>
          <a:p>
            <a:r>
              <a:rPr lang="id-ID" dirty="0" smtClean="0"/>
              <a:t>Jamal</a:t>
            </a:r>
          </a:p>
          <a:p>
            <a:r>
              <a:rPr lang="id-ID" dirty="0" smtClean="0"/>
              <a:t>Aris Muhammad Rizky</a:t>
            </a:r>
          </a:p>
          <a:p>
            <a:r>
              <a:rPr lang="id-ID" dirty="0" smtClean="0"/>
              <a:t>Feri Kaisar Ramadhan</a:t>
            </a:r>
          </a:p>
          <a:p>
            <a:r>
              <a:rPr lang="id-ID" dirty="0" smtClean="0"/>
              <a:t>Jakumenosa Abreeil</a:t>
            </a:r>
          </a:p>
          <a:p>
            <a:r>
              <a:rPr lang="id-ID" dirty="0" smtClean="0"/>
              <a:t>Rehan Aji Pratama</a:t>
            </a:r>
          </a:p>
          <a:p>
            <a:r>
              <a:rPr lang="id-ID" dirty="0" smtClean="0"/>
              <a:t>Muhammad Mukhti Assidiq</a:t>
            </a:r>
          </a:p>
          <a:p>
            <a:endParaRPr lang="id-ID" dirty="0"/>
          </a:p>
        </p:txBody>
      </p:sp>
    </p:spTree>
    <p:extLst>
      <p:ext uri="{BB962C8B-B14F-4D97-AF65-F5344CB8AC3E}">
        <p14:creationId xmlns:p14="http://schemas.microsoft.com/office/powerpoint/2010/main" val="3550639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9" y="1"/>
            <a:ext cx="12243660" cy="6858000"/>
          </a:xfrm>
          <a:prstGeom prst="rect">
            <a:avLst/>
          </a:prstGeom>
        </p:spPr>
      </p:pic>
      <p:sp>
        <p:nvSpPr>
          <p:cNvPr id="2" name="Title 1"/>
          <p:cNvSpPr>
            <a:spLocks noGrp="1"/>
          </p:cNvSpPr>
          <p:nvPr>
            <p:ph type="title"/>
          </p:nvPr>
        </p:nvSpPr>
        <p:spPr>
          <a:xfrm>
            <a:off x="838200" y="862885"/>
            <a:ext cx="10515600" cy="827803"/>
          </a:xfrm>
        </p:spPr>
        <p:txBody>
          <a:bodyPr>
            <a:normAutofit/>
          </a:bodyPr>
          <a:lstStyle/>
          <a:p>
            <a:r>
              <a:rPr lang="en-US" b="1" dirty="0">
                <a:solidFill>
                  <a:schemeClr val="bg1"/>
                </a:solidFill>
              </a:rPr>
              <a:t>Cara Sharing </a:t>
            </a:r>
            <a:r>
              <a:rPr lang="en-US" b="1" dirty="0" smtClean="0">
                <a:solidFill>
                  <a:schemeClr val="bg1"/>
                </a:solidFill>
              </a:rPr>
              <a:t>F</a:t>
            </a:r>
            <a:r>
              <a:rPr lang="id-ID" b="1" smtClean="0">
                <a:solidFill>
                  <a:schemeClr val="bg1"/>
                </a:solidFill>
              </a:rPr>
              <a:t>older</a:t>
            </a:r>
            <a:r>
              <a:rPr lang="en-US" b="1" smtClean="0">
                <a:solidFill>
                  <a:schemeClr val="bg1"/>
                </a:solidFill>
              </a:rPr>
              <a:t> </a:t>
            </a:r>
            <a:r>
              <a:rPr lang="en-US" b="1" dirty="0">
                <a:solidFill>
                  <a:schemeClr val="bg1"/>
                </a:solidFill>
              </a:rPr>
              <a:t>di Windows </a:t>
            </a:r>
            <a:r>
              <a:rPr lang="en-US" b="1" dirty="0" smtClean="0">
                <a:solidFill>
                  <a:schemeClr val="bg1"/>
                </a:solidFill>
              </a:rPr>
              <a:t>10</a:t>
            </a:r>
            <a:endParaRPr lang="id-ID"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id-ID" dirty="0" smtClean="0">
                <a:solidFill>
                  <a:schemeClr val="bg1"/>
                </a:solidFill>
              </a:rPr>
              <a:t>Buka </a:t>
            </a:r>
            <a:r>
              <a:rPr lang="id-ID" dirty="0">
                <a:solidFill>
                  <a:schemeClr val="bg1"/>
                </a:solidFill>
              </a:rPr>
              <a:t>This PC atau File Explorer.</a:t>
            </a:r>
          </a:p>
          <a:p>
            <a:r>
              <a:rPr lang="id-ID" dirty="0">
                <a:solidFill>
                  <a:schemeClr val="bg1"/>
                </a:solidFill>
              </a:rPr>
              <a:t>Cari berkas yang ingin dibagikan. Klik kanan pada berkas tersebut, lalu pilih opsi “Share with &gt;” atau “Give access to &gt;”. Anda dapat memilih orang tertentu yang ada di dalam daftar, atau “Everyone: agar setiap orang dapat mengakses berkas tersebut.</a:t>
            </a:r>
          </a:p>
          <a:p>
            <a:r>
              <a:rPr lang="id-ID" dirty="0">
                <a:solidFill>
                  <a:schemeClr val="bg1"/>
                </a:solidFill>
              </a:rPr>
              <a:t>Selanjutnya, akan muncul pop up yang memberikan beberapa opsi, pilih opsi “Yes, turn on discovery and file sharing for all public networks” untuk memberikan akses berkas kepada orang yang berada di jaringan komputer.</a:t>
            </a:r>
          </a:p>
          <a:p>
            <a:r>
              <a:rPr lang="id-ID" dirty="0">
                <a:solidFill>
                  <a:schemeClr val="bg1"/>
                </a:solidFill>
              </a:rPr>
              <a:t>Setelah itu, Anda akan menerima pop up yang berisi konfirmasi “Your Folder is Shared”.</a:t>
            </a:r>
          </a:p>
          <a:p>
            <a:r>
              <a:rPr lang="id-ID" dirty="0">
                <a:solidFill>
                  <a:schemeClr val="bg1"/>
                </a:solidFill>
              </a:rPr>
              <a:t>Klik “Done” untuk </a:t>
            </a:r>
            <a:r>
              <a:rPr lang="id-ID" dirty="0" smtClean="0">
                <a:solidFill>
                  <a:schemeClr val="bg1"/>
                </a:solidFill>
              </a:rPr>
              <a:t>mengakhirinya.</a:t>
            </a:r>
            <a:endParaRPr lang="id-ID" dirty="0">
              <a:solidFill>
                <a:schemeClr val="bg1"/>
              </a:solidFill>
            </a:endParaRPr>
          </a:p>
        </p:txBody>
      </p:sp>
    </p:spTree>
    <p:extLst>
      <p:ext uri="{BB962C8B-B14F-4D97-AF65-F5344CB8AC3E}">
        <p14:creationId xmlns:p14="http://schemas.microsoft.com/office/powerpoint/2010/main" val="2888327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Cara Sharing </a:t>
            </a:r>
            <a:r>
              <a:rPr lang="id-ID" b="1" dirty="0" smtClean="0"/>
              <a:t>Printer </a:t>
            </a:r>
            <a:r>
              <a:rPr lang="en-US" b="1" dirty="0" smtClean="0"/>
              <a:t>di Windows 10</a:t>
            </a:r>
            <a:endParaRPr lang="id-ID" dirty="0"/>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1938078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93</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Sharing Folder/Printer Windows 10</vt:lpstr>
      <vt:lpstr>Cara Sharing Folder di Windows 10</vt:lpstr>
      <vt:lpstr>Cara Sharing Printer di Windows 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Folder/Printer Windows 10</dc:title>
  <dc:creator>BUDILUHUR-12</dc:creator>
  <cp:lastModifiedBy>BUDILUHUR-12</cp:lastModifiedBy>
  <cp:revision>4</cp:revision>
  <dcterms:created xsi:type="dcterms:W3CDTF">2023-08-02T01:42:56Z</dcterms:created>
  <dcterms:modified xsi:type="dcterms:W3CDTF">2023-08-02T01:48:55Z</dcterms:modified>
</cp:coreProperties>
</file>