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A82B-C71C-244C-FCAE-1B11C1885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EBFD6-DC40-8E27-00D0-4125DB1E2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003C-69E2-F3BC-E0CE-8BE71653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B985-4581-4C6C-BC4C-33B4DE7B084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18592-3E91-EAC6-B08D-1153A663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3F52E-62AB-8887-661E-C5509B78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75F8-619B-4BBB-AA0E-A9A03B1BF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181A-8355-701E-333D-E9E2AA2E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7A5FD-5E08-43D6-7764-451F1076F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E033-E9F6-2E2F-0698-AB0F8608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B985-4581-4C6C-BC4C-33B4DE7B084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AEEE-CF5D-0A13-3397-781E5C53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21CC-28C6-44C7-06D8-46B5D013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75F8-619B-4BBB-AA0E-A9A03B1BF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3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CBA6C-5067-115F-0096-6D8D5C55F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EA1EE-D9EA-3E66-D854-3E88D2535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072C-339B-0C68-1014-3AFD92B8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B985-4581-4C6C-BC4C-33B4DE7B084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D10E-F0AF-DAE4-56A9-F45D397F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0F1FE-457F-C7C8-B5F2-C4CC8B3A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75F8-619B-4BBB-AA0E-A9A03B1BF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1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C4DF-E38F-8B6A-F378-17D5BEA8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64E0-1B02-A5E8-6783-68815361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B683-021F-004C-4ABC-E2D6383C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B985-4581-4C6C-BC4C-33B4DE7B084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205BB-AEF2-2C49-405A-77FC553B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1EE17-1455-88E6-75EE-2C41E60F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75F8-619B-4BBB-AA0E-A9A03B1BF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2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3129-291A-FCEF-07DF-39ECEE39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38AF7-CCAB-27E9-D923-A0FF1A6D5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755FB-BE19-D718-1619-69AB5459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B985-4581-4C6C-BC4C-33B4DE7B084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09438-3445-1B12-8F54-D4589B2C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9872-B2A1-7031-1FD1-CC027E76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75F8-619B-4BBB-AA0E-A9A03B1BF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ECAC-BCE9-DB7E-F75C-02E811A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34A1-866B-CD17-8FA9-9892C8021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5855E-0993-25C4-01B1-BCCD3F80C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821C5-A7F5-E3EC-426C-C32C6BF9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B985-4581-4C6C-BC4C-33B4DE7B084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D9A2B-863F-CD4A-E068-92C78C6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898D5-45DE-5E7A-35A9-A7B9A6C0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75F8-619B-4BBB-AA0E-A9A03B1BF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3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A6EF-84E4-7C78-B240-59C0F4E0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363E5-C638-E1E3-B38A-CC71BBD0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3A57B-D1FC-A55D-B3F3-84831BB83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51F41-3FFB-B6CF-3076-54F9C6C7A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0E78E-B40E-E93C-DB6C-5197C7B9B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7CECB-1DDE-1F65-97DB-38D604B5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B985-4581-4C6C-BC4C-33B4DE7B084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8F16A-0B72-0030-4174-E9757E07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8C11D-4803-A5BB-1806-73EDF72A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75F8-619B-4BBB-AA0E-A9A03B1BF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8B53-68E3-C571-5ADE-11C4C3DF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81E89-16DF-B61B-C768-300B0C2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B985-4581-4C6C-BC4C-33B4DE7B084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E4816-8A1E-08AF-6640-0EE657A4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5DF05-69B4-742A-0FDB-7256997E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75F8-619B-4BBB-AA0E-A9A03B1BF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FFA47-0F08-79F1-F96C-4A28470B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B985-4581-4C6C-BC4C-33B4DE7B084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0B2A9-F8DE-13BA-08AD-36A1CC81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ED644-8718-D387-77A2-06A27B10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75F8-619B-4BBB-AA0E-A9A03B1BF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D9CB-CF60-D851-9916-808EB0CE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7018-940F-F8E8-DDCE-1537B9B6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554C0-6505-C2E3-9A27-718509EC3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CEEF-EAAC-E424-751E-777BDFFC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B985-4581-4C6C-BC4C-33B4DE7B084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7945E-A5D9-0626-4A0D-E2822A23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253F1-D543-639A-C543-6127C775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75F8-619B-4BBB-AA0E-A9A03B1BF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F863-FAEC-48A5-8695-7154146B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BF985-11A8-3557-7310-39FE88D5D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95186-8486-DBEF-7A0D-B8736634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973D4-8829-6141-1D00-04FEFEE0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B985-4581-4C6C-BC4C-33B4DE7B084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6A78-08B8-8751-DC08-00EACE5B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B0045-2952-1635-5908-02DFBB92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575F8-619B-4BBB-AA0E-A9A03B1BF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59AD6-0729-CA45-3365-B93A8A75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48B14-3359-6672-34F3-1E52D45C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DBD6-3967-2DD4-D590-CE6065735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5B985-4581-4C6C-BC4C-33B4DE7B084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9590B-2E8A-7525-8E01-1B17ADAA6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3DB1F-068D-9881-53D0-092398E12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575F8-619B-4BBB-AA0E-A9A03B1BF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3E1C-A079-DBD4-E2D7-315BA21D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929"/>
            <a:ext cx="10515600" cy="457200"/>
          </a:xfrm>
        </p:spPr>
        <p:txBody>
          <a:bodyPr>
            <a:normAutofit/>
          </a:bodyPr>
          <a:lstStyle/>
          <a:p>
            <a:r>
              <a:rPr lang="en-US" sz="2000" dirty="0"/>
              <a:t>RTOS : Round Robin with Priority (Algorithm)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C88718-217A-3225-A353-80C993D20AE2}"/>
              </a:ext>
            </a:extLst>
          </p:cNvPr>
          <p:cNvSpPr/>
          <p:nvPr/>
        </p:nvSpPr>
        <p:spPr>
          <a:xfrm>
            <a:off x="5410200" y="114294"/>
            <a:ext cx="1219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7AAC57-FE12-6AFA-A701-FAC707E309FE}"/>
              </a:ext>
            </a:extLst>
          </p:cNvPr>
          <p:cNvCxnSpPr>
            <a:cxnSpLocks/>
          </p:cNvCxnSpPr>
          <p:nvPr/>
        </p:nvCxnSpPr>
        <p:spPr>
          <a:xfrm>
            <a:off x="6019800" y="571494"/>
            <a:ext cx="0" cy="4572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arallelogram 4">
            <a:extLst>
              <a:ext uri="{FF2B5EF4-FFF2-40B4-BE49-F238E27FC236}">
                <a16:creationId xmlns:a16="http://schemas.microsoft.com/office/drawing/2014/main" id="{6D0886D3-E9DD-8303-0EC9-19913D49A9AF}"/>
              </a:ext>
            </a:extLst>
          </p:cNvPr>
          <p:cNvSpPr/>
          <p:nvPr/>
        </p:nvSpPr>
        <p:spPr>
          <a:xfrm>
            <a:off x="5209861" y="1028694"/>
            <a:ext cx="1586226" cy="71437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Inisialisasi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88E49-2A0D-D9B0-533D-A33A7EA63A33}"/>
              </a:ext>
            </a:extLst>
          </p:cNvPr>
          <p:cNvSpPr/>
          <p:nvPr/>
        </p:nvSpPr>
        <p:spPr>
          <a:xfrm>
            <a:off x="1415530" y="3321397"/>
            <a:ext cx="1422397" cy="83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Priority: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A78B6-1F12-1847-5E4E-9652F9376FF5}"/>
              </a:ext>
            </a:extLst>
          </p:cNvPr>
          <p:cNvSpPr/>
          <p:nvPr/>
        </p:nvSpPr>
        <p:spPr>
          <a:xfrm>
            <a:off x="3871402" y="3321398"/>
            <a:ext cx="1422397" cy="83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Priority: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EC307B-4477-A5A0-C88C-BF832F40F255}"/>
              </a:ext>
            </a:extLst>
          </p:cNvPr>
          <p:cNvSpPr/>
          <p:nvPr/>
        </p:nvSpPr>
        <p:spPr>
          <a:xfrm>
            <a:off x="6629400" y="3321398"/>
            <a:ext cx="1504311" cy="868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Priority: Task 1,2,3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215F6-55D1-61D0-54E1-EFAAD34D2180}"/>
              </a:ext>
            </a:extLst>
          </p:cNvPr>
          <p:cNvSpPr/>
          <p:nvPr/>
        </p:nvSpPr>
        <p:spPr>
          <a:xfrm>
            <a:off x="9267199" y="3353540"/>
            <a:ext cx="1422397" cy="836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Priority: Task 6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07C16E7-A49F-22CA-A193-2DC5A156E8A3}"/>
              </a:ext>
            </a:extLst>
          </p:cNvPr>
          <p:cNvCxnSpPr>
            <a:cxnSpLocks/>
            <a:stCxn id="46" idx="4"/>
            <a:endCxn id="7" idx="0"/>
          </p:cNvCxnSpPr>
          <p:nvPr/>
        </p:nvCxnSpPr>
        <p:spPr>
          <a:xfrm rot="5400000">
            <a:off x="4934962" y="2277199"/>
            <a:ext cx="691838" cy="139656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E67F020-37F2-6E97-FD71-8A9728F9E6C2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2126730" y="2976965"/>
            <a:ext cx="2538415" cy="344431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FEA0C4-FBDE-6F35-0DDD-92E824695B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979161" y="2979831"/>
            <a:ext cx="1402395" cy="34156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0EA0799-A69A-FB2B-36E3-850E1DB1CC8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29535" y="2983992"/>
            <a:ext cx="2648863" cy="369548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FDDCCC-0A68-0550-CF1A-8B92A3FAE385}"/>
              </a:ext>
            </a:extLst>
          </p:cNvPr>
          <p:cNvCxnSpPr>
            <a:cxnSpLocks/>
          </p:cNvCxnSpPr>
          <p:nvPr/>
        </p:nvCxnSpPr>
        <p:spPr>
          <a:xfrm>
            <a:off x="5979161" y="1743069"/>
            <a:ext cx="0" cy="45720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15765AD-0EE1-6039-068F-4C80AB19F72D}"/>
              </a:ext>
            </a:extLst>
          </p:cNvPr>
          <p:cNvSpPr/>
          <p:nvPr/>
        </p:nvSpPr>
        <p:spPr>
          <a:xfrm>
            <a:off x="5769636" y="2210460"/>
            <a:ext cx="41905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708C1ED5-749A-5E24-01F9-C5E7130611CE}"/>
              </a:ext>
            </a:extLst>
          </p:cNvPr>
          <p:cNvSpPr/>
          <p:nvPr/>
        </p:nvSpPr>
        <p:spPr>
          <a:xfrm>
            <a:off x="5132696" y="4694991"/>
            <a:ext cx="1588821" cy="122805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Power OFF?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FB16DDD-D016-984B-21BE-A2E76A65B9B9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 rot="16200000" flipH="1">
            <a:off x="4986338" y="3754222"/>
            <a:ext cx="537032" cy="134450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C5429DE-2798-E83D-196C-DB18357436EF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3892659" y="2392027"/>
            <a:ext cx="268516" cy="3800377"/>
          </a:xfrm>
          <a:prstGeom prst="bentConnector2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6D3FF21-ED42-38AB-61C9-A451D7E803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91216" y="4190102"/>
            <a:ext cx="1475794" cy="236373"/>
          </a:xfrm>
          <a:prstGeom prst="bentConnector3">
            <a:avLst>
              <a:gd name="adj1" fmla="val 1271"/>
            </a:avLst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8292B68-C6AF-A65E-DEB2-A01B61F4C3CB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8468945" y="2917018"/>
            <a:ext cx="236371" cy="2782537"/>
          </a:xfrm>
          <a:prstGeom prst="bentConnector2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E43C576-BFAB-0248-2087-0CA318A42229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5927106" y="5881681"/>
            <a:ext cx="0" cy="41219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F002AC0-3371-FE0E-99DA-22F3F76A09B7}"/>
              </a:ext>
            </a:extLst>
          </p:cNvPr>
          <p:cNvSpPr/>
          <p:nvPr/>
        </p:nvSpPr>
        <p:spPr>
          <a:xfrm>
            <a:off x="5317506" y="6293871"/>
            <a:ext cx="1219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15AC447-189D-58C0-02F6-7F6CFF75C3B4}"/>
              </a:ext>
            </a:extLst>
          </p:cNvPr>
          <p:cNvSpPr/>
          <p:nvPr/>
        </p:nvSpPr>
        <p:spPr>
          <a:xfrm>
            <a:off x="5979161" y="6006898"/>
            <a:ext cx="3097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07B8A8-F84E-B765-D679-1F2593684BE2}"/>
              </a:ext>
            </a:extLst>
          </p:cNvPr>
          <p:cNvSpPr/>
          <p:nvPr/>
        </p:nvSpPr>
        <p:spPr>
          <a:xfrm>
            <a:off x="4925918" y="4963506"/>
            <a:ext cx="34817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DDD023-352F-9D30-C939-656D037008BD}"/>
              </a:ext>
            </a:extLst>
          </p:cNvPr>
          <p:cNvSpPr/>
          <p:nvPr/>
        </p:nvSpPr>
        <p:spPr>
          <a:xfrm>
            <a:off x="4163550" y="5098302"/>
            <a:ext cx="419050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E7F67CD-08D5-68AB-32ED-AE1500495DEA}"/>
              </a:ext>
            </a:extLst>
          </p:cNvPr>
          <p:cNvCxnSpPr>
            <a:cxnSpLocks/>
          </p:cNvCxnSpPr>
          <p:nvPr/>
        </p:nvCxnSpPr>
        <p:spPr>
          <a:xfrm flipH="1">
            <a:off x="4582600" y="5307852"/>
            <a:ext cx="55009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7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RTOS : Round Robin with Priority (Algorithm)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IMAN FUSHSHILAT</dc:creator>
  <cp:lastModifiedBy>IMAN FUSHSHILAT</cp:lastModifiedBy>
  <cp:revision>2</cp:revision>
  <dcterms:created xsi:type="dcterms:W3CDTF">2024-11-29T03:53:43Z</dcterms:created>
  <dcterms:modified xsi:type="dcterms:W3CDTF">2024-11-29T06:09:30Z</dcterms:modified>
</cp:coreProperties>
</file>