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313" r:id="rId4"/>
    <p:sldId id="314" r:id="rId5"/>
    <p:sldId id="270" r:id="rId6"/>
    <p:sldId id="315" r:id="rId7"/>
    <p:sldId id="277" r:id="rId8"/>
    <p:sldId id="316" r:id="rId9"/>
    <p:sldId id="317" r:id="rId10"/>
    <p:sldId id="283" r:id="rId11"/>
    <p:sldId id="318" r:id="rId12"/>
    <p:sldId id="287" r:id="rId13"/>
    <p:sldId id="319" r:id="rId14"/>
    <p:sldId id="289" r:id="rId15"/>
    <p:sldId id="269" r:id="rId16"/>
    <p:sldId id="320" r:id="rId17"/>
  </p:sldIdLst>
  <p:sldSz cx="9144000" cy="5143500" type="screen16x9"/>
  <p:notesSz cx="6858000" cy="9144000"/>
  <p:embeddedFontLst>
    <p:embeddedFont>
      <p:font typeface="Calisto MT" panose="02040603050505030304" pitchFamily="18" charset="0"/>
      <p:regular r:id="rId19"/>
      <p:bold r:id="rId20"/>
      <p:italic r:id="rId21"/>
      <p:boldItalic r:id="rId22"/>
    </p:embeddedFont>
    <p:embeddedFont>
      <p:font typeface="Lucida Calligraphy" panose="03010101010101010101" pitchFamily="66" charset="0"/>
      <p:regular r:id="rId23"/>
    </p:embeddedFont>
    <p:embeddedFont>
      <p:font typeface="Oswald" panose="00000500000000000000" pitchFamily="2" charset="0"/>
      <p:regular r:id="rId24"/>
      <p:bold r:id="rId25"/>
    </p:embeddedFont>
    <p:embeddedFont>
      <p:font typeface="Quicksand" panose="020B0604020202020204" charset="0"/>
      <p:regular r:id="rId26"/>
      <p:bold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F2016-BCFB-4A61-8CB2-78B3441F0176}">
  <a:tblStyle styleId="{BB9F2016-BCFB-4A61-8CB2-78B3441F01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8c1997cbfd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8c1997cbfd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29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8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3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86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35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1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7" r:id="rId6"/>
    <p:sldLayoutId id="2147483658" r:id="rId7"/>
    <p:sldLayoutId id="2147483662" r:id="rId8"/>
    <p:sldLayoutId id="2147483666"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117134" y="131814"/>
            <a:ext cx="4380603" cy="21197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ADA APA DENGAN USU ?</a:t>
            </a:r>
            <a:endParaRPr sz="3600" dirty="0"/>
          </a:p>
        </p:txBody>
      </p:sp>
      <p:sp>
        <p:nvSpPr>
          <p:cNvPr id="513" name="Google Shape;513;p27"/>
          <p:cNvSpPr txBox="1">
            <a:spLocks noGrp="1"/>
          </p:cNvSpPr>
          <p:nvPr>
            <p:ph type="subTitle" idx="1"/>
          </p:nvPr>
        </p:nvSpPr>
        <p:spPr>
          <a:xfrm>
            <a:off x="575342" y="2078461"/>
            <a:ext cx="4079700" cy="120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TUGAS BESAR PEMROGRAMAN WEB</a:t>
            </a:r>
          </a:p>
          <a:p>
            <a:pPr marL="0" lvl="0" indent="0" algn="l" rtl="0">
              <a:spcBef>
                <a:spcPts val="0"/>
              </a:spcBef>
              <a:spcAft>
                <a:spcPts val="0"/>
              </a:spcAft>
              <a:buNone/>
            </a:pPr>
            <a:endParaRPr lang="en" dirty="0"/>
          </a:p>
          <a:p>
            <a:pPr marL="0" lvl="0" indent="0" algn="ctr" rtl="0">
              <a:spcBef>
                <a:spcPts val="0"/>
              </a:spcBef>
              <a:spcAft>
                <a:spcPts val="0"/>
              </a:spcAft>
              <a:buNone/>
            </a:pPr>
            <a:r>
              <a:rPr lang="en" dirty="0"/>
              <a:t>KELOMPOK 5</a:t>
            </a:r>
          </a:p>
          <a:p>
            <a:pPr marL="0" lvl="0" indent="0" algn="ctr" rtl="0">
              <a:spcBef>
                <a:spcPts val="0"/>
              </a:spcBef>
              <a:spcAft>
                <a:spcPts val="0"/>
              </a:spcAft>
              <a:buNone/>
            </a:pPr>
            <a:r>
              <a:rPr lang="en" dirty="0"/>
              <a:t>KOM A</a:t>
            </a:r>
          </a:p>
          <a:p>
            <a:pPr marL="0" lvl="0" indent="0" algn="ctr" rtl="0">
              <a:spcBef>
                <a:spcPts val="0"/>
              </a:spcBef>
              <a:spcAft>
                <a:spcPts val="0"/>
              </a:spcAft>
              <a:buNone/>
            </a:pPr>
            <a:r>
              <a:rPr lang="en" dirty="0"/>
              <a:t> </a:t>
            </a:r>
            <a:endParaRPr dirty="0"/>
          </a:p>
        </p:txBody>
      </p:sp>
      <p:grpSp>
        <p:nvGrpSpPr>
          <p:cNvPr id="2" name="Group 1">
            <a:extLst>
              <a:ext uri="{FF2B5EF4-FFF2-40B4-BE49-F238E27FC236}">
                <a16:creationId xmlns:a16="http://schemas.microsoft.com/office/drawing/2014/main" id="{10655FDA-9064-4305-B1BB-0D5D163C5189}"/>
              </a:ext>
            </a:extLst>
          </p:cNvPr>
          <p:cNvGrpSpPr/>
          <p:nvPr/>
        </p:nvGrpSpPr>
        <p:grpSpPr>
          <a:xfrm>
            <a:off x="5455917" y="912778"/>
            <a:ext cx="3688083" cy="3317944"/>
            <a:chOff x="4992525" y="819716"/>
            <a:chExt cx="4151478" cy="3527099"/>
          </a:xfrm>
        </p:grpSpPr>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Straight Arrow Connector 3">
            <a:extLst>
              <a:ext uri="{FF2B5EF4-FFF2-40B4-BE49-F238E27FC236}">
                <a16:creationId xmlns:a16="http://schemas.microsoft.com/office/drawing/2014/main" id="{269CECF4-47E7-43AD-8365-89DD9E31B448}"/>
              </a:ext>
            </a:extLst>
          </p:cNvPr>
          <p:cNvCxnSpPr/>
          <p:nvPr/>
        </p:nvCxnSpPr>
        <p:spPr>
          <a:xfrm>
            <a:off x="272042" y="2579677"/>
            <a:ext cx="46863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5B0FBF5-DC83-43D4-AE64-19CB59435445}"/>
              </a:ext>
            </a:extLst>
          </p:cNvPr>
          <p:cNvSpPr txBox="1"/>
          <p:nvPr/>
        </p:nvSpPr>
        <p:spPr>
          <a:xfrm>
            <a:off x="93329" y="3538224"/>
            <a:ext cx="4450080" cy="1384995"/>
          </a:xfrm>
          <a:prstGeom prst="rect">
            <a:avLst/>
          </a:prstGeom>
          <a:noFill/>
        </p:spPr>
        <p:txBody>
          <a:bodyPr wrap="square" rtlCol="0">
            <a:spAutoFit/>
          </a:bodyPr>
          <a:lstStyle/>
          <a:p>
            <a:pPr marL="342900" indent="-342900">
              <a:buClr>
                <a:schemeClr val="bg1"/>
              </a:buClr>
              <a:buFont typeface="+mj-lt"/>
              <a:buAutoNum type="arabicPeriod"/>
            </a:pPr>
            <a:r>
              <a:rPr lang="en-US" dirty="0" err="1">
                <a:solidFill>
                  <a:schemeClr val="bg1"/>
                </a:solidFill>
                <a:latin typeface="Calisto MT" panose="02040603050505030304" pitchFamily="18" charset="0"/>
              </a:rPr>
              <a:t>Beatrics</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Sahcayani</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Purba</a:t>
            </a:r>
            <a:r>
              <a:rPr lang="en-US" dirty="0">
                <a:solidFill>
                  <a:schemeClr val="bg1"/>
                </a:solidFill>
                <a:latin typeface="Calisto MT" panose="02040603050505030304" pitchFamily="18" charset="0"/>
              </a:rPr>
              <a:t> | 211402115</a:t>
            </a:r>
          </a:p>
          <a:p>
            <a:pPr marL="342900" indent="-342900">
              <a:buClr>
                <a:schemeClr val="bg1"/>
              </a:buClr>
              <a:buFont typeface="+mj-lt"/>
              <a:buAutoNum type="arabicPeriod"/>
            </a:pPr>
            <a:r>
              <a:rPr lang="en-US" dirty="0">
                <a:solidFill>
                  <a:schemeClr val="bg1"/>
                </a:solidFill>
                <a:latin typeface="Calisto MT" panose="02040603050505030304" pitchFamily="18" charset="0"/>
              </a:rPr>
              <a:t>Johansen </a:t>
            </a:r>
            <a:r>
              <a:rPr lang="en-US" dirty="0" err="1">
                <a:solidFill>
                  <a:schemeClr val="bg1"/>
                </a:solidFill>
                <a:latin typeface="Calisto MT" panose="02040603050505030304" pitchFamily="18" charset="0"/>
              </a:rPr>
              <a:t>Sihombing</a:t>
            </a:r>
            <a:r>
              <a:rPr lang="en-US" dirty="0">
                <a:solidFill>
                  <a:schemeClr val="bg1"/>
                </a:solidFill>
                <a:latin typeface="Calisto MT" panose="02040603050505030304" pitchFamily="18" charset="0"/>
              </a:rPr>
              <a:t> | 211402058</a:t>
            </a:r>
          </a:p>
          <a:p>
            <a:pPr marL="342900" indent="-342900">
              <a:buClr>
                <a:schemeClr val="bg1"/>
              </a:buClr>
              <a:buFont typeface="+mj-lt"/>
              <a:buAutoNum type="arabicPeriod"/>
            </a:pPr>
            <a:r>
              <a:rPr lang="en-US" dirty="0">
                <a:solidFill>
                  <a:schemeClr val="bg1"/>
                </a:solidFill>
                <a:latin typeface="Calisto MT" panose="02040603050505030304" pitchFamily="18" charset="0"/>
              </a:rPr>
              <a:t>Luis </a:t>
            </a:r>
            <a:r>
              <a:rPr lang="en-US" dirty="0" err="1">
                <a:solidFill>
                  <a:schemeClr val="bg1"/>
                </a:solidFill>
                <a:latin typeface="Calisto MT" panose="02040603050505030304" pitchFamily="18" charset="0"/>
              </a:rPr>
              <a:t>Christoryan</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Silalahi</a:t>
            </a:r>
            <a:r>
              <a:rPr lang="en-US" dirty="0">
                <a:solidFill>
                  <a:schemeClr val="bg1"/>
                </a:solidFill>
                <a:latin typeface="Calisto MT" panose="02040603050505030304" pitchFamily="18" charset="0"/>
              </a:rPr>
              <a:t> | 211402046 (</a:t>
            </a:r>
            <a:r>
              <a:rPr lang="en-US" dirty="0" err="1">
                <a:solidFill>
                  <a:schemeClr val="bg1"/>
                </a:solidFill>
                <a:latin typeface="Calisto MT" panose="02040603050505030304" pitchFamily="18" charset="0"/>
              </a:rPr>
              <a:t>Ketua</a:t>
            </a:r>
            <a:r>
              <a:rPr lang="en-US" dirty="0">
                <a:solidFill>
                  <a:schemeClr val="bg1"/>
                </a:solidFill>
                <a:latin typeface="Calisto MT" panose="02040603050505030304" pitchFamily="18" charset="0"/>
              </a:rPr>
              <a:t>)</a:t>
            </a:r>
          </a:p>
          <a:p>
            <a:pPr marL="342900" indent="-342900">
              <a:buClr>
                <a:schemeClr val="bg1"/>
              </a:buClr>
              <a:buFont typeface="+mj-lt"/>
              <a:buAutoNum type="arabicPeriod"/>
            </a:pPr>
            <a:r>
              <a:rPr lang="en-US" dirty="0">
                <a:solidFill>
                  <a:schemeClr val="bg1"/>
                </a:solidFill>
                <a:latin typeface="Calisto MT" panose="02040603050505030304" pitchFamily="18" charset="0"/>
              </a:rPr>
              <a:t>Muhammad Ilham | 211402118</a:t>
            </a:r>
          </a:p>
          <a:p>
            <a:pPr marL="342900" indent="-342900">
              <a:buClr>
                <a:schemeClr val="bg1"/>
              </a:buClr>
              <a:buFont typeface="+mj-lt"/>
              <a:buAutoNum type="arabicPeriod"/>
            </a:pPr>
            <a:r>
              <a:rPr lang="en-US" dirty="0">
                <a:solidFill>
                  <a:schemeClr val="bg1"/>
                </a:solidFill>
                <a:latin typeface="Calisto MT" panose="02040603050505030304" pitchFamily="18" charset="0"/>
              </a:rPr>
              <a:t>Steven Valentino | 211402127</a:t>
            </a:r>
          </a:p>
          <a:p>
            <a:pPr marL="342900" indent="-342900">
              <a:buClr>
                <a:schemeClr val="bg1"/>
              </a:buClr>
              <a:buFont typeface="+mj-lt"/>
              <a:buAutoNum type="arabicPeriod"/>
            </a:pPr>
            <a:r>
              <a:rPr lang="en-US" dirty="0">
                <a:solidFill>
                  <a:schemeClr val="bg1"/>
                </a:solidFill>
                <a:latin typeface="Calisto MT" panose="02040603050505030304" pitchFamily="18" charset="0"/>
              </a:rPr>
              <a:t>Windy Nabila | 211402043</a:t>
            </a:r>
            <a:endParaRPr lang="en-ID" dirty="0">
              <a:solidFill>
                <a:schemeClr val="bg1"/>
              </a:solidFill>
              <a:latin typeface="Calisto MT" panose="0204060305050503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1330" name="Google Shape;1330;p54"/>
          <p:cNvSpPr txBox="1">
            <a:spLocks noGrp="1"/>
          </p:cNvSpPr>
          <p:nvPr>
            <p:ph type="title" idx="2"/>
          </p:nvPr>
        </p:nvSpPr>
        <p:spPr>
          <a:xfrm>
            <a:off x="3171738" y="2730246"/>
            <a:ext cx="2887821" cy="1372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FITUR – FITUR WEBSITE</a:t>
            </a:r>
            <a:endParaRPr dirty="0">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cxnSp>
        <p:nvCxnSpPr>
          <p:cNvPr id="1424" name="Google Shape;1424;p57"/>
          <p:cNvCxnSpPr>
            <a:cxnSpLocks/>
            <a:stCxn id="1425" idx="0"/>
          </p:cNvCxnSpPr>
          <p:nvPr/>
        </p:nvCxnSpPr>
        <p:spPr>
          <a:xfrm>
            <a:off x="4571951" y="1308420"/>
            <a:ext cx="0" cy="3385500"/>
          </a:xfrm>
          <a:prstGeom prst="straightConnector1">
            <a:avLst/>
          </a:prstGeom>
          <a:noFill/>
          <a:ln w="76200" cap="flat" cmpd="sng">
            <a:solidFill>
              <a:schemeClr val="dk1"/>
            </a:solidFill>
            <a:prstDash val="solid"/>
            <a:round/>
            <a:headEnd type="none" w="med" len="med"/>
            <a:tailEnd type="none" w="med" len="med"/>
          </a:ln>
        </p:spPr>
      </p:cxnSp>
      <p:sp>
        <p:nvSpPr>
          <p:cNvPr id="1427" name="Google Shape;1427;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FITUR – FITUR WEBSITE</a:t>
            </a:r>
            <a:endParaRPr dirty="0"/>
          </a:p>
        </p:txBody>
      </p:sp>
      <p:sp>
        <p:nvSpPr>
          <p:cNvPr id="1428" name="Google Shape;1428;p57"/>
          <p:cNvSpPr txBox="1">
            <a:spLocks noGrp="1"/>
          </p:cNvSpPr>
          <p:nvPr>
            <p:ph type="subTitle" idx="4294967295"/>
          </p:nvPr>
        </p:nvSpPr>
        <p:spPr>
          <a:xfrm>
            <a:off x="5351710" y="1191500"/>
            <a:ext cx="1936200"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1"/>
                </a:solidFill>
                <a:latin typeface="Oswald"/>
                <a:ea typeface="Oswald"/>
                <a:cs typeface="Oswald"/>
                <a:sym typeface="Oswald"/>
              </a:rPr>
              <a:t>SEARCHING</a:t>
            </a:r>
            <a:endParaRPr sz="1800" dirty="0">
              <a:solidFill>
                <a:schemeClr val="accent1"/>
              </a:solidFill>
              <a:latin typeface="Oswald"/>
              <a:ea typeface="Oswald"/>
              <a:cs typeface="Oswald"/>
              <a:sym typeface="Oswald"/>
            </a:endParaRPr>
          </a:p>
        </p:txBody>
      </p:sp>
      <p:sp>
        <p:nvSpPr>
          <p:cNvPr id="1430" name="Google Shape;1430;p57"/>
          <p:cNvSpPr txBox="1">
            <a:spLocks noGrp="1"/>
          </p:cNvSpPr>
          <p:nvPr>
            <p:ph type="subTitle" idx="4294967295"/>
          </p:nvPr>
        </p:nvSpPr>
        <p:spPr>
          <a:xfrm>
            <a:off x="5351684" y="2027388"/>
            <a:ext cx="2992213"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3"/>
                </a:solidFill>
                <a:latin typeface="Oswald"/>
                <a:ea typeface="Oswald"/>
                <a:cs typeface="Oswald"/>
                <a:sym typeface="Oswald"/>
              </a:rPr>
              <a:t>MODERASI KOMENTAR</a:t>
            </a:r>
            <a:endParaRPr sz="1800" dirty="0">
              <a:solidFill>
                <a:schemeClr val="accent3"/>
              </a:solidFill>
              <a:latin typeface="Oswald"/>
              <a:ea typeface="Oswald"/>
              <a:cs typeface="Oswald"/>
              <a:sym typeface="Oswald"/>
            </a:endParaRPr>
          </a:p>
        </p:txBody>
      </p:sp>
      <p:sp>
        <p:nvSpPr>
          <p:cNvPr id="1432" name="Google Shape;1432;p57"/>
          <p:cNvSpPr txBox="1">
            <a:spLocks noGrp="1"/>
          </p:cNvSpPr>
          <p:nvPr>
            <p:ph type="subTitle" idx="4294967295"/>
          </p:nvPr>
        </p:nvSpPr>
        <p:spPr>
          <a:xfrm>
            <a:off x="5351684" y="2843360"/>
            <a:ext cx="3411314"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5"/>
                </a:solidFill>
                <a:latin typeface="Oswald"/>
                <a:ea typeface="Oswald"/>
                <a:cs typeface="Oswald"/>
                <a:sym typeface="Oswald"/>
              </a:rPr>
              <a:t>HALAMAN ADMINISTRATOR</a:t>
            </a:r>
            <a:endParaRPr sz="1800" dirty="0">
              <a:solidFill>
                <a:schemeClr val="accent5"/>
              </a:solidFill>
              <a:latin typeface="Oswald"/>
              <a:ea typeface="Oswald"/>
              <a:cs typeface="Oswald"/>
              <a:sym typeface="Oswald"/>
            </a:endParaRPr>
          </a:p>
        </p:txBody>
      </p:sp>
      <p:sp>
        <p:nvSpPr>
          <p:cNvPr id="1434" name="Google Shape;1434;p57"/>
          <p:cNvSpPr txBox="1">
            <a:spLocks noGrp="1"/>
          </p:cNvSpPr>
          <p:nvPr>
            <p:ph type="subTitle" idx="4294967295"/>
          </p:nvPr>
        </p:nvSpPr>
        <p:spPr>
          <a:xfrm>
            <a:off x="1921211" y="1605111"/>
            <a:ext cx="19362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chemeClr val="accent2"/>
                </a:solidFill>
                <a:latin typeface="Oswald"/>
                <a:ea typeface="Oswald"/>
                <a:cs typeface="Oswald"/>
                <a:sym typeface="Oswald"/>
              </a:rPr>
              <a:t>PAGINATION</a:t>
            </a:r>
            <a:endParaRPr sz="1800" dirty="0">
              <a:solidFill>
                <a:schemeClr val="accent2"/>
              </a:solidFill>
              <a:latin typeface="Oswald"/>
              <a:ea typeface="Oswald"/>
              <a:cs typeface="Oswald"/>
              <a:sym typeface="Oswald"/>
            </a:endParaRPr>
          </a:p>
        </p:txBody>
      </p:sp>
      <p:sp>
        <p:nvSpPr>
          <p:cNvPr id="1436" name="Google Shape;1436;p57"/>
          <p:cNvSpPr txBox="1">
            <a:spLocks noGrp="1"/>
          </p:cNvSpPr>
          <p:nvPr>
            <p:ph type="subTitle" idx="4294967295"/>
          </p:nvPr>
        </p:nvSpPr>
        <p:spPr>
          <a:xfrm>
            <a:off x="1911098" y="2447578"/>
            <a:ext cx="19362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chemeClr val="accent4"/>
                </a:solidFill>
                <a:latin typeface="Oswald"/>
                <a:ea typeface="Oswald"/>
                <a:cs typeface="Oswald"/>
                <a:sym typeface="Oswald"/>
              </a:rPr>
              <a:t>LOGIN</a:t>
            </a:r>
            <a:endParaRPr sz="1800" dirty="0">
              <a:solidFill>
                <a:schemeClr val="accent4"/>
              </a:solidFill>
              <a:latin typeface="Oswald"/>
              <a:ea typeface="Oswald"/>
              <a:cs typeface="Oswald"/>
              <a:sym typeface="Oswald"/>
            </a:endParaRPr>
          </a:p>
        </p:txBody>
      </p:sp>
      <p:grpSp>
        <p:nvGrpSpPr>
          <p:cNvPr id="2" name="Group 1">
            <a:extLst>
              <a:ext uri="{FF2B5EF4-FFF2-40B4-BE49-F238E27FC236}">
                <a16:creationId xmlns:a16="http://schemas.microsoft.com/office/drawing/2014/main" id="{717FCBAE-99F6-410F-B2EF-10D3C94CE981}"/>
              </a:ext>
            </a:extLst>
          </p:cNvPr>
          <p:cNvGrpSpPr/>
          <p:nvPr/>
        </p:nvGrpSpPr>
        <p:grpSpPr>
          <a:xfrm>
            <a:off x="4234751" y="1308420"/>
            <a:ext cx="851700" cy="214500"/>
            <a:chOff x="4234751" y="1308420"/>
            <a:chExt cx="851700" cy="214500"/>
          </a:xfrm>
        </p:grpSpPr>
        <p:sp>
          <p:nvSpPr>
            <p:cNvPr id="1425" name="Google Shape;1425;p57"/>
            <p:cNvSpPr/>
            <p:nvPr/>
          </p:nvSpPr>
          <p:spPr>
            <a:xfrm>
              <a:off x="4234751" y="1308420"/>
              <a:ext cx="674400" cy="2145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1" name="Google Shape;1441;p57"/>
            <p:cNvCxnSpPr>
              <a:stCxn id="1425" idx="3"/>
            </p:cNvCxnSpPr>
            <p:nvPr/>
          </p:nvCxnSpPr>
          <p:spPr>
            <a:xfrm>
              <a:off x="4909151" y="1415670"/>
              <a:ext cx="177300" cy="0"/>
            </a:xfrm>
            <a:prstGeom prst="straightConnector1">
              <a:avLst/>
            </a:prstGeom>
            <a:noFill/>
            <a:ln w="19050" cap="flat" cmpd="sng">
              <a:solidFill>
                <a:schemeClr val="accent1"/>
              </a:solidFill>
              <a:prstDash val="solid"/>
              <a:round/>
              <a:headEnd type="none" w="med" len="med"/>
              <a:tailEnd type="oval" w="med" len="med"/>
            </a:ln>
          </p:spPr>
        </p:cxnSp>
      </p:grpSp>
      <p:grpSp>
        <p:nvGrpSpPr>
          <p:cNvPr id="5" name="Group 4">
            <a:extLst>
              <a:ext uri="{FF2B5EF4-FFF2-40B4-BE49-F238E27FC236}">
                <a16:creationId xmlns:a16="http://schemas.microsoft.com/office/drawing/2014/main" id="{956B2A64-610D-41E2-A086-24E50BD0045D}"/>
              </a:ext>
            </a:extLst>
          </p:cNvPr>
          <p:cNvGrpSpPr/>
          <p:nvPr/>
        </p:nvGrpSpPr>
        <p:grpSpPr>
          <a:xfrm>
            <a:off x="4234750" y="2115003"/>
            <a:ext cx="851745" cy="214500"/>
            <a:chOff x="4234751" y="2412535"/>
            <a:chExt cx="851745" cy="214500"/>
          </a:xfrm>
        </p:grpSpPr>
        <p:sp>
          <p:nvSpPr>
            <p:cNvPr id="1439" name="Google Shape;1439;p57"/>
            <p:cNvSpPr/>
            <p:nvPr/>
          </p:nvSpPr>
          <p:spPr>
            <a:xfrm>
              <a:off x="4234751" y="2412535"/>
              <a:ext cx="674400" cy="2145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2" name="Google Shape;1442;p57"/>
            <p:cNvCxnSpPr/>
            <p:nvPr/>
          </p:nvCxnSpPr>
          <p:spPr>
            <a:xfrm>
              <a:off x="4909196" y="2519770"/>
              <a:ext cx="177300" cy="0"/>
            </a:xfrm>
            <a:prstGeom prst="straightConnector1">
              <a:avLst/>
            </a:prstGeom>
            <a:noFill/>
            <a:ln w="19050" cap="flat" cmpd="sng">
              <a:solidFill>
                <a:schemeClr val="accent3"/>
              </a:solidFill>
              <a:prstDash val="solid"/>
              <a:round/>
              <a:headEnd type="none" w="med" len="med"/>
              <a:tailEnd type="oval" w="med" len="med"/>
            </a:ln>
          </p:spPr>
        </p:cxnSp>
      </p:grpSp>
      <p:grpSp>
        <p:nvGrpSpPr>
          <p:cNvPr id="7" name="Group 6">
            <a:extLst>
              <a:ext uri="{FF2B5EF4-FFF2-40B4-BE49-F238E27FC236}">
                <a16:creationId xmlns:a16="http://schemas.microsoft.com/office/drawing/2014/main" id="{7C5D6D79-B67E-46BB-9ED8-85D066273B3F}"/>
              </a:ext>
            </a:extLst>
          </p:cNvPr>
          <p:cNvGrpSpPr/>
          <p:nvPr/>
        </p:nvGrpSpPr>
        <p:grpSpPr>
          <a:xfrm>
            <a:off x="4234705" y="2930966"/>
            <a:ext cx="851745" cy="214500"/>
            <a:chOff x="4234751" y="3516651"/>
            <a:chExt cx="851745" cy="214500"/>
          </a:xfrm>
        </p:grpSpPr>
        <p:sp>
          <p:nvSpPr>
            <p:cNvPr id="1426" name="Google Shape;1426;p57"/>
            <p:cNvSpPr/>
            <p:nvPr/>
          </p:nvSpPr>
          <p:spPr>
            <a:xfrm>
              <a:off x="4234751" y="3516651"/>
              <a:ext cx="674400" cy="214500"/>
            </a:xfrm>
            <a:prstGeom prst="roundRect">
              <a:avLst>
                <a:gd name="adj" fmla="val 16667"/>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3" name="Google Shape;1443;p57"/>
            <p:cNvCxnSpPr/>
            <p:nvPr/>
          </p:nvCxnSpPr>
          <p:spPr>
            <a:xfrm>
              <a:off x="4909196" y="3623895"/>
              <a:ext cx="177300" cy="0"/>
            </a:xfrm>
            <a:prstGeom prst="straightConnector1">
              <a:avLst/>
            </a:prstGeom>
            <a:noFill/>
            <a:ln w="19050" cap="flat" cmpd="sng">
              <a:solidFill>
                <a:schemeClr val="accent5"/>
              </a:solidFill>
              <a:prstDash val="solid"/>
              <a:round/>
              <a:headEnd type="none" w="med" len="med"/>
              <a:tailEnd type="oval" w="med" len="med"/>
            </a:ln>
          </p:spPr>
        </p:cxnSp>
      </p:grpSp>
      <p:grpSp>
        <p:nvGrpSpPr>
          <p:cNvPr id="6" name="Group 5">
            <a:extLst>
              <a:ext uri="{FF2B5EF4-FFF2-40B4-BE49-F238E27FC236}">
                <a16:creationId xmlns:a16="http://schemas.microsoft.com/office/drawing/2014/main" id="{92E2A458-409C-4503-B5C1-5A65E4B6917E}"/>
              </a:ext>
            </a:extLst>
          </p:cNvPr>
          <p:cNvGrpSpPr/>
          <p:nvPr/>
        </p:nvGrpSpPr>
        <p:grpSpPr>
          <a:xfrm>
            <a:off x="4057405" y="2553237"/>
            <a:ext cx="851745" cy="214500"/>
            <a:chOff x="4057451" y="2964593"/>
            <a:chExt cx="851745" cy="214500"/>
          </a:xfrm>
        </p:grpSpPr>
        <p:sp>
          <p:nvSpPr>
            <p:cNvPr id="1438" name="Google Shape;1438;p57"/>
            <p:cNvSpPr/>
            <p:nvPr/>
          </p:nvSpPr>
          <p:spPr>
            <a:xfrm rot="10800000">
              <a:off x="4234796" y="2964593"/>
              <a:ext cx="674400" cy="214500"/>
            </a:xfrm>
            <a:prstGeom prst="roundRect">
              <a:avLst>
                <a:gd name="adj" fmla="val 16667"/>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4" name="Google Shape;1444;p57"/>
            <p:cNvCxnSpPr/>
            <p:nvPr/>
          </p:nvCxnSpPr>
          <p:spPr>
            <a:xfrm rot="10800000">
              <a:off x="4057451" y="3071820"/>
              <a:ext cx="177300" cy="0"/>
            </a:xfrm>
            <a:prstGeom prst="straightConnector1">
              <a:avLst/>
            </a:prstGeom>
            <a:noFill/>
            <a:ln w="19050" cap="flat" cmpd="sng">
              <a:solidFill>
                <a:schemeClr val="accent4"/>
              </a:solidFill>
              <a:prstDash val="solid"/>
              <a:round/>
              <a:headEnd type="none" w="med" len="med"/>
              <a:tailEnd type="oval" w="med" len="med"/>
            </a:ln>
          </p:spPr>
        </p:cxnSp>
      </p:grpSp>
      <p:grpSp>
        <p:nvGrpSpPr>
          <p:cNvPr id="4" name="Group 3">
            <a:extLst>
              <a:ext uri="{FF2B5EF4-FFF2-40B4-BE49-F238E27FC236}">
                <a16:creationId xmlns:a16="http://schemas.microsoft.com/office/drawing/2014/main" id="{C098A102-3852-466F-8105-9C0456D8205A}"/>
              </a:ext>
            </a:extLst>
          </p:cNvPr>
          <p:cNvGrpSpPr/>
          <p:nvPr/>
        </p:nvGrpSpPr>
        <p:grpSpPr>
          <a:xfrm>
            <a:off x="4057452" y="1709159"/>
            <a:ext cx="851699" cy="214500"/>
            <a:chOff x="4057451" y="1847799"/>
            <a:chExt cx="851699" cy="214500"/>
          </a:xfrm>
        </p:grpSpPr>
        <p:sp>
          <p:nvSpPr>
            <p:cNvPr id="1440" name="Google Shape;1440;p57"/>
            <p:cNvSpPr/>
            <p:nvPr/>
          </p:nvSpPr>
          <p:spPr>
            <a:xfrm rot="10800000">
              <a:off x="4234750" y="1847799"/>
              <a:ext cx="674400" cy="21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5" name="Google Shape;1445;p57"/>
            <p:cNvCxnSpPr/>
            <p:nvPr/>
          </p:nvCxnSpPr>
          <p:spPr>
            <a:xfrm rot="10800000">
              <a:off x="4057451" y="1967720"/>
              <a:ext cx="177300" cy="0"/>
            </a:xfrm>
            <a:prstGeom prst="straightConnector1">
              <a:avLst/>
            </a:prstGeom>
            <a:noFill/>
            <a:ln w="19050" cap="flat" cmpd="sng">
              <a:solidFill>
                <a:schemeClr val="accent2"/>
              </a:solidFill>
              <a:prstDash val="solid"/>
              <a:round/>
              <a:headEnd type="none" w="med" len="med"/>
              <a:tailEnd type="oval" w="med" len="med"/>
            </a:ln>
          </p:spPr>
        </p:cxnSp>
      </p:grpSp>
      <p:grpSp>
        <p:nvGrpSpPr>
          <p:cNvPr id="25" name="Group 24">
            <a:extLst>
              <a:ext uri="{FF2B5EF4-FFF2-40B4-BE49-F238E27FC236}">
                <a16:creationId xmlns:a16="http://schemas.microsoft.com/office/drawing/2014/main" id="{F93E5BCD-EF21-46AE-85B5-D6F21981535C}"/>
              </a:ext>
            </a:extLst>
          </p:cNvPr>
          <p:cNvGrpSpPr/>
          <p:nvPr/>
        </p:nvGrpSpPr>
        <p:grpSpPr>
          <a:xfrm rot="10800000">
            <a:off x="4057405" y="3391829"/>
            <a:ext cx="851700" cy="214500"/>
            <a:chOff x="4234751" y="1308420"/>
            <a:chExt cx="851700" cy="214500"/>
          </a:xfrm>
        </p:grpSpPr>
        <p:sp>
          <p:nvSpPr>
            <p:cNvPr id="26" name="Google Shape;1425;p57">
              <a:extLst>
                <a:ext uri="{FF2B5EF4-FFF2-40B4-BE49-F238E27FC236}">
                  <a16:creationId xmlns:a16="http://schemas.microsoft.com/office/drawing/2014/main" id="{301F5C9C-FCEC-4936-B173-69929080CA92}"/>
                </a:ext>
              </a:extLst>
            </p:cNvPr>
            <p:cNvSpPr/>
            <p:nvPr/>
          </p:nvSpPr>
          <p:spPr>
            <a:xfrm>
              <a:off x="4234751" y="1308420"/>
              <a:ext cx="674400" cy="2145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441;p57">
              <a:extLst>
                <a:ext uri="{FF2B5EF4-FFF2-40B4-BE49-F238E27FC236}">
                  <a16:creationId xmlns:a16="http://schemas.microsoft.com/office/drawing/2014/main" id="{3C75ED46-338E-40AC-B640-98A1DEB18A14}"/>
                </a:ext>
              </a:extLst>
            </p:cNvPr>
            <p:cNvCxnSpPr>
              <a:stCxn id="26" idx="3"/>
            </p:cNvCxnSpPr>
            <p:nvPr/>
          </p:nvCxnSpPr>
          <p:spPr>
            <a:xfrm>
              <a:off x="4909151" y="1415670"/>
              <a:ext cx="177300" cy="0"/>
            </a:xfrm>
            <a:prstGeom prst="straightConnector1">
              <a:avLst/>
            </a:prstGeom>
            <a:noFill/>
            <a:ln w="19050" cap="flat" cmpd="sng">
              <a:solidFill>
                <a:schemeClr val="accent1"/>
              </a:solidFill>
              <a:prstDash val="solid"/>
              <a:round/>
              <a:headEnd type="none" w="med" len="med"/>
              <a:tailEnd type="oval" w="med" len="med"/>
            </a:ln>
          </p:spPr>
        </p:cxnSp>
      </p:grpSp>
      <p:sp>
        <p:nvSpPr>
          <p:cNvPr id="30" name="Google Shape;1428;p57">
            <a:extLst>
              <a:ext uri="{FF2B5EF4-FFF2-40B4-BE49-F238E27FC236}">
                <a16:creationId xmlns:a16="http://schemas.microsoft.com/office/drawing/2014/main" id="{A1C274EF-6048-4D08-A415-6DEDF7639C43}"/>
              </a:ext>
            </a:extLst>
          </p:cNvPr>
          <p:cNvSpPr txBox="1">
            <a:spLocks/>
          </p:cNvSpPr>
          <p:nvPr/>
        </p:nvSpPr>
        <p:spPr>
          <a:xfrm>
            <a:off x="1921211" y="3264545"/>
            <a:ext cx="2817387" cy="429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800" dirty="0">
                <a:solidFill>
                  <a:schemeClr val="accent1"/>
                </a:solidFill>
                <a:latin typeface="Oswald"/>
                <a:ea typeface="Oswald"/>
                <a:cs typeface="Oswald"/>
                <a:sym typeface="Oswald"/>
              </a:rPr>
              <a:t>BERITA</a:t>
            </a:r>
            <a:r>
              <a:rPr lang="en-ID" sz="1800" dirty="0">
                <a:solidFill>
                  <a:schemeClr val="accent1"/>
                </a:solidFill>
                <a:latin typeface="Oswald"/>
                <a:ea typeface="Oswald"/>
                <a:cs typeface="Oswald"/>
                <a:sym typeface="Oswald"/>
              </a:rPr>
              <a:t> TERPOPULER</a:t>
            </a:r>
          </a:p>
        </p:txBody>
      </p:sp>
      <p:grpSp>
        <p:nvGrpSpPr>
          <p:cNvPr id="35" name="Group 34">
            <a:extLst>
              <a:ext uri="{FF2B5EF4-FFF2-40B4-BE49-F238E27FC236}">
                <a16:creationId xmlns:a16="http://schemas.microsoft.com/office/drawing/2014/main" id="{002205BF-EDD4-4F29-A3CC-B6587E9FD131}"/>
              </a:ext>
            </a:extLst>
          </p:cNvPr>
          <p:cNvGrpSpPr/>
          <p:nvPr/>
        </p:nvGrpSpPr>
        <p:grpSpPr>
          <a:xfrm rot="10800000">
            <a:off x="4231268" y="3830041"/>
            <a:ext cx="851699" cy="214500"/>
            <a:chOff x="4057451" y="1847799"/>
            <a:chExt cx="851699" cy="214500"/>
          </a:xfrm>
        </p:grpSpPr>
        <p:sp>
          <p:nvSpPr>
            <p:cNvPr id="36" name="Google Shape;1440;p57">
              <a:extLst>
                <a:ext uri="{FF2B5EF4-FFF2-40B4-BE49-F238E27FC236}">
                  <a16:creationId xmlns:a16="http://schemas.microsoft.com/office/drawing/2014/main" id="{7CE13698-5756-4CC3-89C5-6DE3588BC230}"/>
                </a:ext>
              </a:extLst>
            </p:cNvPr>
            <p:cNvSpPr/>
            <p:nvPr/>
          </p:nvSpPr>
          <p:spPr>
            <a:xfrm rot="10800000">
              <a:off x="4234750" y="1847799"/>
              <a:ext cx="674400" cy="21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45;p57">
              <a:extLst>
                <a:ext uri="{FF2B5EF4-FFF2-40B4-BE49-F238E27FC236}">
                  <a16:creationId xmlns:a16="http://schemas.microsoft.com/office/drawing/2014/main" id="{6B144FC8-F711-4766-A101-CA786AB48162}"/>
                </a:ext>
              </a:extLst>
            </p:cNvPr>
            <p:cNvCxnSpPr/>
            <p:nvPr/>
          </p:nvCxnSpPr>
          <p:spPr>
            <a:xfrm rot="10800000">
              <a:off x="4057451" y="1967720"/>
              <a:ext cx="177300" cy="0"/>
            </a:xfrm>
            <a:prstGeom prst="straightConnector1">
              <a:avLst/>
            </a:prstGeom>
            <a:noFill/>
            <a:ln w="19050" cap="flat" cmpd="sng">
              <a:solidFill>
                <a:schemeClr val="accent2"/>
              </a:solidFill>
              <a:prstDash val="solid"/>
              <a:round/>
              <a:headEnd type="none" w="med" len="med"/>
              <a:tailEnd type="oval" w="med" len="med"/>
            </a:ln>
          </p:spPr>
        </p:cxnSp>
      </p:grpSp>
      <p:sp>
        <p:nvSpPr>
          <p:cNvPr id="38" name="Google Shape;1434;p57">
            <a:extLst>
              <a:ext uri="{FF2B5EF4-FFF2-40B4-BE49-F238E27FC236}">
                <a16:creationId xmlns:a16="http://schemas.microsoft.com/office/drawing/2014/main" id="{F878F0EF-A7E6-4FFA-9E41-792665C1F953}"/>
              </a:ext>
            </a:extLst>
          </p:cNvPr>
          <p:cNvSpPr txBox="1">
            <a:spLocks/>
          </p:cNvSpPr>
          <p:nvPr/>
        </p:nvSpPr>
        <p:spPr>
          <a:xfrm>
            <a:off x="4463055" y="3687438"/>
            <a:ext cx="2386277" cy="3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r">
              <a:spcAft>
                <a:spcPts val="1600"/>
              </a:spcAft>
              <a:buFont typeface="Roboto"/>
              <a:buNone/>
            </a:pPr>
            <a:r>
              <a:rPr lang="en-US" sz="1800" dirty="0">
                <a:solidFill>
                  <a:schemeClr val="accent2"/>
                </a:solidFill>
                <a:latin typeface="Oswald"/>
                <a:ea typeface="Oswald"/>
                <a:cs typeface="Oswald"/>
                <a:sym typeface="Oswald"/>
              </a:rPr>
              <a:t>B</a:t>
            </a:r>
            <a:r>
              <a:rPr lang="en-ID" sz="1800" dirty="0">
                <a:solidFill>
                  <a:schemeClr val="accent2"/>
                </a:solidFill>
                <a:latin typeface="Oswald"/>
                <a:ea typeface="Oswald"/>
                <a:cs typeface="Oswald"/>
                <a:sym typeface="Oswald"/>
              </a:rPr>
              <a:t>ERITA TERKINI</a:t>
            </a:r>
          </a:p>
        </p:txBody>
      </p:sp>
      <p:grpSp>
        <p:nvGrpSpPr>
          <p:cNvPr id="40" name="Group 39">
            <a:extLst>
              <a:ext uri="{FF2B5EF4-FFF2-40B4-BE49-F238E27FC236}">
                <a16:creationId xmlns:a16="http://schemas.microsoft.com/office/drawing/2014/main" id="{C23D65E3-9B1D-4119-A2C9-0ACF7BEEEE7D}"/>
              </a:ext>
            </a:extLst>
          </p:cNvPr>
          <p:cNvGrpSpPr/>
          <p:nvPr/>
        </p:nvGrpSpPr>
        <p:grpSpPr>
          <a:xfrm rot="10800000">
            <a:off x="4053922" y="4261374"/>
            <a:ext cx="851745" cy="214500"/>
            <a:chOff x="4234751" y="2412535"/>
            <a:chExt cx="851745" cy="214500"/>
          </a:xfrm>
        </p:grpSpPr>
        <p:sp>
          <p:nvSpPr>
            <p:cNvPr id="41" name="Google Shape;1439;p57">
              <a:extLst>
                <a:ext uri="{FF2B5EF4-FFF2-40B4-BE49-F238E27FC236}">
                  <a16:creationId xmlns:a16="http://schemas.microsoft.com/office/drawing/2014/main" id="{6E8D3230-42EC-4C76-8260-BA0D45E4DDAC}"/>
                </a:ext>
              </a:extLst>
            </p:cNvPr>
            <p:cNvSpPr/>
            <p:nvPr/>
          </p:nvSpPr>
          <p:spPr>
            <a:xfrm>
              <a:off x="4234751" y="2412535"/>
              <a:ext cx="674400" cy="2145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1442;p57">
              <a:extLst>
                <a:ext uri="{FF2B5EF4-FFF2-40B4-BE49-F238E27FC236}">
                  <a16:creationId xmlns:a16="http://schemas.microsoft.com/office/drawing/2014/main" id="{995A53AD-AE9B-44C6-AA5F-558E4A53C1F1}"/>
                </a:ext>
              </a:extLst>
            </p:cNvPr>
            <p:cNvCxnSpPr/>
            <p:nvPr/>
          </p:nvCxnSpPr>
          <p:spPr>
            <a:xfrm>
              <a:off x="4909196" y="2519770"/>
              <a:ext cx="177300" cy="0"/>
            </a:xfrm>
            <a:prstGeom prst="straightConnector1">
              <a:avLst/>
            </a:prstGeom>
            <a:noFill/>
            <a:ln w="19050" cap="flat" cmpd="sng">
              <a:solidFill>
                <a:schemeClr val="accent3"/>
              </a:solidFill>
              <a:prstDash val="solid"/>
              <a:round/>
              <a:headEnd type="none" w="med" len="med"/>
              <a:tailEnd type="oval" w="med" len="med"/>
            </a:ln>
          </p:spPr>
        </p:cxnSp>
      </p:grpSp>
      <p:sp>
        <p:nvSpPr>
          <p:cNvPr id="44" name="Google Shape;1430;p57">
            <a:extLst>
              <a:ext uri="{FF2B5EF4-FFF2-40B4-BE49-F238E27FC236}">
                <a16:creationId xmlns:a16="http://schemas.microsoft.com/office/drawing/2014/main" id="{DAAFBDBA-B797-4888-9F1B-CACECC9852A3}"/>
              </a:ext>
            </a:extLst>
          </p:cNvPr>
          <p:cNvSpPr txBox="1">
            <a:spLocks/>
          </p:cNvSpPr>
          <p:nvPr/>
        </p:nvSpPr>
        <p:spPr>
          <a:xfrm>
            <a:off x="2345096" y="4109378"/>
            <a:ext cx="1969616" cy="3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800" dirty="0">
                <a:solidFill>
                  <a:schemeClr val="accent3"/>
                </a:solidFill>
                <a:latin typeface="Oswald"/>
                <a:ea typeface="Oswald"/>
                <a:cs typeface="Oswald"/>
                <a:sym typeface="Oswald"/>
              </a:rPr>
              <a:t>F</a:t>
            </a:r>
            <a:r>
              <a:rPr lang="en-ID" sz="1800" dirty="0">
                <a:solidFill>
                  <a:schemeClr val="accent3"/>
                </a:solidFill>
                <a:latin typeface="Oswald"/>
                <a:ea typeface="Oswald"/>
                <a:cs typeface="Oswald"/>
                <a:sym typeface="Oswald"/>
              </a:rPr>
              <a:t>ORM VALIDASI</a:t>
            </a:r>
          </a:p>
        </p:txBody>
      </p:sp>
    </p:spTree>
    <p:extLst>
      <p:ext uri="{BB962C8B-B14F-4D97-AF65-F5344CB8AC3E}">
        <p14:creationId xmlns:p14="http://schemas.microsoft.com/office/powerpoint/2010/main" val="114862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accent5"/>
                </a:solidFill>
              </a:rPr>
              <a:t>C</a:t>
            </a:r>
            <a:r>
              <a:rPr lang="en" dirty="0">
                <a:solidFill>
                  <a:schemeClr val="accent5"/>
                </a:solidFill>
              </a:rPr>
              <a:t>ARA KERJA WEBSITE</a:t>
            </a:r>
            <a:endParaRPr dirty="0">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 KERJA WEBSITE</a:t>
            </a:r>
            <a:endParaRPr dirty="0"/>
          </a:p>
        </p:txBody>
      </p:sp>
      <p:sp>
        <p:nvSpPr>
          <p:cNvPr id="893" name="Google Shape;893;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BERITA</a:t>
            </a:r>
            <a:endParaRPr dirty="0"/>
          </a:p>
        </p:txBody>
      </p:sp>
      <p:sp>
        <p:nvSpPr>
          <p:cNvPr id="894" name="Google Shape;894;p38"/>
          <p:cNvSpPr txBox="1">
            <a:spLocks noGrp="1"/>
          </p:cNvSpPr>
          <p:nvPr>
            <p:ph type="subTitle" idx="2"/>
          </p:nvPr>
        </p:nvSpPr>
        <p:spPr>
          <a:xfrm>
            <a:off x="719850" y="2734826"/>
            <a:ext cx="2316900" cy="18686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dirty="0"/>
              <a:t>P</a:t>
            </a:r>
            <a:r>
              <a:rPr lang="en" dirty="0"/>
              <a:t>ortal berita menyediakan 3 jenis kategori berita, antara lain acara, beasiswa, dan prestasi selain itu ada juga pengelompokan berita berdasarkan berita terkini maupun berita ter-update</a:t>
            </a: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895" name="Google Shape;895;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ADMINISTRATOR</a:t>
            </a:r>
            <a:endParaRPr dirty="0"/>
          </a:p>
        </p:txBody>
      </p:sp>
      <p:sp>
        <p:nvSpPr>
          <p:cNvPr id="896" name="Google Shape;896;p38"/>
          <p:cNvSpPr txBox="1">
            <a:spLocks noGrp="1"/>
          </p:cNvSpPr>
          <p:nvPr>
            <p:ph type="subTitle" idx="4"/>
          </p:nvPr>
        </p:nvSpPr>
        <p:spPr>
          <a:xfrm>
            <a:off x="3413619" y="2734827"/>
            <a:ext cx="2316900" cy="1044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dirty="0"/>
              <a:t>Admin </a:t>
            </a:r>
            <a:r>
              <a:rPr lang="en-ID" dirty="0" err="1"/>
              <a:t>menyediakan</a:t>
            </a:r>
            <a:r>
              <a:rPr lang="en-ID" dirty="0"/>
              <a:t> dan </a:t>
            </a:r>
            <a:r>
              <a:rPr lang="en-ID" dirty="0" err="1"/>
              <a:t>mengelola</a:t>
            </a:r>
            <a:r>
              <a:rPr lang="en-ID" dirty="0"/>
              <a:t> </a:t>
            </a:r>
            <a:r>
              <a:rPr lang="en-ID" dirty="0" err="1"/>
              <a:t>segala</a:t>
            </a:r>
            <a:r>
              <a:rPr lang="en-ID" dirty="0"/>
              <a:t> </a:t>
            </a:r>
            <a:r>
              <a:rPr lang="en-ID" dirty="0" err="1"/>
              <a:t>fitur</a:t>
            </a:r>
            <a:r>
              <a:rPr lang="en-ID" dirty="0"/>
              <a:t> yang </a:t>
            </a:r>
            <a:r>
              <a:rPr lang="en-ID" dirty="0" err="1"/>
              <a:t>ada</a:t>
            </a:r>
            <a:r>
              <a:rPr lang="en-ID" dirty="0"/>
              <a:t> pada portal </a:t>
            </a:r>
            <a:r>
              <a:rPr lang="en-ID" dirty="0" err="1"/>
              <a:t>berita</a:t>
            </a:r>
            <a:r>
              <a:rPr lang="en-ID" dirty="0"/>
              <a:t>.</a:t>
            </a:r>
            <a:endParaRPr dirty="0"/>
          </a:p>
          <a:p>
            <a:pPr marL="0" lvl="0" indent="0" algn="ctr" rtl="0">
              <a:spcBef>
                <a:spcPts val="0"/>
              </a:spcBef>
              <a:spcAft>
                <a:spcPts val="0"/>
              </a:spcAft>
              <a:buNone/>
            </a:pPr>
            <a:endParaRPr dirty="0"/>
          </a:p>
        </p:txBody>
      </p:sp>
      <p:sp>
        <p:nvSpPr>
          <p:cNvPr id="897" name="Google Shape;897;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KEAMANAN</a:t>
            </a:r>
            <a:endParaRPr dirty="0"/>
          </a:p>
        </p:txBody>
      </p:sp>
      <p:sp>
        <p:nvSpPr>
          <p:cNvPr id="898" name="Google Shape;898;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Laman administrator hanya dapat dibuka melalui sistem login.</a:t>
            </a:r>
            <a:endParaRPr dirty="0"/>
          </a:p>
          <a:p>
            <a:pPr marL="0" lvl="0" indent="0" algn="ctr" rtl="0">
              <a:spcBef>
                <a:spcPts val="0"/>
              </a:spcBef>
              <a:spcAft>
                <a:spcPts val="0"/>
              </a:spcAft>
              <a:buNone/>
            </a:pPr>
            <a:endParaRPr dirty="0"/>
          </a:p>
        </p:txBody>
      </p:sp>
      <p:grpSp>
        <p:nvGrpSpPr>
          <p:cNvPr id="899" name="Google Shape;899;p38"/>
          <p:cNvGrpSpPr/>
          <p:nvPr/>
        </p:nvGrpSpPr>
        <p:grpSpPr>
          <a:xfrm>
            <a:off x="1645117" y="1866256"/>
            <a:ext cx="466361" cy="466336"/>
            <a:chOff x="1487200" y="2021475"/>
            <a:chExt cx="483125" cy="483150"/>
          </a:xfrm>
        </p:grpSpPr>
        <p:sp>
          <p:nvSpPr>
            <p:cNvPr id="900" name="Google Shape;900;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2" name="Google Shape;902;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3" name="Google Shape;903;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04" name="Google Shape;904;p38"/>
          <p:cNvGrpSpPr/>
          <p:nvPr/>
        </p:nvGrpSpPr>
        <p:grpSpPr>
          <a:xfrm>
            <a:off x="4338843" y="1866258"/>
            <a:ext cx="466331" cy="466332"/>
            <a:chOff x="3282325" y="2035675"/>
            <a:chExt cx="459575" cy="454825"/>
          </a:xfrm>
        </p:grpSpPr>
        <p:sp>
          <p:nvSpPr>
            <p:cNvPr id="905" name="Google Shape;905;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6" name="Google Shape;906;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9" name="Google Shape;909;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60629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06</a:t>
            </a:r>
            <a:endParaRPr>
              <a:solidFill>
                <a:schemeClr val="accent6"/>
              </a:solidFill>
            </a:endParaRPr>
          </a:p>
        </p:txBody>
      </p:sp>
      <p:sp>
        <p:nvSpPr>
          <p:cNvPr id="1520" name="Google Shape;1520;p60"/>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DEMO PROGRAM</a:t>
            </a:r>
            <a:endParaRPr dirty="0">
              <a:solidFill>
                <a:schemeClr val="accent6"/>
              </a:solidFill>
            </a:endParaRPr>
          </a:p>
        </p:txBody>
      </p:sp>
      <p:grpSp>
        <p:nvGrpSpPr>
          <p:cNvPr id="1521" name="Google Shape;1521;p60"/>
          <p:cNvGrpSpPr/>
          <p:nvPr/>
        </p:nvGrpSpPr>
        <p:grpSpPr>
          <a:xfrm>
            <a:off x="6846072" y="1383073"/>
            <a:ext cx="1828998" cy="2405007"/>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3" name="Title 2">
            <a:extLst>
              <a:ext uri="{FF2B5EF4-FFF2-40B4-BE49-F238E27FC236}">
                <a16:creationId xmlns:a16="http://schemas.microsoft.com/office/drawing/2014/main" id="{A1C069FC-E2BD-4E2D-B13A-A94F102C46F7}"/>
              </a:ext>
            </a:extLst>
          </p:cNvPr>
          <p:cNvSpPr>
            <a:spLocks noGrp="1"/>
          </p:cNvSpPr>
          <p:nvPr>
            <p:ph type="title"/>
          </p:nvPr>
        </p:nvSpPr>
        <p:spPr>
          <a:xfrm>
            <a:off x="1994690" y="173678"/>
            <a:ext cx="5337600" cy="1120800"/>
          </a:xfrm>
        </p:spPr>
        <p:txBody>
          <a:bodyPr/>
          <a:lstStyle/>
          <a:p>
            <a:r>
              <a:rPr lang="en-US" sz="2800" dirty="0"/>
              <a:t>DEMO PROGRAM</a:t>
            </a:r>
            <a:endParaRPr lang="en-ID" sz="2800" dirty="0"/>
          </a:p>
        </p:txBody>
      </p:sp>
      <p:grpSp>
        <p:nvGrpSpPr>
          <p:cNvPr id="9" name="Google Shape;2031;p44">
            <a:extLst>
              <a:ext uri="{FF2B5EF4-FFF2-40B4-BE49-F238E27FC236}">
                <a16:creationId xmlns:a16="http://schemas.microsoft.com/office/drawing/2014/main" id="{AF876AFA-6E8A-4F30-9E76-521112E4C767}"/>
              </a:ext>
            </a:extLst>
          </p:cNvPr>
          <p:cNvGrpSpPr/>
          <p:nvPr/>
        </p:nvGrpSpPr>
        <p:grpSpPr>
          <a:xfrm flipH="1">
            <a:off x="2213101" y="1058702"/>
            <a:ext cx="4277611" cy="1780169"/>
            <a:chOff x="4756423" y="788538"/>
            <a:chExt cx="4277611" cy="1780169"/>
          </a:xfrm>
        </p:grpSpPr>
        <p:sp>
          <p:nvSpPr>
            <p:cNvPr id="16" name="Google Shape;2032;p44">
              <a:extLst>
                <a:ext uri="{FF2B5EF4-FFF2-40B4-BE49-F238E27FC236}">
                  <a16:creationId xmlns:a16="http://schemas.microsoft.com/office/drawing/2014/main" id="{3C919CFB-9586-404B-AF7D-180804F58477}"/>
                </a:ext>
              </a:extLst>
            </p:cNvPr>
            <p:cNvSpPr/>
            <p:nvPr/>
          </p:nvSpPr>
          <p:spPr>
            <a:xfrm rot="3427325">
              <a:off x="8405610" y="1723611"/>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3;p44">
              <a:extLst>
                <a:ext uri="{FF2B5EF4-FFF2-40B4-BE49-F238E27FC236}">
                  <a16:creationId xmlns:a16="http://schemas.microsoft.com/office/drawing/2014/main" id="{3D844EFF-2E90-40E6-A51B-E5C283110FFA}"/>
                </a:ext>
              </a:extLst>
            </p:cNvPr>
            <p:cNvSpPr/>
            <p:nvPr/>
          </p:nvSpPr>
          <p:spPr>
            <a:xfrm rot="3427325">
              <a:off x="8234141" y="1693664"/>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4;p44">
              <a:extLst>
                <a:ext uri="{FF2B5EF4-FFF2-40B4-BE49-F238E27FC236}">
                  <a16:creationId xmlns:a16="http://schemas.microsoft.com/office/drawing/2014/main" id="{D58F13E7-EC3A-43D1-B75E-65E368DCCE90}"/>
                </a:ext>
              </a:extLst>
            </p:cNvPr>
            <p:cNvSpPr/>
            <p:nvPr/>
          </p:nvSpPr>
          <p:spPr>
            <a:xfrm rot="3427325">
              <a:off x="8398698" y="1878820"/>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5;p44">
              <a:extLst>
                <a:ext uri="{FF2B5EF4-FFF2-40B4-BE49-F238E27FC236}">
                  <a16:creationId xmlns:a16="http://schemas.microsoft.com/office/drawing/2014/main" id="{1CC3237C-EE08-4CBB-B2CF-02122BB67DB2}"/>
                </a:ext>
              </a:extLst>
            </p:cNvPr>
            <p:cNvSpPr/>
            <p:nvPr/>
          </p:nvSpPr>
          <p:spPr>
            <a:xfrm>
              <a:off x="5398775" y="955999"/>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6;p44">
              <a:extLst>
                <a:ext uri="{FF2B5EF4-FFF2-40B4-BE49-F238E27FC236}">
                  <a16:creationId xmlns:a16="http://schemas.microsoft.com/office/drawing/2014/main" id="{626DF182-994A-43F4-BEEB-F11593624AA3}"/>
                </a:ext>
              </a:extLst>
            </p:cNvPr>
            <p:cNvSpPr/>
            <p:nvPr/>
          </p:nvSpPr>
          <p:spPr>
            <a:xfrm>
              <a:off x="4756423" y="788538"/>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7;p44">
              <a:extLst>
                <a:ext uri="{FF2B5EF4-FFF2-40B4-BE49-F238E27FC236}">
                  <a16:creationId xmlns:a16="http://schemas.microsoft.com/office/drawing/2014/main" id="{F916AB24-AAE8-4B80-9A9A-5C65F6E2BA80}"/>
                </a:ext>
              </a:extLst>
            </p:cNvPr>
            <p:cNvSpPr/>
            <p:nvPr/>
          </p:nvSpPr>
          <p:spPr>
            <a:xfrm>
              <a:off x="5139707" y="970499"/>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050;p44">
            <a:extLst>
              <a:ext uri="{FF2B5EF4-FFF2-40B4-BE49-F238E27FC236}">
                <a16:creationId xmlns:a16="http://schemas.microsoft.com/office/drawing/2014/main" id="{57F4B237-CCF8-495F-AF79-5CEA64E8E85D}"/>
              </a:ext>
            </a:extLst>
          </p:cNvPr>
          <p:cNvSpPr txBox="1"/>
          <p:nvPr/>
        </p:nvSpPr>
        <p:spPr>
          <a:xfrm flipH="1">
            <a:off x="713260" y="4439750"/>
            <a:ext cx="3852000" cy="1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Quicksand"/>
                <a:ea typeface="Quicksand"/>
                <a:cs typeface="Quicksand"/>
                <a:sym typeface="Quicksand"/>
              </a:rPr>
              <a:t>Insert your multimedia content here</a:t>
            </a:r>
            <a:endParaRPr sz="1200">
              <a:solidFill>
                <a:schemeClr val="dk2"/>
              </a:solidFill>
              <a:latin typeface="Quicksand"/>
              <a:ea typeface="Quicksand"/>
              <a:cs typeface="Quicksand"/>
              <a:sym typeface="Quicksand"/>
            </a:endParaRPr>
          </a:p>
        </p:txBody>
      </p:sp>
      <p:grpSp>
        <p:nvGrpSpPr>
          <p:cNvPr id="22" name="Group 21">
            <a:extLst>
              <a:ext uri="{FF2B5EF4-FFF2-40B4-BE49-F238E27FC236}">
                <a16:creationId xmlns:a16="http://schemas.microsoft.com/office/drawing/2014/main" id="{B91EBFAA-7515-4BE9-8E18-4B1CB33D9F79}"/>
              </a:ext>
            </a:extLst>
          </p:cNvPr>
          <p:cNvGrpSpPr/>
          <p:nvPr/>
        </p:nvGrpSpPr>
        <p:grpSpPr>
          <a:xfrm>
            <a:off x="2509451" y="1396973"/>
            <a:ext cx="4347994" cy="3128573"/>
            <a:chOff x="844400" y="1602750"/>
            <a:chExt cx="3603900" cy="2607300"/>
          </a:xfrm>
        </p:grpSpPr>
        <p:sp>
          <p:nvSpPr>
            <p:cNvPr id="10" name="Google Shape;2043;p44">
              <a:extLst>
                <a:ext uri="{FF2B5EF4-FFF2-40B4-BE49-F238E27FC236}">
                  <a16:creationId xmlns:a16="http://schemas.microsoft.com/office/drawing/2014/main" id="{D25B1BA8-914B-45B2-AAB8-9F3089F73FB1}"/>
                </a:ext>
              </a:extLst>
            </p:cNvPr>
            <p:cNvSpPr/>
            <p:nvPr/>
          </p:nvSpPr>
          <p:spPr>
            <a:xfrm>
              <a:off x="844400" y="1602750"/>
              <a:ext cx="3603900" cy="2607300"/>
            </a:xfrm>
            <a:prstGeom prst="roundRect">
              <a:avLst>
                <a:gd name="adj" fmla="val 4290"/>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8857505-7E12-44CC-A387-B74516EA3062}"/>
                </a:ext>
              </a:extLst>
            </p:cNvPr>
            <p:cNvPicPr>
              <a:picLocks noChangeAspect="1"/>
            </p:cNvPicPr>
            <p:nvPr/>
          </p:nvPicPr>
          <p:blipFill>
            <a:blip r:embed="rId3"/>
            <a:stretch>
              <a:fillRect/>
            </a:stretch>
          </p:blipFill>
          <p:spPr>
            <a:xfrm>
              <a:off x="1064136" y="1810907"/>
              <a:ext cx="3164428" cy="2190985"/>
            </a:xfrm>
            <a:prstGeom prst="rect">
              <a:avLst/>
            </a:prstGeom>
          </p:spPr>
        </p:pic>
        <p:grpSp>
          <p:nvGrpSpPr>
            <p:cNvPr id="12" name="Google Shape;2046;p44">
              <a:extLst>
                <a:ext uri="{FF2B5EF4-FFF2-40B4-BE49-F238E27FC236}">
                  <a16:creationId xmlns:a16="http://schemas.microsoft.com/office/drawing/2014/main" id="{0C77509E-DC50-4D6B-A776-7713AC584454}"/>
                </a:ext>
              </a:extLst>
            </p:cNvPr>
            <p:cNvGrpSpPr/>
            <p:nvPr/>
          </p:nvGrpSpPr>
          <p:grpSpPr>
            <a:xfrm>
              <a:off x="2344110" y="2762067"/>
              <a:ext cx="604480" cy="604495"/>
              <a:chOff x="2389708" y="2922863"/>
              <a:chExt cx="300378" cy="300385"/>
            </a:xfrm>
          </p:grpSpPr>
          <p:sp>
            <p:nvSpPr>
              <p:cNvPr id="14" name="Google Shape;2047;p44">
                <a:extLst>
                  <a:ext uri="{FF2B5EF4-FFF2-40B4-BE49-F238E27FC236}">
                    <a16:creationId xmlns:a16="http://schemas.microsoft.com/office/drawing/2014/main" id="{1214A3E9-6EB8-422C-8971-6CEA627A8292}"/>
                  </a:ext>
                </a:extLst>
              </p:cNvPr>
              <p:cNvSpPr/>
              <p:nvPr/>
            </p:nvSpPr>
            <p:spPr>
              <a:xfrm>
                <a:off x="2389708" y="2922863"/>
                <a:ext cx="300378" cy="300385"/>
              </a:xfrm>
              <a:custGeom>
                <a:avLst/>
                <a:gdLst/>
                <a:ahLst/>
                <a:cxnLst/>
                <a:rect l="l" t="t" r="r" b="b"/>
                <a:pathLst>
                  <a:path w="39680" h="39681" extrusionOk="0">
                    <a:moveTo>
                      <a:pt x="19840" y="1"/>
                    </a:moveTo>
                    <a:cubicBezTo>
                      <a:pt x="8884" y="1"/>
                      <a:pt x="1" y="8884"/>
                      <a:pt x="1" y="19840"/>
                    </a:cubicBezTo>
                    <a:cubicBezTo>
                      <a:pt x="1" y="30797"/>
                      <a:pt x="8884" y="39680"/>
                      <a:pt x="19840" y="39680"/>
                    </a:cubicBezTo>
                    <a:cubicBezTo>
                      <a:pt x="30797" y="39680"/>
                      <a:pt x="39680" y="30797"/>
                      <a:pt x="39680" y="19840"/>
                    </a:cubicBezTo>
                    <a:cubicBezTo>
                      <a:pt x="39680" y="8884"/>
                      <a:pt x="30797" y="1"/>
                      <a:pt x="198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8;p44">
                <a:extLst>
                  <a:ext uri="{FF2B5EF4-FFF2-40B4-BE49-F238E27FC236}">
                    <a16:creationId xmlns:a16="http://schemas.microsoft.com/office/drawing/2014/main" id="{37435B3A-9590-4B9F-B180-71DB419BCC68}"/>
                  </a:ext>
                </a:extLst>
              </p:cNvPr>
              <p:cNvSpPr/>
              <p:nvPr/>
            </p:nvSpPr>
            <p:spPr>
              <a:xfrm>
                <a:off x="2488850" y="3005373"/>
                <a:ext cx="135374" cy="135374"/>
              </a:xfrm>
              <a:custGeom>
                <a:avLst/>
                <a:gdLst/>
                <a:ahLst/>
                <a:cxnLst/>
                <a:rect l="l" t="t" r="r" b="b"/>
                <a:pathLst>
                  <a:path w="17883" h="17883" extrusionOk="0">
                    <a:moveTo>
                      <a:pt x="0" y="1"/>
                    </a:moveTo>
                    <a:lnTo>
                      <a:pt x="0" y="17882"/>
                    </a:lnTo>
                    <a:lnTo>
                      <a:pt x="17883" y="89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5;p63">
            <a:extLst>
              <a:ext uri="{FF2B5EF4-FFF2-40B4-BE49-F238E27FC236}">
                <a16:creationId xmlns:a16="http://schemas.microsoft.com/office/drawing/2014/main" id="{39CEBD96-EAF8-4EE5-A5DE-33015FD823B4}"/>
              </a:ext>
            </a:extLst>
          </p:cNvPr>
          <p:cNvSpPr txBox="1">
            <a:spLocks/>
          </p:cNvSpPr>
          <p:nvPr/>
        </p:nvSpPr>
        <p:spPr>
          <a:xfrm>
            <a:off x="1887750" y="611725"/>
            <a:ext cx="5368500" cy="86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6600" dirty="0">
                <a:solidFill>
                  <a:schemeClr val="accent1"/>
                </a:solidFill>
                <a:latin typeface="Oswald" panose="020B0604020202020204" pitchFamily="2" charset="0"/>
              </a:rPr>
              <a:t>T</a:t>
            </a:r>
            <a:r>
              <a:rPr lang="en-ID" sz="6600" dirty="0">
                <a:solidFill>
                  <a:schemeClr val="accent2"/>
                </a:solidFill>
                <a:latin typeface="Oswald" panose="020B0604020202020204" pitchFamily="2" charset="0"/>
              </a:rPr>
              <a:t>H</a:t>
            </a:r>
            <a:r>
              <a:rPr lang="en-ID" sz="6600" dirty="0">
                <a:solidFill>
                  <a:schemeClr val="accent3"/>
                </a:solidFill>
                <a:latin typeface="Oswald" panose="020B0604020202020204" pitchFamily="2" charset="0"/>
              </a:rPr>
              <a:t>A</a:t>
            </a:r>
            <a:r>
              <a:rPr lang="en-ID" sz="6600" dirty="0">
                <a:solidFill>
                  <a:schemeClr val="accent4"/>
                </a:solidFill>
                <a:latin typeface="Oswald" panose="020B0604020202020204" pitchFamily="2" charset="0"/>
              </a:rPr>
              <a:t>N</a:t>
            </a:r>
            <a:r>
              <a:rPr lang="en-ID" sz="6600" dirty="0">
                <a:solidFill>
                  <a:schemeClr val="accent5"/>
                </a:solidFill>
                <a:latin typeface="Oswald" panose="020B0604020202020204" pitchFamily="2" charset="0"/>
              </a:rPr>
              <a:t>K</a:t>
            </a:r>
            <a:r>
              <a:rPr lang="en-ID" sz="6600" dirty="0">
                <a:solidFill>
                  <a:schemeClr val="accent6"/>
                </a:solidFill>
                <a:latin typeface="Oswald" panose="020B0604020202020204" pitchFamily="2" charset="0"/>
              </a:rPr>
              <a:t>S</a:t>
            </a:r>
            <a:endParaRPr lang="en-ID" sz="6600" dirty="0">
              <a:latin typeface="Oswald" panose="020B0604020202020204" pitchFamily="2" charset="0"/>
            </a:endParaRPr>
          </a:p>
        </p:txBody>
      </p:sp>
      <p:grpSp>
        <p:nvGrpSpPr>
          <p:cNvPr id="458" name="Group 457">
            <a:extLst>
              <a:ext uri="{FF2B5EF4-FFF2-40B4-BE49-F238E27FC236}">
                <a16:creationId xmlns:a16="http://schemas.microsoft.com/office/drawing/2014/main" id="{0F5B21B1-DA78-45A4-AAA3-3054B7E36B6A}"/>
              </a:ext>
            </a:extLst>
          </p:cNvPr>
          <p:cNvGrpSpPr/>
          <p:nvPr/>
        </p:nvGrpSpPr>
        <p:grpSpPr>
          <a:xfrm>
            <a:off x="2709685" y="2030863"/>
            <a:ext cx="3724629" cy="2297297"/>
            <a:chOff x="2401851" y="1855603"/>
            <a:chExt cx="4138158" cy="2808605"/>
          </a:xfrm>
        </p:grpSpPr>
        <p:sp>
          <p:nvSpPr>
            <p:cNvPr id="6" name="Google Shape;2280;p51">
              <a:extLst>
                <a:ext uri="{FF2B5EF4-FFF2-40B4-BE49-F238E27FC236}">
                  <a16:creationId xmlns:a16="http://schemas.microsoft.com/office/drawing/2014/main" id="{14BC7B7F-4677-415B-BBD7-AF451FF61D9B}"/>
                </a:ext>
              </a:extLst>
            </p:cNvPr>
            <p:cNvSpPr/>
            <p:nvPr/>
          </p:nvSpPr>
          <p:spPr>
            <a:xfrm>
              <a:off x="2558795" y="3875564"/>
              <a:ext cx="1300434" cy="233331"/>
            </a:xfrm>
            <a:custGeom>
              <a:avLst/>
              <a:gdLst/>
              <a:ahLst/>
              <a:cxnLst/>
              <a:rect l="l" t="t" r="r" b="b"/>
              <a:pathLst>
                <a:path w="54613" h="9299" extrusionOk="0">
                  <a:moveTo>
                    <a:pt x="1454" y="0"/>
                  </a:moveTo>
                  <a:cubicBezTo>
                    <a:pt x="728" y="0"/>
                    <a:pt x="1" y="627"/>
                    <a:pt x="1" y="1454"/>
                  </a:cubicBezTo>
                  <a:lnTo>
                    <a:pt x="1" y="7845"/>
                  </a:lnTo>
                  <a:cubicBezTo>
                    <a:pt x="1" y="8672"/>
                    <a:pt x="728" y="9299"/>
                    <a:pt x="1454" y="9299"/>
                  </a:cubicBezTo>
                  <a:lnTo>
                    <a:pt x="53159" y="9299"/>
                  </a:lnTo>
                  <a:cubicBezTo>
                    <a:pt x="53986" y="9299"/>
                    <a:pt x="54613" y="8672"/>
                    <a:pt x="54613" y="7845"/>
                  </a:cubicBezTo>
                  <a:lnTo>
                    <a:pt x="54613" y="1454"/>
                  </a:lnTo>
                  <a:cubicBezTo>
                    <a:pt x="54613" y="627"/>
                    <a:pt x="53986" y="0"/>
                    <a:pt x="5315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1;p51">
              <a:extLst>
                <a:ext uri="{FF2B5EF4-FFF2-40B4-BE49-F238E27FC236}">
                  <a16:creationId xmlns:a16="http://schemas.microsoft.com/office/drawing/2014/main" id="{788B5954-A42F-4E57-A380-C8D5C9A6B043}"/>
                </a:ext>
              </a:extLst>
            </p:cNvPr>
            <p:cNvSpPr/>
            <p:nvPr/>
          </p:nvSpPr>
          <p:spPr>
            <a:xfrm>
              <a:off x="2556414" y="3870520"/>
              <a:ext cx="1305196" cy="240884"/>
            </a:xfrm>
            <a:custGeom>
              <a:avLst/>
              <a:gdLst/>
              <a:ahLst/>
              <a:cxnLst/>
              <a:rect l="l" t="t" r="r" b="b"/>
              <a:pathLst>
                <a:path w="54813" h="9600" extrusionOk="0">
                  <a:moveTo>
                    <a:pt x="53259" y="302"/>
                  </a:moveTo>
                  <a:cubicBezTo>
                    <a:pt x="53560" y="302"/>
                    <a:pt x="53885" y="527"/>
                    <a:pt x="54186" y="728"/>
                  </a:cubicBezTo>
                  <a:cubicBezTo>
                    <a:pt x="54387" y="928"/>
                    <a:pt x="54512" y="1254"/>
                    <a:pt x="54512" y="1655"/>
                  </a:cubicBezTo>
                  <a:lnTo>
                    <a:pt x="54512" y="8046"/>
                  </a:lnTo>
                  <a:cubicBezTo>
                    <a:pt x="54512" y="8347"/>
                    <a:pt x="54387" y="8673"/>
                    <a:pt x="54186" y="8973"/>
                  </a:cubicBezTo>
                  <a:cubicBezTo>
                    <a:pt x="53885" y="9174"/>
                    <a:pt x="53560" y="9299"/>
                    <a:pt x="53259" y="9299"/>
                  </a:cubicBezTo>
                  <a:lnTo>
                    <a:pt x="1554" y="9299"/>
                  </a:lnTo>
                  <a:cubicBezTo>
                    <a:pt x="1254" y="9299"/>
                    <a:pt x="928" y="9174"/>
                    <a:pt x="727" y="8973"/>
                  </a:cubicBezTo>
                  <a:cubicBezTo>
                    <a:pt x="401" y="8673"/>
                    <a:pt x="301" y="8347"/>
                    <a:pt x="301" y="8046"/>
                  </a:cubicBezTo>
                  <a:lnTo>
                    <a:pt x="301" y="1655"/>
                  </a:lnTo>
                  <a:cubicBezTo>
                    <a:pt x="301" y="1254"/>
                    <a:pt x="401" y="928"/>
                    <a:pt x="727" y="728"/>
                  </a:cubicBezTo>
                  <a:cubicBezTo>
                    <a:pt x="928" y="527"/>
                    <a:pt x="1254" y="302"/>
                    <a:pt x="1554" y="302"/>
                  </a:cubicBezTo>
                  <a:close/>
                  <a:moveTo>
                    <a:pt x="1554" y="1"/>
                  </a:moveTo>
                  <a:cubicBezTo>
                    <a:pt x="727" y="1"/>
                    <a:pt x="0" y="728"/>
                    <a:pt x="0" y="1655"/>
                  </a:cubicBezTo>
                  <a:lnTo>
                    <a:pt x="0" y="8046"/>
                  </a:lnTo>
                  <a:cubicBezTo>
                    <a:pt x="0" y="8873"/>
                    <a:pt x="727" y="9600"/>
                    <a:pt x="1554" y="9600"/>
                  </a:cubicBezTo>
                  <a:lnTo>
                    <a:pt x="53259" y="9600"/>
                  </a:lnTo>
                  <a:cubicBezTo>
                    <a:pt x="54086" y="9600"/>
                    <a:pt x="54813" y="8873"/>
                    <a:pt x="54813" y="8046"/>
                  </a:cubicBezTo>
                  <a:lnTo>
                    <a:pt x="54813" y="1655"/>
                  </a:lnTo>
                  <a:cubicBezTo>
                    <a:pt x="54813" y="728"/>
                    <a:pt x="54086" y="1"/>
                    <a:pt x="53259"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2;p51">
              <a:extLst>
                <a:ext uri="{FF2B5EF4-FFF2-40B4-BE49-F238E27FC236}">
                  <a16:creationId xmlns:a16="http://schemas.microsoft.com/office/drawing/2014/main" id="{1A101F31-8F37-45E9-AF09-1916496F39D8}"/>
                </a:ext>
              </a:extLst>
            </p:cNvPr>
            <p:cNvSpPr/>
            <p:nvPr/>
          </p:nvSpPr>
          <p:spPr>
            <a:xfrm>
              <a:off x="2839893" y="3907005"/>
              <a:ext cx="733475" cy="170450"/>
            </a:xfrm>
            <a:custGeom>
              <a:avLst/>
              <a:gdLst/>
              <a:ahLst/>
              <a:cxnLst/>
              <a:rect l="l" t="t" r="r" b="b"/>
              <a:pathLst>
                <a:path w="30803" h="6793" extrusionOk="0">
                  <a:moveTo>
                    <a:pt x="201" y="1"/>
                  </a:moveTo>
                  <a:cubicBezTo>
                    <a:pt x="101" y="1"/>
                    <a:pt x="0" y="101"/>
                    <a:pt x="0" y="201"/>
                  </a:cubicBezTo>
                  <a:lnTo>
                    <a:pt x="0" y="6692"/>
                  </a:lnTo>
                  <a:cubicBezTo>
                    <a:pt x="0" y="6793"/>
                    <a:pt x="101" y="6793"/>
                    <a:pt x="201" y="6793"/>
                  </a:cubicBezTo>
                  <a:lnTo>
                    <a:pt x="30702" y="6793"/>
                  </a:lnTo>
                  <a:cubicBezTo>
                    <a:pt x="30802" y="6793"/>
                    <a:pt x="30802" y="6793"/>
                    <a:pt x="30802" y="6692"/>
                  </a:cubicBezTo>
                  <a:lnTo>
                    <a:pt x="30802" y="201"/>
                  </a:lnTo>
                  <a:cubicBezTo>
                    <a:pt x="30802" y="101"/>
                    <a:pt x="30802" y="1"/>
                    <a:pt x="30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3;p51">
              <a:extLst>
                <a:ext uri="{FF2B5EF4-FFF2-40B4-BE49-F238E27FC236}">
                  <a16:creationId xmlns:a16="http://schemas.microsoft.com/office/drawing/2014/main" id="{966B2C52-7A95-4CD8-9775-53FA018D7C39}"/>
                </a:ext>
              </a:extLst>
            </p:cNvPr>
            <p:cNvSpPr/>
            <p:nvPr/>
          </p:nvSpPr>
          <p:spPr>
            <a:xfrm>
              <a:off x="2836894" y="3904496"/>
              <a:ext cx="741237" cy="178004"/>
            </a:xfrm>
            <a:custGeom>
              <a:avLst/>
              <a:gdLst/>
              <a:ahLst/>
              <a:cxnLst/>
              <a:rect l="l" t="t" r="r" b="b"/>
              <a:pathLst>
                <a:path w="31129" h="7094" extrusionOk="0">
                  <a:moveTo>
                    <a:pt x="30828" y="301"/>
                  </a:moveTo>
                  <a:lnTo>
                    <a:pt x="30828" y="6792"/>
                  </a:lnTo>
                  <a:lnTo>
                    <a:pt x="327" y="6792"/>
                  </a:lnTo>
                  <a:lnTo>
                    <a:pt x="327" y="301"/>
                  </a:lnTo>
                  <a:close/>
                  <a:moveTo>
                    <a:pt x="327" y="0"/>
                  </a:moveTo>
                  <a:cubicBezTo>
                    <a:pt x="126" y="0"/>
                    <a:pt x="1" y="101"/>
                    <a:pt x="1" y="301"/>
                  </a:cubicBezTo>
                  <a:lnTo>
                    <a:pt x="1" y="6792"/>
                  </a:lnTo>
                  <a:cubicBezTo>
                    <a:pt x="1" y="6993"/>
                    <a:pt x="126" y="7093"/>
                    <a:pt x="327" y="7093"/>
                  </a:cubicBezTo>
                  <a:lnTo>
                    <a:pt x="30828" y="7093"/>
                  </a:lnTo>
                  <a:cubicBezTo>
                    <a:pt x="31029" y="7093"/>
                    <a:pt x="31129" y="6993"/>
                    <a:pt x="31129" y="6792"/>
                  </a:cubicBezTo>
                  <a:lnTo>
                    <a:pt x="31129" y="301"/>
                  </a:lnTo>
                  <a:cubicBezTo>
                    <a:pt x="31129" y="101"/>
                    <a:pt x="31029" y="0"/>
                    <a:pt x="30828"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4;p51">
              <a:extLst>
                <a:ext uri="{FF2B5EF4-FFF2-40B4-BE49-F238E27FC236}">
                  <a16:creationId xmlns:a16="http://schemas.microsoft.com/office/drawing/2014/main" id="{C6A0CCF7-4DB2-413D-A5E6-DBE797F4F865}"/>
                </a:ext>
              </a:extLst>
            </p:cNvPr>
            <p:cNvSpPr/>
            <p:nvPr/>
          </p:nvSpPr>
          <p:spPr>
            <a:xfrm>
              <a:off x="3635422" y="3907005"/>
              <a:ext cx="34623" cy="170450"/>
            </a:xfrm>
            <a:custGeom>
              <a:avLst/>
              <a:gdLst/>
              <a:ahLst/>
              <a:cxnLst/>
              <a:rect l="l" t="t" r="r" b="b"/>
              <a:pathLst>
                <a:path w="1454" h="6793" extrusionOk="0">
                  <a:moveTo>
                    <a:pt x="0" y="1"/>
                  </a:moveTo>
                  <a:lnTo>
                    <a:pt x="0" y="6793"/>
                  </a:lnTo>
                  <a:lnTo>
                    <a:pt x="1454" y="6793"/>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5;p51">
              <a:extLst>
                <a:ext uri="{FF2B5EF4-FFF2-40B4-BE49-F238E27FC236}">
                  <a16:creationId xmlns:a16="http://schemas.microsoft.com/office/drawing/2014/main" id="{FEDB16FF-0232-4353-BBAD-B6C2E68B0734}"/>
                </a:ext>
              </a:extLst>
            </p:cNvPr>
            <p:cNvSpPr/>
            <p:nvPr/>
          </p:nvSpPr>
          <p:spPr>
            <a:xfrm>
              <a:off x="3633017" y="3904496"/>
              <a:ext cx="39409" cy="178004"/>
            </a:xfrm>
            <a:custGeom>
              <a:avLst/>
              <a:gdLst/>
              <a:ahLst/>
              <a:cxnLst/>
              <a:rect l="l" t="t" r="r" b="b"/>
              <a:pathLst>
                <a:path w="1655" h="7094" extrusionOk="0">
                  <a:moveTo>
                    <a:pt x="1354" y="301"/>
                  </a:moveTo>
                  <a:lnTo>
                    <a:pt x="1354" y="6792"/>
                  </a:lnTo>
                  <a:lnTo>
                    <a:pt x="302" y="6792"/>
                  </a:lnTo>
                  <a:lnTo>
                    <a:pt x="302" y="301"/>
                  </a:lnTo>
                  <a:close/>
                  <a:moveTo>
                    <a:pt x="1" y="0"/>
                  </a:moveTo>
                  <a:lnTo>
                    <a:pt x="1" y="7093"/>
                  </a:lnTo>
                  <a:lnTo>
                    <a:pt x="1655" y="7093"/>
                  </a:lnTo>
                  <a:lnTo>
                    <a:pt x="1655" y="6893"/>
                  </a:lnTo>
                  <a:lnTo>
                    <a:pt x="1655" y="0"/>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6;p51">
              <a:extLst>
                <a:ext uri="{FF2B5EF4-FFF2-40B4-BE49-F238E27FC236}">
                  <a16:creationId xmlns:a16="http://schemas.microsoft.com/office/drawing/2014/main" id="{7B9FE67F-7529-4CF8-8A5C-A93521FC9C82}"/>
                </a:ext>
              </a:extLst>
            </p:cNvPr>
            <p:cNvSpPr/>
            <p:nvPr/>
          </p:nvSpPr>
          <p:spPr>
            <a:xfrm>
              <a:off x="3705238" y="3930892"/>
              <a:ext cx="34623" cy="122675"/>
            </a:xfrm>
            <a:custGeom>
              <a:avLst/>
              <a:gdLst/>
              <a:ahLst/>
              <a:cxnLst/>
              <a:rect l="l" t="t" r="r" b="b"/>
              <a:pathLst>
                <a:path w="1454" h="4889" extrusionOk="0">
                  <a:moveTo>
                    <a:pt x="0" y="1"/>
                  </a:moveTo>
                  <a:lnTo>
                    <a:pt x="0" y="4888"/>
                  </a:lnTo>
                  <a:lnTo>
                    <a:pt x="1454" y="4888"/>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7;p51">
              <a:extLst>
                <a:ext uri="{FF2B5EF4-FFF2-40B4-BE49-F238E27FC236}">
                  <a16:creationId xmlns:a16="http://schemas.microsoft.com/office/drawing/2014/main" id="{1CC2E4AE-5E4B-4274-8A46-4DED813CE7C2}"/>
                </a:ext>
              </a:extLst>
            </p:cNvPr>
            <p:cNvSpPr/>
            <p:nvPr/>
          </p:nvSpPr>
          <p:spPr>
            <a:xfrm>
              <a:off x="3702261" y="3927756"/>
              <a:ext cx="42384" cy="131457"/>
            </a:xfrm>
            <a:custGeom>
              <a:avLst/>
              <a:gdLst/>
              <a:ahLst/>
              <a:cxnLst/>
              <a:rect l="l" t="t" r="r" b="b"/>
              <a:pathLst>
                <a:path w="1780" h="5239" extrusionOk="0">
                  <a:moveTo>
                    <a:pt x="1479" y="326"/>
                  </a:moveTo>
                  <a:lnTo>
                    <a:pt x="1479" y="4913"/>
                  </a:lnTo>
                  <a:lnTo>
                    <a:pt x="326" y="4913"/>
                  </a:lnTo>
                  <a:lnTo>
                    <a:pt x="326" y="326"/>
                  </a:lnTo>
                  <a:close/>
                  <a:moveTo>
                    <a:pt x="0" y="1"/>
                  </a:moveTo>
                  <a:lnTo>
                    <a:pt x="0" y="5239"/>
                  </a:lnTo>
                  <a:lnTo>
                    <a:pt x="1780" y="5239"/>
                  </a:lnTo>
                  <a:lnTo>
                    <a:pt x="1780" y="5013"/>
                  </a:lnTo>
                  <a:lnTo>
                    <a:pt x="1780" y="1"/>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8;p51">
              <a:extLst>
                <a:ext uri="{FF2B5EF4-FFF2-40B4-BE49-F238E27FC236}">
                  <a16:creationId xmlns:a16="http://schemas.microsoft.com/office/drawing/2014/main" id="{8146D16E-D2A8-4E98-B206-977AF6A0BFCA}"/>
                </a:ext>
              </a:extLst>
            </p:cNvPr>
            <p:cNvSpPr/>
            <p:nvPr/>
          </p:nvSpPr>
          <p:spPr>
            <a:xfrm>
              <a:off x="2616086" y="3956687"/>
              <a:ext cx="69269" cy="73595"/>
            </a:xfrm>
            <a:custGeom>
              <a:avLst/>
              <a:gdLst/>
              <a:ahLst/>
              <a:cxnLst/>
              <a:rect l="l" t="t" r="r" b="b"/>
              <a:pathLst>
                <a:path w="2909" h="2933" extrusionOk="0">
                  <a:moveTo>
                    <a:pt x="1" y="0"/>
                  </a:moveTo>
                  <a:lnTo>
                    <a:pt x="1" y="2933"/>
                  </a:lnTo>
                  <a:lnTo>
                    <a:pt x="2908" y="2933"/>
                  </a:lnTo>
                  <a:lnTo>
                    <a:pt x="29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9;p51">
              <a:extLst>
                <a:ext uri="{FF2B5EF4-FFF2-40B4-BE49-F238E27FC236}">
                  <a16:creationId xmlns:a16="http://schemas.microsoft.com/office/drawing/2014/main" id="{CC960F1E-E127-45E1-8D62-E6DAEB9225C2}"/>
                </a:ext>
              </a:extLst>
            </p:cNvPr>
            <p:cNvSpPr/>
            <p:nvPr/>
          </p:nvSpPr>
          <p:spPr>
            <a:xfrm>
              <a:off x="2613110" y="3954178"/>
              <a:ext cx="74626" cy="78639"/>
            </a:xfrm>
            <a:custGeom>
              <a:avLst/>
              <a:gdLst/>
              <a:ahLst/>
              <a:cxnLst/>
              <a:rect l="l" t="t" r="r" b="b"/>
              <a:pathLst>
                <a:path w="3134" h="3134" extrusionOk="0">
                  <a:moveTo>
                    <a:pt x="2833" y="326"/>
                  </a:moveTo>
                  <a:lnTo>
                    <a:pt x="2833" y="2832"/>
                  </a:lnTo>
                  <a:lnTo>
                    <a:pt x="326" y="2832"/>
                  </a:lnTo>
                  <a:lnTo>
                    <a:pt x="326" y="326"/>
                  </a:lnTo>
                  <a:close/>
                  <a:moveTo>
                    <a:pt x="0" y="0"/>
                  </a:moveTo>
                  <a:lnTo>
                    <a:pt x="0" y="100"/>
                  </a:lnTo>
                  <a:lnTo>
                    <a:pt x="0" y="3033"/>
                  </a:lnTo>
                  <a:lnTo>
                    <a:pt x="0" y="3133"/>
                  </a:lnTo>
                  <a:lnTo>
                    <a:pt x="3133" y="3133"/>
                  </a:lnTo>
                  <a:lnTo>
                    <a:pt x="3133" y="3033"/>
                  </a:lnTo>
                  <a:lnTo>
                    <a:pt x="3133" y="100"/>
                  </a:lnTo>
                  <a:lnTo>
                    <a:pt x="313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0;p51">
              <a:extLst>
                <a:ext uri="{FF2B5EF4-FFF2-40B4-BE49-F238E27FC236}">
                  <a16:creationId xmlns:a16="http://schemas.microsoft.com/office/drawing/2014/main" id="{98E911DD-5591-4579-853F-ECB98636C79C}"/>
                </a:ext>
              </a:extLst>
            </p:cNvPr>
            <p:cNvSpPr/>
            <p:nvPr/>
          </p:nvSpPr>
          <p:spPr>
            <a:xfrm>
              <a:off x="2558795" y="4124603"/>
              <a:ext cx="1335056" cy="288032"/>
            </a:xfrm>
            <a:custGeom>
              <a:avLst/>
              <a:gdLst/>
              <a:ahLst/>
              <a:cxnLst/>
              <a:rect l="l" t="t" r="r" b="b"/>
              <a:pathLst>
                <a:path w="56067" h="11479" extrusionOk="0">
                  <a:moveTo>
                    <a:pt x="1" y="0"/>
                  </a:moveTo>
                  <a:cubicBezTo>
                    <a:pt x="1" y="0"/>
                    <a:pt x="2808" y="6065"/>
                    <a:pt x="1" y="11479"/>
                  </a:cubicBezTo>
                  <a:lnTo>
                    <a:pt x="53259" y="11479"/>
                  </a:lnTo>
                  <a:cubicBezTo>
                    <a:pt x="54813" y="11479"/>
                    <a:pt x="56066" y="9825"/>
                    <a:pt x="56066" y="7720"/>
                  </a:cubicBezTo>
                  <a:lnTo>
                    <a:pt x="56066" y="3760"/>
                  </a:lnTo>
                  <a:cubicBezTo>
                    <a:pt x="56066" y="1679"/>
                    <a:pt x="54813" y="0"/>
                    <a:pt x="53259" y="0"/>
                  </a:cubicBezTo>
                  <a:close/>
                </a:path>
              </a:pathLst>
            </a:custGeom>
            <a:solidFill>
              <a:schemeClr val="tx2">
                <a:lumMod val="25000"/>
                <a:lumOff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1;p51">
              <a:extLst>
                <a:ext uri="{FF2B5EF4-FFF2-40B4-BE49-F238E27FC236}">
                  <a16:creationId xmlns:a16="http://schemas.microsoft.com/office/drawing/2014/main" id="{DDB1C42B-9392-4792-A9A9-5E55FCCD6221}"/>
                </a:ext>
              </a:extLst>
            </p:cNvPr>
            <p:cNvSpPr/>
            <p:nvPr/>
          </p:nvSpPr>
          <p:spPr>
            <a:xfrm>
              <a:off x="2551032" y="4119559"/>
              <a:ext cx="1348177" cy="298746"/>
            </a:xfrm>
            <a:custGeom>
              <a:avLst/>
              <a:gdLst/>
              <a:ahLst/>
              <a:cxnLst/>
              <a:rect l="l" t="t" r="r" b="b"/>
              <a:pathLst>
                <a:path w="56618" h="11906" extrusionOk="0">
                  <a:moveTo>
                    <a:pt x="53585" y="402"/>
                  </a:moveTo>
                  <a:cubicBezTo>
                    <a:pt x="54312" y="402"/>
                    <a:pt x="54939" y="828"/>
                    <a:pt x="55465" y="1454"/>
                  </a:cubicBezTo>
                  <a:cubicBezTo>
                    <a:pt x="55866" y="2081"/>
                    <a:pt x="56192" y="2908"/>
                    <a:pt x="56192" y="3961"/>
                  </a:cubicBezTo>
                  <a:lnTo>
                    <a:pt x="56192" y="7921"/>
                  </a:lnTo>
                  <a:cubicBezTo>
                    <a:pt x="56192" y="8973"/>
                    <a:pt x="55866" y="9800"/>
                    <a:pt x="55465" y="10427"/>
                  </a:cubicBezTo>
                  <a:cubicBezTo>
                    <a:pt x="54939" y="11053"/>
                    <a:pt x="54312" y="11480"/>
                    <a:pt x="53585" y="11480"/>
                  </a:cubicBezTo>
                  <a:lnTo>
                    <a:pt x="674" y="11480"/>
                  </a:lnTo>
                  <a:cubicBezTo>
                    <a:pt x="1511" y="9700"/>
                    <a:pt x="1780" y="7927"/>
                    <a:pt x="1780" y="6266"/>
                  </a:cubicBezTo>
                  <a:cubicBezTo>
                    <a:pt x="1780" y="3490"/>
                    <a:pt x="973" y="1198"/>
                    <a:pt x="654" y="402"/>
                  </a:cubicBezTo>
                  <a:close/>
                  <a:moveTo>
                    <a:pt x="1" y="1"/>
                  </a:moveTo>
                  <a:lnTo>
                    <a:pt x="226" y="302"/>
                  </a:lnTo>
                  <a:cubicBezTo>
                    <a:pt x="327" y="627"/>
                    <a:pt x="1354" y="3134"/>
                    <a:pt x="1354" y="6266"/>
                  </a:cubicBezTo>
                  <a:cubicBezTo>
                    <a:pt x="1354" y="7921"/>
                    <a:pt x="1054" y="9800"/>
                    <a:pt x="226" y="11580"/>
                  </a:cubicBezTo>
                  <a:lnTo>
                    <a:pt x="1" y="11906"/>
                  </a:lnTo>
                  <a:lnTo>
                    <a:pt x="53585" y="11906"/>
                  </a:lnTo>
                  <a:cubicBezTo>
                    <a:pt x="54512" y="11906"/>
                    <a:pt x="55239" y="11379"/>
                    <a:pt x="55766" y="10652"/>
                  </a:cubicBezTo>
                  <a:cubicBezTo>
                    <a:pt x="56292" y="10026"/>
                    <a:pt x="56618" y="8973"/>
                    <a:pt x="56618" y="7921"/>
                  </a:cubicBezTo>
                  <a:lnTo>
                    <a:pt x="56618" y="3961"/>
                  </a:lnTo>
                  <a:cubicBezTo>
                    <a:pt x="56618" y="2808"/>
                    <a:pt x="56292" y="1880"/>
                    <a:pt x="55766" y="1129"/>
                  </a:cubicBezTo>
                  <a:cubicBezTo>
                    <a:pt x="55239" y="502"/>
                    <a:pt x="54512" y="1"/>
                    <a:pt x="53585"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2;p51">
              <a:extLst>
                <a:ext uri="{FF2B5EF4-FFF2-40B4-BE49-F238E27FC236}">
                  <a16:creationId xmlns:a16="http://schemas.microsoft.com/office/drawing/2014/main" id="{C4A6FBA4-929F-4595-A8D9-EC094B0DB88D}"/>
                </a:ext>
              </a:extLst>
            </p:cNvPr>
            <p:cNvSpPr/>
            <p:nvPr/>
          </p:nvSpPr>
          <p:spPr>
            <a:xfrm>
              <a:off x="2588631" y="4203217"/>
              <a:ext cx="1300434" cy="7553"/>
            </a:xfrm>
            <a:custGeom>
              <a:avLst/>
              <a:gdLst/>
              <a:ahLst/>
              <a:cxnLst/>
              <a:rect l="l" t="t" r="r" b="b"/>
              <a:pathLst>
                <a:path w="54613" h="301" extrusionOk="0">
                  <a:moveTo>
                    <a:pt x="1" y="0"/>
                  </a:moveTo>
                  <a:lnTo>
                    <a:pt x="1" y="301"/>
                  </a:lnTo>
                  <a:lnTo>
                    <a:pt x="54613" y="301"/>
                  </a:lnTo>
                  <a:lnTo>
                    <a:pt x="54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3;p51">
              <a:extLst>
                <a:ext uri="{FF2B5EF4-FFF2-40B4-BE49-F238E27FC236}">
                  <a16:creationId xmlns:a16="http://schemas.microsoft.com/office/drawing/2014/main" id="{93BACD1D-3C3C-4F22-87F9-B94BBEEB2B57}"/>
                </a:ext>
              </a:extLst>
            </p:cNvPr>
            <p:cNvSpPr/>
            <p:nvPr/>
          </p:nvSpPr>
          <p:spPr>
            <a:xfrm>
              <a:off x="2583274" y="4347219"/>
              <a:ext cx="1301029" cy="8205"/>
            </a:xfrm>
            <a:custGeom>
              <a:avLst/>
              <a:gdLst/>
              <a:ahLst/>
              <a:cxnLst/>
              <a:rect l="l" t="t" r="r" b="b"/>
              <a:pathLst>
                <a:path w="54638" h="327" extrusionOk="0">
                  <a:moveTo>
                    <a:pt x="0" y="0"/>
                  </a:moveTo>
                  <a:lnTo>
                    <a:pt x="0" y="326"/>
                  </a:lnTo>
                  <a:lnTo>
                    <a:pt x="54637" y="326"/>
                  </a:lnTo>
                  <a:lnTo>
                    <a:pt x="546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4;p51">
              <a:extLst>
                <a:ext uri="{FF2B5EF4-FFF2-40B4-BE49-F238E27FC236}">
                  <a16:creationId xmlns:a16="http://schemas.microsoft.com/office/drawing/2014/main" id="{EE40C444-351D-4DB7-A08C-A412E07D7F56}"/>
                </a:ext>
              </a:extLst>
            </p:cNvPr>
            <p:cNvSpPr/>
            <p:nvPr/>
          </p:nvSpPr>
          <p:spPr>
            <a:xfrm>
              <a:off x="2593418" y="4250365"/>
              <a:ext cx="1295647" cy="7577"/>
            </a:xfrm>
            <a:custGeom>
              <a:avLst/>
              <a:gdLst/>
              <a:ahLst/>
              <a:cxnLst/>
              <a:rect l="l" t="t" r="r" b="b"/>
              <a:pathLst>
                <a:path w="54412" h="302" extrusionOk="0">
                  <a:moveTo>
                    <a:pt x="0" y="1"/>
                  </a:moveTo>
                  <a:lnTo>
                    <a:pt x="0" y="302"/>
                  </a:lnTo>
                  <a:lnTo>
                    <a:pt x="54412" y="302"/>
                  </a:lnTo>
                  <a:lnTo>
                    <a:pt x="54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5;p51">
              <a:extLst>
                <a:ext uri="{FF2B5EF4-FFF2-40B4-BE49-F238E27FC236}">
                  <a16:creationId xmlns:a16="http://schemas.microsoft.com/office/drawing/2014/main" id="{F081AF81-1EC0-40A4-8197-F7E0308682AF}"/>
                </a:ext>
              </a:extLst>
            </p:cNvPr>
            <p:cNvSpPr/>
            <p:nvPr/>
          </p:nvSpPr>
          <p:spPr>
            <a:xfrm>
              <a:off x="2580892" y="4179303"/>
              <a:ext cx="1305791" cy="8205"/>
            </a:xfrm>
            <a:custGeom>
              <a:avLst/>
              <a:gdLst/>
              <a:ahLst/>
              <a:cxnLst/>
              <a:rect l="l" t="t" r="r" b="b"/>
              <a:pathLst>
                <a:path w="54838" h="327" extrusionOk="0">
                  <a:moveTo>
                    <a:pt x="0" y="1"/>
                  </a:moveTo>
                  <a:lnTo>
                    <a:pt x="0" y="327"/>
                  </a:lnTo>
                  <a:lnTo>
                    <a:pt x="54837" y="327"/>
                  </a:lnTo>
                  <a:lnTo>
                    <a:pt x="548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6;p51">
              <a:extLst>
                <a:ext uri="{FF2B5EF4-FFF2-40B4-BE49-F238E27FC236}">
                  <a16:creationId xmlns:a16="http://schemas.microsoft.com/office/drawing/2014/main" id="{219695A2-16B0-4B72-857B-E1EE99F2AA85}"/>
                </a:ext>
              </a:extLst>
            </p:cNvPr>
            <p:cNvSpPr/>
            <p:nvPr/>
          </p:nvSpPr>
          <p:spPr>
            <a:xfrm>
              <a:off x="2593418" y="4295028"/>
              <a:ext cx="1295647" cy="7577"/>
            </a:xfrm>
            <a:custGeom>
              <a:avLst/>
              <a:gdLst/>
              <a:ahLst/>
              <a:cxnLst/>
              <a:rect l="l" t="t" r="r" b="b"/>
              <a:pathLst>
                <a:path w="54412" h="302" extrusionOk="0">
                  <a:moveTo>
                    <a:pt x="0" y="0"/>
                  </a:moveTo>
                  <a:lnTo>
                    <a:pt x="0" y="301"/>
                  </a:lnTo>
                  <a:lnTo>
                    <a:pt x="54412" y="301"/>
                  </a:lnTo>
                  <a:lnTo>
                    <a:pt x="54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7;p51">
              <a:extLst>
                <a:ext uri="{FF2B5EF4-FFF2-40B4-BE49-F238E27FC236}">
                  <a16:creationId xmlns:a16="http://schemas.microsoft.com/office/drawing/2014/main" id="{29071D1F-1C16-44E9-A5B8-643F6DCD8DDD}"/>
                </a:ext>
              </a:extLst>
            </p:cNvPr>
            <p:cNvSpPr/>
            <p:nvPr/>
          </p:nvSpPr>
          <p:spPr>
            <a:xfrm>
              <a:off x="2546270" y="4111380"/>
              <a:ext cx="1362487" cy="314478"/>
            </a:xfrm>
            <a:custGeom>
              <a:avLst/>
              <a:gdLst/>
              <a:ahLst/>
              <a:cxnLst/>
              <a:rect l="l" t="t" r="r" b="b"/>
              <a:pathLst>
                <a:path w="57219" h="12533" extrusionOk="0">
                  <a:moveTo>
                    <a:pt x="527" y="1"/>
                  </a:moveTo>
                  <a:cubicBezTo>
                    <a:pt x="201" y="1"/>
                    <a:pt x="0" y="201"/>
                    <a:pt x="0" y="527"/>
                  </a:cubicBezTo>
                  <a:cubicBezTo>
                    <a:pt x="0" y="828"/>
                    <a:pt x="201" y="1154"/>
                    <a:pt x="527" y="1154"/>
                  </a:cubicBezTo>
                  <a:lnTo>
                    <a:pt x="53785" y="1154"/>
                  </a:lnTo>
                  <a:cubicBezTo>
                    <a:pt x="55038" y="1154"/>
                    <a:pt x="56066" y="2507"/>
                    <a:pt x="56066" y="4287"/>
                  </a:cubicBezTo>
                  <a:lnTo>
                    <a:pt x="56066" y="8247"/>
                  </a:lnTo>
                  <a:cubicBezTo>
                    <a:pt x="56066" y="9926"/>
                    <a:pt x="55038" y="11379"/>
                    <a:pt x="53785" y="11379"/>
                  </a:cubicBezTo>
                  <a:lnTo>
                    <a:pt x="527" y="11379"/>
                  </a:lnTo>
                  <a:cubicBezTo>
                    <a:pt x="201" y="11379"/>
                    <a:pt x="0" y="11705"/>
                    <a:pt x="0" y="12006"/>
                  </a:cubicBezTo>
                  <a:cubicBezTo>
                    <a:pt x="0" y="12332"/>
                    <a:pt x="201" y="12532"/>
                    <a:pt x="527" y="12532"/>
                  </a:cubicBezTo>
                  <a:lnTo>
                    <a:pt x="53785" y="12532"/>
                  </a:lnTo>
                  <a:cubicBezTo>
                    <a:pt x="55665" y="12532"/>
                    <a:pt x="57219" y="10653"/>
                    <a:pt x="57219" y="8247"/>
                  </a:cubicBezTo>
                  <a:lnTo>
                    <a:pt x="57219" y="4287"/>
                  </a:lnTo>
                  <a:cubicBezTo>
                    <a:pt x="57219" y="1881"/>
                    <a:pt x="55665" y="1"/>
                    <a:pt x="53785" y="1"/>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8;p51">
              <a:extLst>
                <a:ext uri="{FF2B5EF4-FFF2-40B4-BE49-F238E27FC236}">
                  <a16:creationId xmlns:a16="http://schemas.microsoft.com/office/drawing/2014/main" id="{6D81CAD3-8E9D-46A1-B31C-7701FA3E238A}"/>
                </a:ext>
              </a:extLst>
            </p:cNvPr>
            <p:cNvSpPr/>
            <p:nvPr/>
          </p:nvSpPr>
          <p:spPr>
            <a:xfrm>
              <a:off x="2541483" y="4106361"/>
              <a:ext cx="1369679" cy="324515"/>
            </a:xfrm>
            <a:custGeom>
              <a:avLst/>
              <a:gdLst/>
              <a:ahLst/>
              <a:cxnLst/>
              <a:rect l="l" t="t" r="r" b="b"/>
              <a:pathLst>
                <a:path w="57521" h="12933" extrusionOk="0">
                  <a:moveTo>
                    <a:pt x="53986" y="301"/>
                  </a:moveTo>
                  <a:cubicBezTo>
                    <a:pt x="54913" y="301"/>
                    <a:pt x="55766" y="727"/>
                    <a:pt x="56267" y="1554"/>
                  </a:cubicBezTo>
                  <a:cubicBezTo>
                    <a:pt x="56893" y="2281"/>
                    <a:pt x="57219" y="3334"/>
                    <a:pt x="57219" y="4487"/>
                  </a:cubicBezTo>
                  <a:lnTo>
                    <a:pt x="57219" y="8447"/>
                  </a:lnTo>
                  <a:cubicBezTo>
                    <a:pt x="57219" y="9599"/>
                    <a:pt x="56893" y="10652"/>
                    <a:pt x="56267" y="11379"/>
                  </a:cubicBezTo>
                  <a:cubicBezTo>
                    <a:pt x="55766" y="12106"/>
                    <a:pt x="54913" y="12632"/>
                    <a:pt x="53986" y="12632"/>
                  </a:cubicBezTo>
                  <a:lnTo>
                    <a:pt x="728" y="12632"/>
                  </a:lnTo>
                  <a:cubicBezTo>
                    <a:pt x="502" y="12632"/>
                    <a:pt x="302" y="12432"/>
                    <a:pt x="302" y="12206"/>
                  </a:cubicBezTo>
                  <a:cubicBezTo>
                    <a:pt x="302" y="11905"/>
                    <a:pt x="502" y="11805"/>
                    <a:pt x="728" y="11805"/>
                  </a:cubicBezTo>
                  <a:lnTo>
                    <a:pt x="53986" y="11805"/>
                  </a:lnTo>
                  <a:cubicBezTo>
                    <a:pt x="54713" y="11805"/>
                    <a:pt x="55340" y="11379"/>
                    <a:pt x="55766" y="10752"/>
                  </a:cubicBezTo>
                  <a:cubicBezTo>
                    <a:pt x="56167" y="10126"/>
                    <a:pt x="56392" y="9399"/>
                    <a:pt x="56392" y="8447"/>
                  </a:cubicBezTo>
                  <a:lnTo>
                    <a:pt x="56392" y="4487"/>
                  </a:lnTo>
                  <a:cubicBezTo>
                    <a:pt x="56392" y="3534"/>
                    <a:pt x="56167" y="2707"/>
                    <a:pt x="55766" y="2181"/>
                  </a:cubicBezTo>
                  <a:cubicBezTo>
                    <a:pt x="55340" y="1554"/>
                    <a:pt x="54713" y="1153"/>
                    <a:pt x="53986" y="1153"/>
                  </a:cubicBezTo>
                  <a:lnTo>
                    <a:pt x="728" y="1153"/>
                  </a:lnTo>
                  <a:cubicBezTo>
                    <a:pt x="502" y="1153"/>
                    <a:pt x="302" y="928"/>
                    <a:pt x="302" y="727"/>
                  </a:cubicBezTo>
                  <a:cubicBezTo>
                    <a:pt x="302" y="527"/>
                    <a:pt x="502" y="301"/>
                    <a:pt x="728" y="301"/>
                  </a:cubicBezTo>
                  <a:close/>
                  <a:moveTo>
                    <a:pt x="728" y="0"/>
                  </a:moveTo>
                  <a:cubicBezTo>
                    <a:pt x="302" y="0"/>
                    <a:pt x="1" y="301"/>
                    <a:pt x="1" y="727"/>
                  </a:cubicBezTo>
                  <a:cubicBezTo>
                    <a:pt x="1" y="1153"/>
                    <a:pt x="302" y="1454"/>
                    <a:pt x="728" y="1454"/>
                  </a:cubicBezTo>
                  <a:lnTo>
                    <a:pt x="53986" y="1454"/>
                  </a:lnTo>
                  <a:cubicBezTo>
                    <a:pt x="54613" y="1454"/>
                    <a:pt x="55139" y="1780"/>
                    <a:pt x="55440" y="2281"/>
                  </a:cubicBezTo>
                  <a:cubicBezTo>
                    <a:pt x="55866" y="2908"/>
                    <a:pt x="56066" y="3660"/>
                    <a:pt x="56066" y="4487"/>
                  </a:cubicBezTo>
                  <a:lnTo>
                    <a:pt x="56066" y="8447"/>
                  </a:lnTo>
                  <a:cubicBezTo>
                    <a:pt x="56066" y="9299"/>
                    <a:pt x="55866" y="10026"/>
                    <a:pt x="55440" y="10552"/>
                  </a:cubicBezTo>
                  <a:cubicBezTo>
                    <a:pt x="55139" y="11178"/>
                    <a:pt x="54613" y="11479"/>
                    <a:pt x="53986" y="11479"/>
                  </a:cubicBezTo>
                  <a:lnTo>
                    <a:pt x="728" y="11479"/>
                  </a:lnTo>
                  <a:cubicBezTo>
                    <a:pt x="302" y="11479"/>
                    <a:pt x="1" y="11805"/>
                    <a:pt x="1" y="12206"/>
                  </a:cubicBezTo>
                  <a:cubicBezTo>
                    <a:pt x="1" y="12632"/>
                    <a:pt x="302" y="12933"/>
                    <a:pt x="728" y="12933"/>
                  </a:cubicBezTo>
                  <a:lnTo>
                    <a:pt x="53986" y="12933"/>
                  </a:lnTo>
                  <a:cubicBezTo>
                    <a:pt x="55014" y="12933"/>
                    <a:pt x="55966" y="12432"/>
                    <a:pt x="56593" y="11579"/>
                  </a:cubicBezTo>
                  <a:cubicBezTo>
                    <a:pt x="57219" y="10752"/>
                    <a:pt x="57520" y="9700"/>
                    <a:pt x="57520" y="8447"/>
                  </a:cubicBezTo>
                  <a:lnTo>
                    <a:pt x="57520" y="4487"/>
                  </a:lnTo>
                  <a:cubicBezTo>
                    <a:pt x="57520" y="3234"/>
                    <a:pt x="57219" y="2081"/>
                    <a:pt x="56593" y="1354"/>
                  </a:cubicBezTo>
                  <a:cubicBezTo>
                    <a:pt x="55966" y="527"/>
                    <a:pt x="55014" y="0"/>
                    <a:pt x="53986"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99;p51">
              <a:extLst>
                <a:ext uri="{FF2B5EF4-FFF2-40B4-BE49-F238E27FC236}">
                  <a16:creationId xmlns:a16="http://schemas.microsoft.com/office/drawing/2014/main" id="{0EF31A86-AD2E-4EE9-B48C-F6277F002135}"/>
                </a:ext>
              </a:extLst>
            </p:cNvPr>
            <p:cNvSpPr/>
            <p:nvPr/>
          </p:nvSpPr>
          <p:spPr>
            <a:xfrm>
              <a:off x="2508672" y="3650413"/>
              <a:ext cx="1263431" cy="211978"/>
            </a:xfrm>
            <a:custGeom>
              <a:avLst/>
              <a:gdLst/>
              <a:ahLst/>
              <a:cxnLst/>
              <a:rect l="l" t="t" r="r" b="b"/>
              <a:pathLst>
                <a:path w="53059" h="8448" extrusionOk="0">
                  <a:moveTo>
                    <a:pt x="2106" y="1"/>
                  </a:moveTo>
                  <a:cubicBezTo>
                    <a:pt x="953" y="1"/>
                    <a:pt x="0" y="1154"/>
                    <a:pt x="0" y="2708"/>
                  </a:cubicBezTo>
                  <a:lnTo>
                    <a:pt x="0" y="5740"/>
                  </a:lnTo>
                  <a:cubicBezTo>
                    <a:pt x="0" y="7194"/>
                    <a:pt x="953" y="8447"/>
                    <a:pt x="2106" y="8447"/>
                  </a:cubicBezTo>
                  <a:lnTo>
                    <a:pt x="53058" y="8447"/>
                  </a:lnTo>
                  <a:cubicBezTo>
                    <a:pt x="53058" y="8447"/>
                    <a:pt x="50978" y="3961"/>
                    <a:pt x="53058" y="1"/>
                  </a:cubicBezTo>
                  <a:close/>
                </a:path>
              </a:pathLst>
            </a:custGeom>
            <a:solidFill>
              <a:schemeClr val="tx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0;p51">
              <a:extLst>
                <a:ext uri="{FF2B5EF4-FFF2-40B4-BE49-F238E27FC236}">
                  <a16:creationId xmlns:a16="http://schemas.microsoft.com/office/drawing/2014/main" id="{6FA620E5-1145-4BDE-9D80-4104514F3E0F}"/>
                </a:ext>
              </a:extLst>
            </p:cNvPr>
            <p:cNvSpPr/>
            <p:nvPr/>
          </p:nvSpPr>
          <p:spPr>
            <a:xfrm>
              <a:off x="2503885" y="3644767"/>
              <a:ext cx="1272979" cy="223270"/>
            </a:xfrm>
            <a:custGeom>
              <a:avLst/>
              <a:gdLst/>
              <a:ahLst/>
              <a:cxnLst/>
              <a:rect l="l" t="t" r="r" b="b"/>
              <a:pathLst>
                <a:path w="53460" h="8898" extrusionOk="0">
                  <a:moveTo>
                    <a:pt x="52906" y="426"/>
                  </a:moveTo>
                  <a:cubicBezTo>
                    <a:pt x="52300" y="1692"/>
                    <a:pt x="52107" y="3025"/>
                    <a:pt x="52107" y="4186"/>
                  </a:cubicBezTo>
                  <a:cubicBezTo>
                    <a:pt x="52107" y="6125"/>
                    <a:pt x="52676" y="7808"/>
                    <a:pt x="52935" y="8472"/>
                  </a:cubicBezTo>
                  <a:lnTo>
                    <a:pt x="2307" y="8472"/>
                  </a:lnTo>
                  <a:cubicBezTo>
                    <a:pt x="1780" y="8472"/>
                    <a:pt x="1254" y="8146"/>
                    <a:pt x="953" y="7745"/>
                  </a:cubicBezTo>
                  <a:cubicBezTo>
                    <a:pt x="628" y="7319"/>
                    <a:pt x="427" y="6692"/>
                    <a:pt x="427" y="5965"/>
                  </a:cubicBezTo>
                  <a:lnTo>
                    <a:pt x="427" y="2933"/>
                  </a:lnTo>
                  <a:cubicBezTo>
                    <a:pt x="427" y="2206"/>
                    <a:pt x="628" y="1579"/>
                    <a:pt x="953" y="1153"/>
                  </a:cubicBezTo>
                  <a:cubicBezTo>
                    <a:pt x="1254" y="627"/>
                    <a:pt x="1780" y="426"/>
                    <a:pt x="2307" y="426"/>
                  </a:cubicBezTo>
                  <a:close/>
                  <a:moveTo>
                    <a:pt x="2307" y="0"/>
                  </a:moveTo>
                  <a:cubicBezTo>
                    <a:pt x="1580" y="0"/>
                    <a:pt x="1054" y="326"/>
                    <a:pt x="628" y="852"/>
                  </a:cubicBezTo>
                  <a:cubicBezTo>
                    <a:pt x="201" y="1379"/>
                    <a:pt x="1" y="2106"/>
                    <a:pt x="1" y="2933"/>
                  </a:cubicBezTo>
                  <a:lnTo>
                    <a:pt x="1" y="5965"/>
                  </a:lnTo>
                  <a:cubicBezTo>
                    <a:pt x="1" y="6692"/>
                    <a:pt x="201" y="7419"/>
                    <a:pt x="628" y="8045"/>
                  </a:cubicBezTo>
                  <a:cubicBezTo>
                    <a:pt x="1054" y="8572"/>
                    <a:pt x="1580" y="8898"/>
                    <a:pt x="2307" y="8898"/>
                  </a:cubicBezTo>
                  <a:lnTo>
                    <a:pt x="53259" y="8898"/>
                  </a:lnTo>
                  <a:cubicBezTo>
                    <a:pt x="53259" y="8898"/>
                    <a:pt x="53360" y="8898"/>
                    <a:pt x="53360" y="8772"/>
                  </a:cubicBezTo>
                  <a:cubicBezTo>
                    <a:pt x="53460" y="8772"/>
                    <a:pt x="53460" y="8672"/>
                    <a:pt x="53360" y="8572"/>
                  </a:cubicBezTo>
                  <a:cubicBezTo>
                    <a:pt x="53259" y="8371"/>
                    <a:pt x="52533" y="6492"/>
                    <a:pt x="52533" y="4186"/>
                  </a:cubicBezTo>
                  <a:cubicBezTo>
                    <a:pt x="52533" y="2933"/>
                    <a:pt x="52733" y="1579"/>
                    <a:pt x="53360" y="226"/>
                  </a:cubicBezTo>
                  <a:cubicBezTo>
                    <a:pt x="53460" y="226"/>
                    <a:pt x="53460" y="126"/>
                    <a:pt x="53360" y="126"/>
                  </a:cubicBezTo>
                  <a:cubicBezTo>
                    <a:pt x="53360" y="0"/>
                    <a:pt x="53259" y="0"/>
                    <a:pt x="53259" y="0"/>
                  </a:cubicBez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1;p51">
              <a:extLst>
                <a:ext uri="{FF2B5EF4-FFF2-40B4-BE49-F238E27FC236}">
                  <a16:creationId xmlns:a16="http://schemas.microsoft.com/office/drawing/2014/main" id="{5289A663-26B9-4C82-9699-8EBF48AC8178}"/>
                </a:ext>
              </a:extLst>
            </p:cNvPr>
            <p:cNvSpPr/>
            <p:nvPr/>
          </p:nvSpPr>
          <p:spPr>
            <a:xfrm>
              <a:off x="2511647" y="3799460"/>
              <a:ext cx="1238380" cy="8205"/>
            </a:xfrm>
            <a:custGeom>
              <a:avLst/>
              <a:gdLst/>
              <a:ahLst/>
              <a:cxnLst/>
              <a:rect l="l" t="t" r="r" b="b"/>
              <a:pathLst>
                <a:path w="52007" h="327" extrusionOk="0">
                  <a:moveTo>
                    <a:pt x="1" y="1"/>
                  </a:moveTo>
                  <a:lnTo>
                    <a:pt x="1" y="327"/>
                  </a:lnTo>
                  <a:lnTo>
                    <a:pt x="52006" y="327"/>
                  </a:lnTo>
                  <a:lnTo>
                    <a:pt x="52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2;p51">
              <a:extLst>
                <a:ext uri="{FF2B5EF4-FFF2-40B4-BE49-F238E27FC236}">
                  <a16:creationId xmlns:a16="http://schemas.microsoft.com/office/drawing/2014/main" id="{886397E1-3522-4071-963E-A2C5BAE4286B}"/>
                </a:ext>
              </a:extLst>
            </p:cNvPr>
            <p:cNvSpPr/>
            <p:nvPr/>
          </p:nvSpPr>
          <p:spPr>
            <a:xfrm>
              <a:off x="2511647" y="3702629"/>
              <a:ext cx="1243142" cy="5043"/>
            </a:xfrm>
            <a:custGeom>
              <a:avLst/>
              <a:gdLst/>
              <a:ahLst/>
              <a:cxnLst/>
              <a:rect l="l" t="t" r="r" b="b"/>
              <a:pathLst>
                <a:path w="52207" h="201" extrusionOk="0">
                  <a:moveTo>
                    <a:pt x="1" y="0"/>
                  </a:moveTo>
                  <a:lnTo>
                    <a:pt x="1" y="201"/>
                  </a:lnTo>
                  <a:lnTo>
                    <a:pt x="52207" y="201"/>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3;p51">
              <a:extLst>
                <a:ext uri="{FF2B5EF4-FFF2-40B4-BE49-F238E27FC236}">
                  <a16:creationId xmlns:a16="http://schemas.microsoft.com/office/drawing/2014/main" id="{B5BD31F8-9691-4351-9F65-CA8A3DE6705F}"/>
                </a:ext>
              </a:extLst>
            </p:cNvPr>
            <p:cNvSpPr/>
            <p:nvPr/>
          </p:nvSpPr>
          <p:spPr>
            <a:xfrm>
              <a:off x="2511647" y="3768020"/>
              <a:ext cx="1232998" cy="8205"/>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4;p51">
              <a:extLst>
                <a:ext uri="{FF2B5EF4-FFF2-40B4-BE49-F238E27FC236}">
                  <a16:creationId xmlns:a16="http://schemas.microsoft.com/office/drawing/2014/main" id="{3925BDCE-5D7D-4DCB-9122-F15D35AE7CEA}"/>
                </a:ext>
              </a:extLst>
            </p:cNvPr>
            <p:cNvSpPr/>
            <p:nvPr/>
          </p:nvSpPr>
          <p:spPr>
            <a:xfrm>
              <a:off x="2511647" y="3815193"/>
              <a:ext cx="1243142" cy="8205"/>
            </a:xfrm>
            <a:custGeom>
              <a:avLst/>
              <a:gdLst/>
              <a:ahLst/>
              <a:cxnLst/>
              <a:rect l="l" t="t" r="r" b="b"/>
              <a:pathLst>
                <a:path w="52207" h="327" extrusionOk="0">
                  <a:moveTo>
                    <a:pt x="1" y="0"/>
                  </a:moveTo>
                  <a:lnTo>
                    <a:pt x="1" y="326"/>
                  </a:lnTo>
                  <a:lnTo>
                    <a:pt x="52207" y="326"/>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5;p51">
              <a:extLst>
                <a:ext uri="{FF2B5EF4-FFF2-40B4-BE49-F238E27FC236}">
                  <a16:creationId xmlns:a16="http://schemas.microsoft.com/office/drawing/2014/main" id="{E14B30C0-3DE0-4D4E-A511-7A04437CFCA6}"/>
                </a:ext>
              </a:extLst>
            </p:cNvPr>
            <p:cNvSpPr/>
            <p:nvPr/>
          </p:nvSpPr>
          <p:spPr>
            <a:xfrm>
              <a:off x="2511647" y="3736580"/>
              <a:ext cx="1232998" cy="8205"/>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6;p51">
              <a:extLst>
                <a:ext uri="{FF2B5EF4-FFF2-40B4-BE49-F238E27FC236}">
                  <a16:creationId xmlns:a16="http://schemas.microsoft.com/office/drawing/2014/main" id="{DBC3B2F8-D082-4A04-B668-06EB8078143C}"/>
                </a:ext>
              </a:extLst>
            </p:cNvPr>
            <p:cNvSpPr/>
            <p:nvPr/>
          </p:nvSpPr>
          <p:spPr>
            <a:xfrm>
              <a:off x="2496742" y="3637215"/>
              <a:ext cx="1285504" cy="238375"/>
            </a:xfrm>
            <a:custGeom>
              <a:avLst/>
              <a:gdLst/>
              <a:ahLst/>
              <a:cxnLst/>
              <a:rect l="l" t="t" r="r" b="b"/>
              <a:pathLst>
                <a:path w="53986" h="9500" extrusionOk="0">
                  <a:moveTo>
                    <a:pt x="2607" y="1"/>
                  </a:moveTo>
                  <a:cubicBezTo>
                    <a:pt x="1128" y="1"/>
                    <a:pt x="0" y="1454"/>
                    <a:pt x="0" y="3234"/>
                  </a:cubicBezTo>
                  <a:lnTo>
                    <a:pt x="0" y="6266"/>
                  </a:lnTo>
                  <a:cubicBezTo>
                    <a:pt x="0" y="8046"/>
                    <a:pt x="1128" y="9499"/>
                    <a:pt x="2607" y="9499"/>
                  </a:cubicBezTo>
                  <a:lnTo>
                    <a:pt x="53559" y="9499"/>
                  </a:lnTo>
                  <a:cubicBezTo>
                    <a:pt x="53760" y="9499"/>
                    <a:pt x="53985" y="9299"/>
                    <a:pt x="53985" y="8973"/>
                  </a:cubicBezTo>
                  <a:cubicBezTo>
                    <a:pt x="53985" y="8672"/>
                    <a:pt x="53760" y="8447"/>
                    <a:pt x="53559" y="8447"/>
                  </a:cubicBezTo>
                  <a:lnTo>
                    <a:pt x="2607" y="8447"/>
                  </a:lnTo>
                  <a:cubicBezTo>
                    <a:pt x="1654" y="8447"/>
                    <a:pt x="928" y="7419"/>
                    <a:pt x="928" y="6266"/>
                  </a:cubicBezTo>
                  <a:lnTo>
                    <a:pt x="928" y="3234"/>
                  </a:lnTo>
                  <a:cubicBezTo>
                    <a:pt x="928" y="1981"/>
                    <a:pt x="1654" y="928"/>
                    <a:pt x="2607" y="928"/>
                  </a:cubicBezTo>
                  <a:lnTo>
                    <a:pt x="53559" y="928"/>
                  </a:lnTo>
                  <a:cubicBezTo>
                    <a:pt x="53760" y="928"/>
                    <a:pt x="53985" y="727"/>
                    <a:pt x="53985" y="527"/>
                  </a:cubicBezTo>
                  <a:cubicBezTo>
                    <a:pt x="53985" y="201"/>
                    <a:pt x="53760" y="1"/>
                    <a:pt x="53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07;p51">
              <a:extLst>
                <a:ext uri="{FF2B5EF4-FFF2-40B4-BE49-F238E27FC236}">
                  <a16:creationId xmlns:a16="http://schemas.microsoft.com/office/drawing/2014/main" id="{98442D8B-38A6-4D75-92E8-297FD88F2DCF}"/>
                </a:ext>
              </a:extLst>
            </p:cNvPr>
            <p:cNvSpPr/>
            <p:nvPr/>
          </p:nvSpPr>
          <p:spPr>
            <a:xfrm>
              <a:off x="2491360" y="3632196"/>
              <a:ext cx="1295647" cy="245903"/>
            </a:xfrm>
            <a:custGeom>
              <a:avLst/>
              <a:gdLst/>
              <a:ahLst/>
              <a:cxnLst/>
              <a:rect l="l" t="t" r="r" b="b"/>
              <a:pathLst>
                <a:path w="54412" h="9800" extrusionOk="0">
                  <a:moveTo>
                    <a:pt x="53785" y="301"/>
                  </a:moveTo>
                  <a:cubicBezTo>
                    <a:pt x="53886" y="301"/>
                    <a:pt x="54111" y="501"/>
                    <a:pt x="54111" y="727"/>
                  </a:cubicBezTo>
                  <a:cubicBezTo>
                    <a:pt x="54111" y="827"/>
                    <a:pt x="53886" y="1028"/>
                    <a:pt x="53785" y="1028"/>
                  </a:cubicBezTo>
                  <a:lnTo>
                    <a:pt x="2833" y="1028"/>
                  </a:lnTo>
                  <a:cubicBezTo>
                    <a:pt x="2306" y="1028"/>
                    <a:pt x="1880" y="1353"/>
                    <a:pt x="1580" y="1754"/>
                  </a:cubicBezTo>
                  <a:cubicBezTo>
                    <a:pt x="1254" y="2181"/>
                    <a:pt x="1053" y="2807"/>
                    <a:pt x="1053" y="3434"/>
                  </a:cubicBezTo>
                  <a:lnTo>
                    <a:pt x="1053" y="6466"/>
                  </a:lnTo>
                  <a:cubicBezTo>
                    <a:pt x="1053" y="7093"/>
                    <a:pt x="1254" y="7719"/>
                    <a:pt x="1580" y="8145"/>
                  </a:cubicBezTo>
                  <a:cubicBezTo>
                    <a:pt x="1880" y="8546"/>
                    <a:pt x="2306" y="8872"/>
                    <a:pt x="2833" y="8872"/>
                  </a:cubicBezTo>
                  <a:lnTo>
                    <a:pt x="53785" y="8872"/>
                  </a:lnTo>
                  <a:cubicBezTo>
                    <a:pt x="53886" y="8872"/>
                    <a:pt x="54111" y="8973"/>
                    <a:pt x="54111" y="9173"/>
                  </a:cubicBezTo>
                  <a:cubicBezTo>
                    <a:pt x="54111" y="9399"/>
                    <a:pt x="53886" y="9499"/>
                    <a:pt x="53785" y="9499"/>
                  </a:cubicBezTo>
                  <a:lnTo>
                    <a:pt x="2833" y="9499"/>
                  </a:lnTo>
                  <a:cubicBezTo>
                    <a:pt x="2106" y="9499"/>
                    <a:pt x="1580" y="9173"/>
                    <a:pt x="1053" y="8647"/>
                  </a:cubicBezTo>
                  <a:cubicBezTo>
                    <a:pt x="627" y="8020"/>
                    <a:pt x="326" y="7293"/>
                    <a:pt x="326" y="6466"/>
                  </a:cubicBezTo>
                  <a:lnTo>
                    <a:pt x="326" y="3434"/>
                  </a:lnTo>
                  <a:cubicBezTo>
                    <a:pt x="326" y="2607"/>
                    <a:pt x="627" y="1754"/>
                    <a:pt x="1053" y="1253"/>
                  </a:cubicBezTo>
                  <a:cubicBezTo>
                    <a:pt x="1580" y="727"/>
                    <a:pt x="2106" y="301"/>
                    <a:pt x="2833" y="301"/>
                  </a:cubicBezTo>
                  <a:close/>
                  <a:moveTo>
                    <a:pt x="2833" y="0"/>
                  </a:moveTo>
                  <a:cubicBezTo>
                    <a:pt x="1981" y="0"/>
                    <a:pt x="1354" y="401"/>
                    <a:pt x="853" y="1028"/>
                  </a:cubicBezTo>
                  <a:cubicBezTo>
                    <a:pt x="326" y="1654"/>
                    <a:pt x="1" y="2506"/>
                    <a:pt x="1" y="3434"/>
                  </a:cubicBezTo>
                  <a:lnTo>
                    <a:pt x="1" y="6466"/>
                  </a:lnTo>
                  <a:cubicBezTo>
                    <a:pt x="1" y="7394"/>
                    <a:pt x="326" y="8246"/>
                    <a:pt x="853" y="8872"/>
                  </a:cubicBezTo>
                  <a:cubicBezTo>
                    <a:pt x="1354" y="9499"/>
                    <a:pt x="1981" y="9800"/>
                    <a:pt x="2833" y="9800"/>
                  </a:cubicBezTo>
                  <a:lnTo>
                    <a:pt x="53785" y="9800"/>
                  </a:lnTo>
                  <a:cubicBezTo>
                    <a:pt x="54111" y="9800"/>
                    <a:pt x="54412" y="9499"/>
                    <a:pt x="54412" y="9173"/>
                  </a:cubicBezTo>
                  <a:cubicBezTo>
                    <a:pt x="54412" y="8872"/>
                    <a:pt x="54111" y="8546"/>
                    <a:pt x="53785" y="8546"/>
                  </a:cubicBezTo>
                  <a:lnTo>
                    <a:pt x="2833" y="8546"/>
                  </a:lnTo>
                  <a:cubicBezTo>
                    <a:pt x="2407" y="8546"/>
                    <a:pt x="2106" y="8346"/>
                    <a:pt x="1780" y="7920"/>
                  </a:cubicBezTo>
                  <a:cubicBezTo>
                    <a:pt x="1479" y="7519"/>
                    <a:pt x="1354" y="6993"/>
                    <a:pt x="1354" y="6466"/>
                  </a:cubicBezTo>
                  <a:lnTo>
                    <a:pt x="1354" y="3434"/>
                  </a:lnTo>
                  <a:cubicBezTo>
                    <a:pt x="1354" y="2807"/>
                    <a:pt x="1479" y="2281"/>
                    <a:pt x="1780" y="1980"/>
                  </a:cubicBezTo>
                  <a:cubicBezTo>
                    <a:pt x="2106" y="1554"/>
                    <a:pt x="2407" y="1353"/>
                    <a:pt x="2833" y="1353"/>
                  </a:cubicBezTo>
                  <a:lnTo>
                    <a:pt x="53785" y="1353"/>
                  </a:lnTo>
                  <a:cubicBezTo>
                    <a:pt x="54111" y="1353"/>
                    <a:pt x="54412" y="1028"/>
                    <a:pt x="54412" y="727"/>
                  </a:cubicBezTo>
                  <a:cubicBezTo>
                    <a:pt x="54412" y="301"/>
                    <a:pt x="54111" y="0"/>
                    <a:pt x="53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8;p51">
              <a:extLst>
                <a:ext uri="{FF2B5EF4-FFF2-40B4-BE49-F238E27FC236}">
                  <a16:creationId xmlns:a16="http://schemas.microsoft.com/office/drawing/2014/main" id="{55FF59C6-C53B-4A09-865E-248846CDEEF9}"/>
                </a:ext>
              </a:extLst>
            </p:cNvPr>
            <p:cNvSpPr/>
            <p:nvPr/>
          </p:nvSpPr>
          <p:spPr>
            <a:xfrm>
              <a:off x="2496742" y="4425833"/>
              <a:ext cx="1372631" cy="235841"/>
            </a:xfrm>
            <a:custGeom>
              <a:avLst/>
              <a:gdLst/>
              <a:ahLst/>
              <a:cxnLst/>
              <a:rect l="l" t="t" r="r" b="b"/>
              <a:pathLst>
                <a:path w="57645" h="9399" extrusionOk="0">
                  <a:moveTo>
                    <a:pt x="1454" y="0"/>
                  </a:moveTo>
                  <a:cubicBezTo>
                    <a:pt x="627" y="0"/>
                    <a:pt x="0" y="727"/>
                    <a:pt x="0" y="1579"/>
                  </a:cubicBezTo>
                  <a:lnTo>
                    <a:pt x="0" y="7845"/>
                  </a:lnTo>
                  <a:cubicBezTo>
                    <a:pt x="0" y="8672"/>
                    <a:pt x="627" y="9399"/>
                    <a:pt x="1454" y="9399"/>
                  </a:cubicBezTo>
                  <a:lnTo>
                    <a:pt x="56066" y="9399"/>
                  </a:lnTo>
                  <a:cubicBezTo>
                    <a:pt x="56893" y="9399"/>
                    <a:pt x="57645" y="8672"/>
                    <a:pt x="57645" y="7845"/>
                  </a:cubicBezTo>
                  <a:lnTo>
                    <a:pt x="57645" y="1579"/>
                  </a:lnTo>
                  <a:cubicBezTo>
                    <a:pt x="57645" y="727"/>
                    <a:pt x="56893" y="0"/>
                    <a:pt x="56066"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09;p51">
              <a:extLst>
                <a:ext uri="{FF2B5EF4-FFF2-40B4-BE49-F238E27FC236}">
                  <a16:creationId xmlns:a16="http://schemas.microsoft.com/office/drawing/2014/main" id="{D2CECFE7-EF8D-42FC-9769-0414798A0B6F}"/>
                </a:ext>
              </a:extLst>
            </p:cNvPr>
            <p:cNvSpPr/>
            <p:nvPr/>
          </p:nvSpPr>
          <p:spPr>
            <a:xfrm>
              <a:off x="2491360" y="4423324"/>
              <a:ext cx="1380394" cy="240884"/>
            </a:xfrm>
            <a:custGeom>
              <a:avLst/>
              <a:gdLst/>
              <a:ahLst/>
              <a:cxnLst/>
              <a:rect l="l" t="t" r="r" b="b"/>
              <a:pathLst>
                <a:path w="57971" h="9600" extrusionOk="0">
                  <a:moveTo>
                    <a:pt x="56292" y="301"/>
                  </a:moveTo>
                  <a:cubicBezTo>
                    <a:pt x="56718" y="301"/>
                    <a:pt x="57018" y="426"/>
                    <a:pt x="57244" y="727"/>
                  </a:cubicBezTo>
                  <a:cubicBezTo>
                    <a:pt x="57545" y="927"/>
                    <a:pt x="57645" y="1253"/>
                    <a:pt x="57645" y="1679"/>
                  </a:cubicBezTo>
                  <a:lnTo>
                    <a:pt x="57645" y="7945"/>
                  </a:lnTo>
                  <a:cubicBezTo>
                    <a:pt x="57645" y="8346"/>
                    <a:pt x="57545" y="8672"/>
                    <a:pt x="57244" y="8872"/>
                  </a:cubicBezTo>
                  <a:cubicBezTo>
                    <a:pt x="57018" y="9198"/>
                    <a:pt x="56718" y="9298"/>
                    <a:pt x="56292" y="9298"/>
                  </a:cubicBezTo>
                  <a:lnTo>
                    <a:pt x="1680" y="9298"/>
                  </a:lnTo>
                  <a:cubicBezTo>
                    <a:pt x="1354" y="9298"/>
                    <a:pt x="953" y="9198"/>
                    <a:pt x="727" y="8872"/>
                  </a:cubicBezTo>
                  <a:cubicBezTo>
                    <a:pt x="527" y="8672"/>
                    <a:pt x="326" y="8346"/>
                    <a:pt x="326" y="7945"/>
                  </a:cubicBezTo>
                  <a:lnTo>
                    <a:pt x="326" y="1679"/>
                  </a:lnTo>
                  <a:cubicBezTo>
                    <a:pt x="326" y="1253"/>
                    <a:pt x="527" y="927"/>
                    <a:pt x="727" y="727"/>
                  </a:cubicBezTo>
                  <a:cubicBezTo>
                    <a:pt x="953" y="426"/>
                    <a:pt x="1354" y="301"/>
                    <a:pt x="1680" y="301"/>
                  </a:cubicBezTo>
                  <a:close/>
                  <a:moveTo>
                    <a:pt x="1680" y="0"/>
                  </a:moveTo>
                  <a:cubicBezTo>
                    <a:pt x="727" y="0"/>
                    <a:pt x="1" y="727"/>
                    <a:pt x="1" y="1679"/>
                  </a:cubicBezTo>
                  <a:lnTo>
                    <a:pt x="1" y="7945"/>
                  </a:lnTo>
                  <a:cubicBezTo>
                    <a:pt x="1" y="8872"/>
                    <a:pt x="727" y="9599"/>
                    <a:pt x="1680" y="9599"/>
                  </a:cubicBezTo>
                  <a:lnTo>
                    <a:pt x="56292" y="9599"/>
                  </a:lnTo>
                  <a:cubicBezTo>
                    <a:pt x="57244" y="9599"/>
                    <a:pt x="57971" y="8872"/>
                    <a:pt x="57971" y="7945"/>
                  </a:cubicBezTo>
                  <a:lnTo>
                    <a:pt x="57971" y="1679"/>
                  </a:lnTo>
                  <a:cubicBezTo>
                    <a:pt x="57971" y="727"/>
                    <a:pt x="57244" y="0"/>
                    <a:pt x="5629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10;p51">
              <a:extLst>
                <a:ext uri="{FF2B5EF4-FFF2-40B4-BE49-F238E27FC236}">
                  <a16:creationId xmlns:a16="http://schemas.microsoft.com/office/drawing/2014/main" id="{90DB1754-70B2-42B2-85AE-EDA17543325A}"/>
                </a:ext>
              </a:extLst>
            </p:cNvPr>
            <p:cNvSpPr/>
            <p:nvPr/>
          </p:nvSpPr>
          <p:spPr>
            <a:xfrm>
              <a:off x="3051151" y="4425833"/>
              <a:ext cx="260810" cy="235841"/>
            </a:xfrm>
            <a:custGeom>
              <a:avLst/>
              <a:gdLst/>
              <a:ahLst/>
              <a:cxnLst/>
              <a:rect l="l" t="t" r="r" b="b"/>
              <a:pathLst>
                <a:path w="10953" h="9399" extrusionOk="0">
                  <a:moveTo>
                    <a:pt x="1" y="0"/>
                  </a:moveTo>
                  <a:lnTo>
                    <a:pt x="1" y="9399"/>
                  </a:lnTo>
                  <a:lnTo>
                    <a:pt x="10953" y="9399"/>
                  </a:lnTo>
                  <a:lnTo>
                    <a:pt x="10953" y="0"/>
                  </a:ln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11;p51">
              <a:extLst>
                <a:ext uri="{FF2B5EF4-FFF2-40B4-BE49-F238E27FC236}">
                  <a16:creationId xmlns:a16="http://schemas.microsoft.com/office/drawing/2014/main" id="{90F1DA71-B73D-4556-A0CB-21B8199B7019}"/>
                </a:ext>
              </a:extLst>
            </p:cNvPr>
            <p:cNvSpPr/>
            <p:nvPr/>
          </p:nvSpPr>
          <p:spPr>
            <a:xfrm>
              <a:off x="3048770" y="4423324"/>
              <a:ext cx="268573" cy="240884"/>
            </a:xfrm>
            <a:custGeom>
              <a:avLst/>
              <a:gdLst/>
              <a:ahLst/>
              <a:cxnLst/>
              <a:rect l="l" t="t" r="r" b="b"/>
              <a:pathLst>
                <a:path w="11279" h="9600" extrusionOk="0">
                  <a:moveTo>
                    <a:pt x="10953" y="301"/>
                  </a:moveTo>
                  <a:lnTo>
                    <a:pt x="10953" y="9298"/>
                  </a:lnTo>
                  <a:lnTo>
                    <a:pt x="301" y="9298"/>
                  </a:lnTo>
                  <a:lnTo>
                    <a:pt x="301" y="301"/>
                  </a:lnTo>
                  <a:close/>
                  <a:moveTo>
                    <a:pt x="0" y="0"/>
                  </a:moveTo>
                  <a:lnTo>
                    <a:pt x="0" y="9599"/>
                  </a:lnTo>
                  <a:lnTo>
                    <a:pt x="11279" y="9599"/>
                  </a:lnTo>
                  <a:lnTo>
                    <a:pt x="11279" y="9499"/>
                  </a:lnTo>
                  <a:lnTo>
                    <a:pt x="112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12;p51">
              <a:extLst>
                <a:ext uri="{FF2B5EF4-FFF2-40B4-BE49-F238E27FC236}">
                  <a16:creationId xmlns:a16="http://schemas.microsoft.com/office/drawing/2014/main" id="{E92963D8-E817-4A86-AD7C-B5C3B9C5759D}"/>
                </a:ext>
              </a:extLst>
            </p:cNvPr>
            <p:cNvSpPr/>
            <p:nvPr/>
          </p:nvSpPr>
          <p:spPr>
            <a:xfrm>
              <a:off x="2625635" y="4425833"/>
              <a:ext cx="42408" cy="235841"/>
            </a:xfrm>
            <a:custGeom>
              <a:avLst/>
              <a:gdLst/>
              <a:ahLst/>
              <a:cxnLst/>
              <a:rect l="l" t="t" r="r" b="b"/>
              <a:pathLst>
                <a:path w="1781" h="9399" extrusionOk="0">
                  <a:moveTo>
                    <a:pt x="1" y="0"/>
                  </a:moveTo>
                  <a:lnTo>
                    <a:pt x="1" y="9399"/>
                  </a:lnTo>
                  <a:lnTo>
                    <a:pt x="1780" y="9399"/>
                  </a:lnTo>
                  <a:lnTo>
                    <a:pt x="1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13;p51">
              <a:extLst>
                <a:ext uri="{FF2B5EF4-FFF2-40B4-BE49-F238E27FC236}">
                  <a16:creationId xmlns:a16="http://schemas.microsoft.com/office/drawing/2014/main" id="{773A90C1-C1B0-4C90-975A-CAE615D55842}"/>
                </a:ext>
              </a:extLst>
            </p:cNvPr>
            <p:cNvSpPr/>
            <p:nvPr/>
          </p:nvSpPr>
          <p:spPr>
            <a:xfrm>
              <a:off x="2620873" y="4423324"/>
              <a:ext cx="51933" cy="240884"/>
            </a:xfrm>
            <a:custGeom>
              <a:avLst/>
              <a:gdLst/>
              <a:ahLst/>
              <a:cxnLst/>
              <a:rect l="l" t="t" r="r" b="b"/>
              <a:pathLst>
                <a:path w="2181" h="9600" extrusionOk="0">
                  <a:moveTo>
                    <a:pt x="1880" y="301"/>
                  </a:moveTo>
                  <a:lnTo>
                    <a:pt x="1880" y="9298"/>
                  </a:lnTo>
                  <a:lnTo>
                    <a:pt x="301" y="9298"/>
                  </a:lnTo>
                  <a:lnTo>
                    <a:pt x="301" y="301"/>
                  </a:lnTo>
                  <a:close/>
                  <a:moveTo>
                    <a:pt x="0" y="0"/>
                  </a:moveTo>
                  <a:lnTo>
                    <a:pt x="0" y="9599"/>
                  </a:lnTo>
                  <a:lnTo>
                    <a:pt x="2181" y="9599"/>
                  </a:lnTo>
                  <a:lnTo>
                    <a:pt x="2181" y="9499"/>
                  </a:lnTo>
                  <a:lnTo>
                    <a:pt x="21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14;p51">
              <a:extLst>
                <a:ext uri="{FF2B5EF4-FFF2-40B4-BE49-F238E27FC236}">
                  <a16:creationId xmlns:a16="http://schemas.microsoft.com/office/drawing/2014/main" id="{1E5AED90-CD39-47B4-BB1F-BDA94DFB0E26}"/>
                </a:ext>
              </a:extLst>
            </p:cNvPr>
            <p:cNvSpPr/>
            <p:nvPr/>
          </p:nvSpPr>
          <p:spPr>
            <a:xfrm>
              <a:off x="2697856" y="4425833"/>
              <a:ext cx="44791" cy="235841"/>
            </a:xfrm>
            <a:custGeom>
              <a:avLst/>
              <a:gdLst/>
              <a:ahLst/>
              <a:cxnLst/>
              <a:rect l="l" t="t" r="r" b="b"/>
              <a:pathLst>
                <a:path w="1881" h="9399" extrusionOk="0">
                  <a:moveTo>
                    <a:pt x="0" y="0"/>
                  </a:moveTo>
                  <a:lnTo>
                    <a:pt x="0" y="9399"/>
                  </a:lnTo>
                  <a:lnTo>
                    <a:pt x="1880" y="9399"/>
                  </a:lnTo>
                  <a:lnTo>
                    <a:pt x="1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5;p51">
              <a:extLst>
                <a:ext uri="{FF2B5EF4-FFF2-40B4-BE49-F238E27FC236}">
                  <a16:creationId xmlns:a16="http://schemas.microsoft.com/office/drawing/2014/main" id="{2A4457F6-4850-400E-ACAA-067876E8B38A}"/>
                </a:ext>
              </a:extLst>
            </p:cNvPr>
            <p:cNvSpPr/>
            <p:nvPr/>
          </p:nvSpPr>
          <p:spPr>
            <a:xfrm>
              <a:off x="2695475" y="4423324"/>
              <a:ext cx="49552" cy="240884"/>
            </a:xfrm>
            <a:custGeom>
              <a:avLst/>
              <a:gdLst/>
              <a:ahLst/>
              <a:cxnLst/>
              <a:rect l="l" t="t" r="r" b="b"/>
              <a:pathLst>
                <a:path w="2081" h="9600" extrusionOk="0">
                  <a:moveTo>
                    <a:pt x="1780" y="301"/>
                  </a:moveTo>
                  <a:lnTo>
                    <a:pt x="1780" y="9298"/>
                  </a:lnTo>
                  <a:lnTo>
                    <a:pt x="301" y="9298"/>
                  </a:lnTo>
                  <a:lnTo>
                    <a:pt x="301" y="301"/>
                  </a:lnTo>
                  <a:close/>
                  <a:moveTo>
                    <a:pt x="0" y="0"/>
                  </a:moveTo>
                  <a:lnTo>
                    <a:pt x="0" y="9599"/>
                  </a:lnTo>
                  <a:lnTo>
                    <a:pt x="2080" y="9599"/>
                  </a:lnTo>
                  <a:lnTo>
                    <a:pt x="2080" y="9499"/>
                  </a:lnTo>
                  <a:lnTo>
                    <a:pt x="2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16;p51">
              <a:extLst>
                <a:ext uri="{FF2B5EF4-FFF2-40B4-BE49-F238E27FC236}">
                  <a16:creationId xmlns:a16="http://schemas.microsoft.com/office/drawing/2014/main" id="{6856E5FD-35F4-4BF5-A6FF-1FF9C436C2C2}"/>
                </a:ext>
              </a:extLst>
            </p:cNvPr>
            <p:cNvSpPr/>
            <p:nvPr/>
          </p:nvSpPr>
          <p:spPr>
            <a:xfrm>
              <a:off x="3695094" y="4425833"/>
              <a:ext cx="42384" cy="235841"/>
            </a:xfrm>
            <a:custGeom>
              <a:avLst/>
              <a:gdLst/>
              <a:ahLst/>
              <a:cxnLst/>
              <a:rect l="l" t="t" r="r" b="b"/>
              <a:pathLst>
                <a:path w="1780" h="9399" extrusionOk="0">
                  <a:moveTo>
                    <a:pt x="0" y="0"/>
                  </a:moveTo>
                  <a:lnTo>
                    <a:pt x="0" y="9399"/>
                  </a:lnTo>
                  <a:lnTo>
                    <a:pt x="1780" y="9399"/>
                  </a:lnTo>
                  <a:lnTo>
                    <a:pt x="1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7;p51">
              <a:extLst>
                <a:ext uri="{FF2B5EF4-FFF2-40B4-BE49-F238E27FC236}">
                  <a16:creationId xmlns:a16="http://schemas.microsoft.com/office/drawing/2014/main" id="{8D3AE5DB-A36D-4C33-94C7-351A0E104FE0}"/>
                </a:ext>
              </a:extLst>
            </p:cNvPr>
            <p:cNvSpPr/>
            <p:nvPr/>
          </p:nvSpPr>
          <p:spPr>
            <a:xfrm>
              <a:off x="3690308" y="4423324"/>
              <a:ext cx="51957" cy="240884"/>
            </a:xfrm>
            <a:custGeom>
              <a:avLst/>
              <a:gdLst/>
              <a:ahLst/>
              <a:cxnLst/>
              <a:rect l="l" t="t" r="r" b="b"/>
              <a:pathLst>
                <a:path w="2182" h="9600" extrusionOk="0">
                  <a:moveTo>
                    <a:pt x="1880" y="301"/>
                  </a:moveTo>
                  <a:lnTo>
                    <a:pt x="1880" y="9298"/>
                  </a:lnTo>
                  <a:lnTo>
                    <a:pt x="302" y="9298"/>
                  </a:lnTo>
                  <a:lnTo>
                    <a:pt x="302" y="301"/>
                  </a:lnTo>
                  <a:close/>
                  <a:moveTo>
                    <a:pt x="1" y="0"/>
                  </a:moveTo>
                  <a:lnTo>
                    <a:pt x="1" y="9599"/>
                  </a:lnTo>
                  <a:lnTo>
                    <a:pt x="2181" y="9599"/>
                  </a:lnTo>
                  <a:lnTo>
                    <a:pt x="2181" y="9499"/>
                  </a:lnTo>
                  <a:lnTo>
                    <a:pt x="2181"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18;p51">
              <a:extLst>
                <a:ext uri="{FF2B5EF4-FFF2-40B4-BE49-F238E27FC236}">
                  <a16:creationId xmlns:a16="http://schemas.microsoft.com/office/drawing/2014/main" id="{B8A0C973-53B2-42AE-9118-02CCE63D8802}"/>
                </a:ext>
              </a:extLst>
            </p:cNvPr>
            <p:cNvSpPr/>
            <p:nvPr/>
          </p:nvSpPr>
          <p:spPr>
            <a:xfrm>
              <a:off x="3015933" y="2161876"/>
              <a:ext cx="186828" cy="120768"/>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19;p51">
              <a:extLst>
                <a:ext uri="{FF2B5EF4-FFF2-40B4-BE49-F238E27FC236}">
                  <a16:creationId xmlns:a16="http://schemas.microsoft.com/office/drawing/2014/main" id="{E8D08B4A-9822-470D-8F73-7DA2CA9D9709}"/>
                </a:ext>
              </a:extLst>
            </p:cNvPr>
            <p:cNvSpPr/>
            <p:nvPr/>
          </p:nvSpPr>
          <p:spPr>
            <a:xfrm>
              <a:off x="2941332" y="2080753"/>
              <a:ext cx="283503" cy="177978"/>
            </a:xfrm>
            <a:custGeom>
              <a:avLst/>
              <a:gdLst/>
              <a:ahLst/>
              <a:cxnLst/>
              <a:rect l="l" t="t" r="r" b="b"/>
              <a:pathLst>
                <a:path w="11906" h="7093" extrusionOk="0">
                  <a:moveTo>
                    <a:pt x="9199" y="0"/>
                  </a:moveTo>
                  <a:cubicBezTo>
                    <a:pt x="7645" y="0"/>
                    <a:pt x="6066" y="426"/>
                    <a:pt x="4613" y="1153"/>
                  </a:cubicBezTo>
                  <a:cubicBezTo>
                    <a:pt x="2307" y="2506"/>
                    <a:pt x="753" y="4587"/>
                    <a:pt x="1" y="6892"/>
                  </a:cubicBezTo>
                  <a:lnTo>
                    <a:pt x="853" y="7093"/>
                  </a:lnTo>
                  <a:cubicBezTo>
                    <a:pt x="1480" y="5013"/>
                    <a:pt x="2933" y="3133"/>
                    <a:pt x="5014" y="1880"/>
                  </a:cubicBezTo>
                  <a:cubicBezTo>
                    <a:pt x="6392" y="1153"/>
                    <a:pt x="7745" y="827"/>
                    <a:pt x="9199" y="827"/>
                  </a:cubicBezTo>
                  <a:cubicBezTo>
                    <a:pt x="10026" y="827"/>
                    <a:pt x="10878" y="927"/>
                    <a:pt x="11705" y="1153"/>
                  </a:cubicBezTo>
                  <a:lnTo>
                    <a:pt x="11906" y="426"/>
                  </a:lnTo>
                  <a:cubicBezTo>
                    <a:pt x="10978" y="100"/>
                    <a:pt x="10151" y="0"/>
                    <a:pt x="9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20;p51">
              <a:extLst>
                <a:ext uri="{FF2B5EF4-FFF2-40B4-BE49-F238E27FC236}">
                  <a16:creationId xmlns:a16="http://schemas.microsoft.com/office/drawing/2014/main" id="{9B055770-9A5E-4846-9252-48314D01E271}"/>
                </a:ext>
              </a:extLst>
            </p:cNvPr>
            <p:cNvSpPr/>
            <p:nvPr/>
          </p:nvSpPr>
          <p:spPr>
            <a:xfrm>
              <a:off x="2869729" y="1999631"/>
              <a:ext cx="373011" cy="233331"/>
            </a:xfrm>
            <a:custGeom>
              <a:avLst/>
              <a:gdLst/>
              <a:ahLst/>
              <a:cxnLst/>
              <a:rect l="l" t="t" r="r" b="b"/>
              <a:pathLst>
                <a:path w="15665" h="9299" extrusionOk="0">
                  <a:moveTo>
                    <a:pt x="12106" y="0"/>
                  </a:moveTo>
                  <a:cubicBezTo>
                    <a:pt x="10026" y="0"/>
                    <a:pt x="7920" y="526"/>
                    <a:pt x="6041" y="1554"/>
                  </a:cubicBezTo>
                  <a:cubicBezTo>
                    <a:pt x="3008" y="3233"/>
                    <a:pt x="928" y="5940"/>
                    <a:pt x="0" y="9073"/>
                  </a:cubicBezTo>
                  <a:lnTo>
                    <a:pt x="828" y="9298"/>
                  </a:lnTo>
                  <a:cubicBezTo>
                    <a:pt x="1655" y="6366"/>
                    <a:pt x="3534" y="3860"/>
                    <a:pt x="6467" y="2281"/>
                  </a:cubicBezTo>
                  <a:cubicBezTo>
                    <a:pt x="8246" y="1253"/>
                    <a:pt x="10226" y="827"/>
                    <a:pt x="12106" y="827"/>
                  </a:cubicBezTo>
                  <a:cubicBezTo>
                    <a:pt x="13259" y="827"/>
                    <a:pt x="14286" y="927"/>
                    <a:pt x="15439" y="1253"/>
                  </a:cubicBezTo>
                  <a:lnTo>
                    <a:pt x="15665" y="526"/>
                  </a:lnTo>
                  <a:cubicBezTo>
                    <a:pt x="14512" y="100"/>
                    <a:pt x="13259" y="0"/>
                    <a:pt x="1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21;p51">
              <a:extLst>
                <a:ext uri="{FF2B5EF4-FFF2-40B4-BE49-F238E27FC236}">
                  <a16:creationId xmlns:a16="http://schemas.microsoft.com/office/drawing/2014/main" id="{2514A8FF-5C64-4101-BB0C-9ED87E30FA7B}"/>
                </a:ext>
              </a:extLst>
            </p:cNvPr>
            <p:cNvSpPr/>
            <p:nvPr/>
          </p:nvSpPr>
          <p:spPr>
            <a:xfrm>
              <a:off x="3090536" y="2243000"/>
              <a:ext cx="92533" cy="62906"/>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22;p51">
              <a:extLst>
                <a:ext uri="{FF2B5EF4-FFF2-40B4-BE49-F238E27FC236}">
                  <a16:creationId xmlns:a16="http://schemas.microsoft.com/office/drawing/2014/main" id="{D9392BB8-DBAA-4551-971D-57A347423B83}"/>
                </a:ext>
              </a:extLst>
            </p:cNvPr>
            <p:cNvSpPr/>
            <p:nvPr/>
          </p:nvSpPr>
          <p:spPr>
            <a:xfrm>
              <a:off x="3015933" y="2161876"/>
              <a:ext cx="186828" cy="120768"/>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23;p51">
              <a:extLst>
                <a:ext uri="{FF2B5EF4-FFF2-40B4-BE49-F238E27FC236}">
                  <a16:creationId xmlns:a16="http://schemas.microsoft.com/office/drawing/2014/main" id="{A0180463-A53B-4544-B701-5B8C6F25D150}"/>
                </a:ext>
              </a:extLst>
            </p:cNvPr>
            <p:cNvSpPr/>
            <p:nvPr/>
          </p:nvSpPr>
          <p:spPr>
            <a:xfrm>
              <a:off x="3090536" y="2243000"/>
              <a:ext cx="92533" cy="62906"/>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24;p51">
              <a:extLst>
                <a:ext uri="{FF2B5EF4-FFF2-40B4-BE49-F238E27FC236}">
                  <a16:creationId xmlns:a16="http://schemas.microsoft.com/office/drawing/2014/main" id="{A046962F-1D13-450D-B96D-A7635CD65F97}"/>
                </a:ext>
              </a:extLst>
            </p:cNvPr>
            <p:cNvSpPr/>
            <p:nvPr/>
          </p:nvSpPr>
          <p:spPr>
            <a:xfrm>
              <a:off x="2854800" y="2159367"/>
              <a:ext cx="1514097" cy="660322"/>
            </a:xfrm>
            <a:custGeom>
              <a:avLst/>
              <a:gdLst/>
              <a:ahLst/>
              <a:cxnLst/>
              <a:rect l="l" t="t" r="r" b="b"/>
              <a:pathLst>
                <a:path w="63586" h="26316" extrusionOk="0">
                  <a:moveTo>
                    <a:pt x="29124" y="0"/>
                  </a:moveTo>
                  <a:lnTo>
                    <a:pt x="1" y="19724"/>
                  </a:lnTo>
                  <a:lnTo>
                    <a:pt x="34562" y="26316"/>
                  </a:lnTo>
                  <a:lnTo>
                    <a:pt x="63585" y="6566"/>
                  </a:lnTo>
                  <a:lnTo>
                    <a:pt x="29124"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25;p51">
              <a:extLst>
                <a:ext uri="{FF2B5EF4-FFF2-40B4-BE49-F238E27FC236}">
                  <a16:creationId xmlns:a16="http://schemas.microsoft.com/office/drawing/2014/main" id="{C7B57F08-6067-4433-A1E6-2FD42A683683}"/>
                </a:ext>
              </a:extLst>
            </p:cNvPr>
            <p:cNvSpPr/>
            <p:nvPr/>
          </p:nvSpPr>
          <p:spPr>
            <a:xfrm>
              <a:off x="2849442" y="2154324"/>
              <a:ext cx="1524217" cy="670410"/>
            </a:xfrm>
            <a:custGeom>
              <a:avLst/>
              <a:gdLst/>
              <a:ahLst/>
              <a:cxnLst/>
              <a:rect l="l" t="t" r="r" b="b"/>
              <a:pathLst>
                <a:path w="64011" h="26718" extrusionOk="0">
                  <a:moveTo>
                    <a:pt x="29290" y="409"/>
                  </a:moveTo>
                  <a:lnTo>
                    <a:pt x="63284" y="6893"/>
                  </a:lnTo>
                  <a:lnTo>
                    <a:pt x="34687" y="26316"/>
                  </a:lnTo>
                  <a:lnTo>
                    <a:pt x="727" y="19825"/>
                  </a:lnTo>
                  <a:lnTo>
                    <a:pt x="29290" y="409"/>
                  </a:lnTo>
                  <a:close/>
                  <a:moveTo>
                    <a:pt x="29148" y="1"/>
                  </a:moveTo>
                  <a:lnTo>
                    <a:pt x="101" y="19725"/>
                  </a:lnTo>
                  <a:cubicBezTo>
                    <a:pt x="0" y="19825"/>
                    <a:pt x="0" y="19825"/>
                    <a:pt x="0" y="19925"/>
                  </a:cubicBezTo>
                  <a:cubicBezTo>
                    <a:pt x="0" y="20051"/>
                    <a:pt x="101" y="20151"/>
                    <a:pt x="226" y="20151"/>
                  </a:cubicBezTo>
                  <a:lnTo>
                    <a:pt x="34687" y="26717"/>
                  </a:lnTo>
                  <a:cubicBezTo>
                    <a:pt x="34787" y="26717"/>
                    <a:pt x="34787" y="26717"/>
                    <a:pt x="34888" y="26617"/>
                  </a:cubicBezTo>
                  <a:lnTo>
                    <a:pt x="63910" y="6893"/>
                  </a:lnTo>
                  <a:cubicBezTo>
                    <a:pt x="64011" y="6893"/>
                    <a:pt x="64011" y="6767"/>
                    <a:pt x="64011" y="6667"/>
                  </a:cubicBezTo>
                  <a:lnTo>
                    <a:pt x="63910" y="6567"/>
                  </a:lnTo>
                  <a:lnTo>
                    <a:pt x="2934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26;p51">
              <a:extLst>
                <a:ext uri="{FF2B5EF4-FFF2-40B4-BE49-F238E27FC236}">
                  <a16:creationId xmlns:a16="http://schemas.microsoft.com/office/drawing/2014/main" id="{8ABA660C-6947-4B63-A901-E616AA94D323}"/>
                </a:ext>
              </a:extLst>
            </p:cNvPr>
            <p:cNvSpPr/>
            <p:nvPr/>
          </p:nvSpPr>
          <p:spPr>
            <a:xfrm>
              <a:off x="2849442" y="2130436"/>
              <a:ext cx="1519455" cy="523872"/>
            </a:xfrm>
            <a:custGeom>
              <a:avLst/>
              <a:gdLst/>
              <a:ahLst/>
              <a:cxnLst/>
              <a:rect l="l" t="t" r="r" b="b"/>
              <a:pathLst>
                <a:path w="63811" h="20878" extrusionOk="0">
                  <a:moveTo>
                    <a:pt x="29048" y="0"/>
                  </a:moveTo>
                  <a:lnTo>
                    <a:pt x="0" y="19750"/>
                  </a:lnTo>
                  <a:lnTo>
                    <a:pt x="226" y="20877"/>
                  </a:lnTo>
                  <a:lnTo>
                    <a:pt x="29349" y="1153"/>
                  </a:lnTo>
                  <a:lnTo>
                    <a:pt x="63810" y="7719"/>
                  </a:lnTo>
                  <a:lnTo>
                    <a:pt x="63610" y="6592"/>
                  </a:lnTo>
                  <a:lnTo>
                    <a:pt x="290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27;p51">
              <a:extLst>
                <a:ext uri="{FF2B5EF4-FFF2-40B4-BE49-F238E27FC236}">
                  <a16:creationId xmlns:a16="http://schemas.microsoft.com/office/drawing/2014/main" id="{1C0D8755-B22A-4C07-8412-4D64B940C1A4}"/>
                </a:ext>
              </a:extLst>
            </p:cNvPr>
            <p:cNvSpPr/>
            <p:nvPr/>
          </p:nvSpPr>
          <p:spPr>
            <a:xfrm>
              <a:off x="2844655" y="2125393"/>
              <a:ext cx="1529004" cy="534562"/>
            </a:xfrm>
            <a:custGeom>
              <a:avLst/>
              <a:gdLst/>
              <a:ahLst/>
              <a:cxnLst/>
              <a:rect l="l" t="t" r="r" b="b"/>
              <a:pathLst>
                <a:path w="64212" h="21304" extrusionOk="0">
                  <a:moveTo>
                    <a:pt x="29349" y="402"/>
                  </a:moveTo>
                  <a:lnTo>
                    <a:pt x="63585" y="6993"/>
                  </a:lnTo>
                  <a:lnTo>
                    <a:pt x="63811" y="7620"/>
                  </a:lnTo>
                  <a:lnTo>
                    <a:pt x="29550" y="1154"/>
                  </a:lnTo>
                  <a:lnTo>
                    <a:pt x="29349" y="1154"/>
                  </a:lnTo>
                  <a:lnTo>
                    <a:pt x="527" y="20677"/>
                  </a:lnTo>
                  <a:lnTo>
                    <a:pt x="441" y="20056"/>
                  </a:lnTo>
                  <a:lnTo>
                    <a:pt x="29349" y="402"/>
                  </a:lnTo>
                  <a:close/>
                  <a:moveTo>
                    <a:pt x="29124" y="1"/>
                  </a:moveTo>
                  <a:lnTo>
                    <a:pt x="101" y="19825"/>
                  </a:lnTo>
                  <a:cubicBezTo>
                    <a:pt x="1" y="19825"/>
                    <a:pt x="1" y="19951"/>
                    <a:pt x="1" y="20051"/>
                  </a:cubicBezTo>
                  <a:lnTo>
                    <a:pt x="201" y="21078"/>
                  </a:lnTo>
                  <a:cubicBezTo>
                    <a:pt x="201" y="21204"/>
                    <a:pt x="302" y="21204"/>
                    <a:pt x="302" y="21304"/>
                  </a:cubicBezTo>
                  <a:cubicBezTo>
                    <a:pt x="427" y="21304"/>
                    <a:pt x="527" y="21304"/>
                    <a:pt x="527" y="21204"/>
                  </a:cubicBezTo>
                  <a:lnTo>
                    <a:pt x="29550" y="1555"/>
                  </a:lnTo>
                  <a:lnTo>
                    <a:pt x="64011" y="8146"/>
                  </a:lnTo>
                  <a:cubicBezTo>
                    <a:pt x="64011" y="8146"/>
                    <a:pt x="64111" y="8146"/>
                    <a:pt x="64212" y="8046"/>
                  </a:cubicBezTo>
                  <a:lnTo>
                    <a:pt x="64212" y="7820"/>
                  </a:lnTo>
                  <a:lnTo>
                    <a:pt x="64011" y="6793"/>
                  </a:lnTo>
                  <a:cubicBezTo>
                    <a:pt x="64011" y="6667"/>
                    <a:pt x="63911" y="6667"/>
                    <a:pt x="63811" y="6567"/>
                  </a:cubicBezTo>
                  <a:lnTo>
                    <a:pt x="29349" y="1"/>
                  </a:lnTo>
                  <a:close/>
                </a:path>
              </a:pathLst>
            </a:custGeom>
            <a:solidFill>
              <a:schemeClr val="tx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28;p51">
              <a:extLst>
                <a:ext uri="{FF2B5EF4-FFF2-40B4-BE49-F238E27FC236}">
                  <a16:creationId xmlns:a16="http://schemas.microsoft.com/office/drawing/2014/main" id="{F912F6E7-2A93-4D93-AC62-6355BA7A6355}"/>
                </a:ext>
              </a:extLst>
            </p:cNvPr>
            <p:cNvSpPr/>
            <p:nvPr/>
          </p:nvSpPr>
          <p:spPr>
            <a:xfrm>
              <a:off x="3272554" y="2731642"/>
              <a:ext cx="815245" cy="199583"/>
            </a:xfrm>
            <a:custGeom>
              <a:avLst/>
              <a:gdLst/>
              <a:ahLst/>
              <a:cxnLst/>
              <a:rect l="l" t="t" r="r" b="b"/>
              <a:pathLst>
                <a:path w="34237" h="7954" extrusionOk="0">
                  <a:moveTo>
                    <a:pt x="31893" y="0"/>
                  </a:moveTo>
                  <a:cubicBezTo>
                    <a:pt x="28930" y="0"/>
                    <a:pt x="23209" y="783"/>
                    <a:pt x="16693" y="2156"/>
                  </a:cubicBezTo>
                  <a:cubicBezTo>
                    <a:pt x="7294" y="4035"/>
                    <a:pt x="1" y="6542"/>
                    <a:pt x="201" y="7469"/>
                  </a:cubicBezTo>
                  <a:cubicBezTo>
                    <a:pt x="264" y="7798"/>
                    <a:pt x="1066" y="7954"/>
                    <a:pt x="2423" y="7954"/>
                  </a:cubicBezTo>
                  <a:cubicBezTo>
                    <a:pt x="5400" y="7954"/>
                    <a:pt x="11049" y="7206"/>
                    <a:pt x="17419" y="5915"/>
                  </a:cubicBezTo>
                  <a:cubicBezTo>
                    <a:pt x="26818" y="3935"/>
                    <a:pt x="34237" y="1529"/>
                    <a:pt x="34036" y="476"/>
                  </a:cubicBezTo>
                  <a:cubicBezTo>
                    <a:pt x="33975" y="154"/>
                    <a:pt x="33204" y="0"/>
                    <a:pt x="31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29;p51">
              <a:extLst>
                <a:ext uri="{FF2B5EF4-FFF2-40B4-BE49-F238E27FC236}">
                  <a16:creationId xmlns:a16="http://schemas.microsoft.com/office/drawing/2014/main" id="{279631E1-42A8-4217-81E2-8ED59245434E}"/>
                </a:ext>
              </a:extLst>
            </p:cNvPr>
            <p:cNvSpPr/>
            <p:nvPr/>
          </p:nvSpPr>
          <p:spPr>
            <a:xfrm>
              <a:off x="3272554" y="2727853"/>
              <a:ext cx="815245" cy="209444"/>
            </a:xfrm>
            <a:custGeom>
              <a:avLst/>
              <a:gdLst/>
              <a:ahLst/>
              <a:cxnLst/>
              <a:rect l="l" t="t" r="r" b="b"/>
              <a:pathLst>
                <a:path w="34237" h="8347" extrusionOk="0">
                  <a:moveTo>
                    <a:pt x="31831" y="427"/>
                  </a:moveTo>
                  <a:cubicBezTo>
                    <a:pt x="32457" y="427"/>
                    <a:pt x="32983" y="427"/>
                    <a:pt x="33309" y="527"/>
                  </a:cubicBezTo>
                  <a:cubicBezTo>
                    <a:pt x="33510" y="527"/>
                    <a:pt x="33610" y="627"/>
                    <a:pt x="33710" y="627"/>
                  </a:cubicBezTo>
                  <a:lnTo>
                    <a:pt x="33836" y="728"/>
                  </a:lnTo>
                  <a:lnTo>
                    <a:pt x="33710" y="828"/>
                  </a:lnTo>
                  <a:cubicBezTo>
                    <a:pt x="33710" y="953"/>
                    <a:pt x="33510" y="1053"/>
                    <a:pt x="33209" y="1254"/>
                  </a:cubicBezTo>
                  <a:cubicBezTo>
                    <a:pt x="32257" y="1780"/>
                    <a:pt x="30176" y="2607"/>
                    <a:pt x="27445" y="3459"/>
                  </a:cubicBezTo>
                  <a:cubicBezTo>
                    <a:pt x="24638" y="4186"/>
                    <a:pt x="21179" y="5114"/>
                    <a:pt x="17419" y="5840"/>
                  </a:cubicBezTo>
                  <a:cubicBezTo>
                    <a:pt x="10953" y="7219"/>
                    <a:pt x="5314" y="7946"/>
                    <a:pt x="2382" y="7946"/>
                  </a:cubicBezTo>
                  <a:cubicBezTo>
                    <a:pt x="1655" y="7946"/>
                    <a:pt x="1129" y="7946"/>
                    <a:pt x="828" y="7845"/>
                  </a:cubicBezTo>
                  <a:cubicBezTo>
                    <a:pt x="627" y="7845"/>
                    <a:pt x="502" y="7720"/>
                    <a:pt x="402" y="7720"/>
                  </a:cubicBezTo>
                  <a:lnTo>
                    <a:pt x="402" y="7620"/>
                  </a:lnTo>
                  <a:lnTo>
                    <a:pt x="402" y="7520"/>
                  </a:lnTo>
                  <a:cubicBezTo>
                    <a:pt x="502" y="7419"/>
                    <a:pt x="627" y="7319"/>
                    <a:pt x="928" y="7094"/>
                  </a:cubicBezTo>
                  <a:cubicBezTo>
                    <a:pt x="1881" y="6592"/>
                    <a:pt x="3961" y="5740"/>
                    <a:pt x="6768" y="4913"/>
                  </a:cubicBezTo>
                  <a:cubicBezTo>
                    <a:pt x="9500" y="4186"/>
                    <a:pt x="12933" y="3234"/>
                    <a:pt x="16693" y="2507"/>
                  </a:cubicBezTo>
                  <a:cubicBezTo>
                    <a:pt x="23184" y="1154"/>
                    <a:pt x="28923" y="427"/>
                    <a:pt x="31831" y="427"/>
                  </a:cubicBezTo>
                  <a:close/>
                  <a:moveTo>
                    <a:pt x="31831" y="1"/>
                  </a:moveTo>
                  <a:cubicBezTo>
                    <a:pt x="28823" y="1"/>
                    <a:pt x="23059" y="728"/>
                    <a:pt x="16693" y="2081"/>
                  </a:cubicBezTo>
                  <a:cubicBezTo>
                    <a:pt x="12006" y="3033"/>
                    <a:pt x="7921" y="4086"/>
                    <a:pt x="4888" y="5114"/>
                  </a:cubicBezTo>
                  <a:cubicBezTo>
                    <a:pt x="3434" y="5540"/>
                    <a:pt x="2181" y="6066"/>
                    <a:pt x="1354" y="6467"/>
                  </a:cubicBezTo>
                  <a:cubicBezTo>
                    <a:pt x="928" y="6592"/>
                    <a:pt x="627" y="6793"/>
                    <a:pt x="402" y="6993"/>
                  </a:cubicBezTo>
                  <a:cubicBezTo>
                    <a:pt x="201" y="7094"/>
                    <a:pt x="101" y="7219"/>
                    <a:pt x="101" y="7319"/>
                  </a:cubicBezTo>
                  <a:cubicBezTo>
                    <a:pt x="1" y="7419"/>
                    <a:pt x="1" y="7520"/>
                    <a:pt x="1" y="7620"/>
                  </a:cubicBezTo>
                  <a:lnTo>
                    <a:pt x="1" y="7720"/>
                  </a:lnTo>
                  <a:cubicBezTo>
                    <a:pt x="1" y="7845"/>
                    <a:pt x="101" y="8046"/>
                    <a:pt x="201" y="8046"/>
                  </a:cubicBezTo>
                  <a:cubicBezTo>
                    <a:pt x="402" y="8146"/>
                    <a:pt x="728" y="8246"/>
                    <a:pt x="1028" y="8246"/>
                  </a:cubicBezTo>
                  <a:cubicBezTo>
                    <a:pt x="1454" y="8347"/>
                    <a:pt x="1881" y="8347"/>
                    <a:pt x="2382" y="8347"/>
                  </a:cubicBezTo>
                  <a:cubicBezTo>
                    <a:pt x="5314" y="8347"/>
                    <a:pt x="11054" y="7620"/>
                    <a:pt x="17545" y="6266"/>
                  </a:cubicBezTo>
                  <a:cubicBezTo>
                    <a:pt x="22131" y="5339"/>
                    <a:pt x="26317" y="4287"/>
                    <a:pt x="29224" y="3234"/>
                  </a:cubicBezTo>
                  <a:cubicBezTo>
                    <a:pt x="30803" y="2833"/>
                    <a:pt x="31956" y="2307"/>
                    <a:pt x="32783" y="1880"/>
                  </a:cubicBezTo>
                  <a:cubicBezTo>
                    <a:pt x="33209" y="1680"/>
                    <a:pt x="33610" y="1580"/>
                    <a:pt x="33836" y="1354"/>
                  </a:cubicBezTo>
                  <a:cubicBezTo>
                    <a:pt x="33936" y="1254"/>
                    <a:pt x="34036" y="1154"/>
                    <a:pt x="34136" y="1053"/>
                  </a:cubicBezTo>
                  <a:cubicBezTo>
                    <a:pt x="34136" y="953"/>
                    <a:pt x="34237" y="828"/>
                    <a:pt x="34237" y="728"/>
                  </a:cubicBezTo>
                  <a:lnTo>
                    <a:pt x="34237" y="627"/>
                  </a:lnTo>
                  <a:cubicBezTo>
                    <a:pt x="34136" y="427"/>
                    <a:pt x="34036" y="327"/>
                    <a:pt x="33936" y="327"/>
                  </a:cubicBezTo>
                  <a:cubicBezTo>
                    <a:pt x="33710" y="201"/>
                    <a:pt x="33510" y="101"/>
                    <a:pt x="33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30;p51">
              <a:extLst>
                <a:ext uri="{FF2B5EF4-FFF2-40B4-BE49-F238E27FC236}">
                  <a16:creationId xmlns:a16="http://schemas.microsoft.com/office/drawing/2014/main" id="{44A5817C-0A12-4224-BD8B-EEBB24CF225E}"/>
                </a:ext>
              </a:extLst>
            </p:cNvPr>
            <p:cNvSpPr/>
            <p:nvPr/>
          </p:nvSpPr>
          <p:spPr>
            <a:xfrm>
              <a:off x="3341798" y="2761828"/>
              <a:ext cx="2461783" cy="1632590"/>
            </a:xfrm>
            <a:custGeom>
              <a:avLst/>
              <a:gdLst/>
              <a:ahLst/>
              <a:cxnLst/>
              <a:rect l="l" t="t" r="r" b="b"/>
              <a:pathLst>
                <a:path w="103385" h="65064" extrusionOk="0">
                  <a:moveTo>
                    <a:pt x="4712" y="0"/>
                  </a:moveTo>
                  <a:cubicBezTo>
                    <a:pt x="2105" y="0"/>
                    <a:pt x="0" y="2206"/>
                    <a:pt x="0" y="4712"/>
                  </a:cubicBezTo>
                  <a:lnTo>
                    <a:pt x="0" y="65063"/>
                  </a:lnTo>
                  <a:lnTo>
                    <a:pt x="103384" y="65063"/>
                  </a:lnTo>
                  <a:lnTo>
                    <a:pt x="103384" y="4712"/>
                  </a:lnTo>
                  <a:cubicBezTo>
                    <a:pt x="103384" y="2206"/>
                    <a:pt x="101304" y="0"/>
                    <a:pt x="9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31;p51">
              <a:extLst>
                <a:ext uri="{FF2B5EF4-FFF2-40B4-BE49-F238E27FC236}">
                  <a16:creationId xmlns:a16="http://schemas.microsoft.com/office/drawing/2014/main" id="{EC31EAED-CF8D-49E5-BCCD-D8A96A65EC30}"/>
                </a:ext>
              </a:extLst>
            </p:cNvPr>
            <p:cNvSpPr/>
            <p:nvPr/>
          </p:nvSpPr>
          <p:spPr>
            <a:xfrm>
              <a:off x="3339394" y="2759294"/>
              <a:ext cx="2466569" cy="1637633"/>
            </a:xfrm>
            <a:custGeom>
              <a:avLst/>
              <a:gdLst/>
              <a:ahLst/>
              <a:cxnLst/>
              <a:rect l="l" t="t" r="r" b="b"/>
              <a:pathLst>
                <a:path w="103586" h="65265" extrusionOk="0">
                  <a:moveTo>
                    <a:pt x="98798" y="327"/>
                  </a:moveTo>
                  <a:cubicBezTo>
                    <a:pt x="100052" y="327"/>
                    <a:pt x="101204" y="828"/>
                    <a:pt x="102031" y="1680"/>
                  </a:cubicBezTo>
                  <a:cubicBezTo>
                    <a:pt x="102758" y="2407"/>
                    <a:pt x="103285" y="3560"/>
                    <a:pt x="103285" y="4813"/>
                  </a:cubicBezTo>
                  <a:lnTo>
                    <a:pt x="103285" y="64964"/>
                  </a:lnTo>
                  <a:lnTo>
                    <a:pt x="327" y="64964"/>
                  </a:lnTo>
                  <a:lnTo>
                    <a:pt x="327" y="4813"/>
                  </a:lnTo>
                  <a:cubicBezTo>
                    <a:pt x="327" y="3560"/>
                    <a:pt x="828" y="2407"/>
                    <a:pt x="1580" y="1680"/>
                  </a:cubicBezTo>
                  <a:cubicBezTo>
                    <a:pt x="2407" y="828"/>
                    <a:pt x="3560" y="327"/>
                    <a:pt x="4813" y="327"/>
                  </a:cubicBezTo>
                  <a:close/>
                  <a:moveTo>
                    <a:pt x="4813" y="1"/>
                  </a:moveTo>
                  <a:cubicBezTo>
                    <a:pt x="2081" y="1"/>
                    <a:pt x="1" y="2206"/>
                    <a:pt x="1" y="4813"/>
                  </a:cubicBezTo>
                  <a:lnTo>
                    <a:pt x="1" y="65264"/>
                  </a:lnTo>
                  <a:lnTo>
                    <a:pt x="103585" y="65264"/>
                  </a:lnTo>
                  <a:lnTo>
                    <a:pt x="103585" y="65164"/>
                  </a:lnTo>
                  <a:lnTo>
                    <a:pt x="103585" y="4813"/>
                  </a:lnTo>
                  <a:cubicBezTo>
                    <a:pt x="103585" y="2206"/>
                    <a:pt x="101505" y="1"/>
                    <a:pt x="9879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32;p51">
              <a:extLst>
                <a:ext uri="{FF2B5EF4-FFF2-40B4-BE49-F238E27FC236}">
                  <a16:creationId xmlns:a16="http://schemas.microsoft.com/office/drawing/2014/main" id="{447D5B38-3637-47EF-9C5E-999E21D30FCD}"/>
                </a:ext>
              </a:extLst>
            </p:cNvPr>
            <p:cNvSpPr/>
            <p:nvPr/>
          </p:nvSpPr>
          <p:spPr>
            <a:xfrm>
              <a:off x="3426545" y="2900813"/>
              <a:ext cx="2292886" cy="1394240"/>
            </a:xfrm>
            <a:custGeom>
              <a:avLst/>
              <a:gdLst/>
              <a:ahLst/>
              <a:cxnLst/>
              <a:rect l="l" t="t" r="r" b="b"/>
              <a:pathLst>
                <a:path w="96292" h="55565" extrusionOk="0">
                  <a:moveTo>
                    <a:pt x="0" y="0"/>
                  </a:moveTo>
                  <a:lnTo>
                    <a:pt x="0" y="55564"/>
                  </a:lnTo>
                  <a:lnTo>
                    <a:pt x="96291" y="55564"/>
                  </a:lnTo>
                  <a:lnTo>
                    <a:pt x="96291"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33;p51">
              <a:extLst>
                <a:ext uri="{FF2B5EF4-FFF2-40B4-BE49-F238E27FC236}">
                  <a16:creationId xmlns:a16="http://schemas.microsoft.com/office/drawing/2014/main" id="{9516A5B3-8F9A-44D8-A5DF-69186BB102F3}"/>
                </a:ext>
              </a:extLst>
            </p:cNvPr>
            <p:cNvSpPr/>
            <p:nvPr/>
          </p:nvSpPr>
          <p:spPr>
            <a:xfrm>
              <a:off x="3424140" y="2895769"/>
              <a:ext cx="2297672" cy="1404303"/>
            </a:xfrm>
            <a:custGeom>
              <a:avLst/>
              <a:gdLst/>
              <a:ahLst/>
              <a:cxnLst/>
              <a:rect l="l" t="t" r="r" b="b"/>
              <a:pathLst>
                <a:path w="96493" h="55966" extrusionOk="0">
                  <a:moveTo>
                    <a:pt x="96167" y="301"/>
                  </a:moveTo>
                  <a:lnTo>
                    <a:pt x="96167" y="55665"/>
                  </a:lnTo>
                  <a:lnTo>
                    <a:pt x="302" y="55665"/>
                  </a:lnTo>
                  <a:lnTo>
                    <a:pt x="302" y="301"/>
                  </a:lnTo>
                  <a:close/>
                  <a:moveTo>
                    <a:pt x="1" y="1"/>
                  </a:moveTo>
                  <a:lnTo>
                    <a:pt x="1" y="55966"/>
                  </a:lnTo>
                  <a:lnTo>
                    <a:pt x="96493" y="55966"/>
                  </a:lnTo>
                  <a:lnTo>
                    <a:pt x="96493" y="55765"/>
                  </a:lnTo>
                  <a:lnTo>
                    <a:pt x="964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34;p51">
              <a:extLst>
                <a:ext uri="{FF2B5EF4-FFF2-40B4-BE49-F238E27FC236}">
                  <a16:creationId xmlns:a16="http://schemas.microsoft.com/office/drawing/2014/main" id="{B1607540-102D-4555-869F-BFC42ABAEAC0}"/>
                </a:ext>
              </a:extLst>
            </p:cNvPr>
            <p:cNvSpPr/>
            <p:nvPr/>
          </p:nvSpPr>
          <p:spPr>
            <a:xfrm>
              <a:off x="4552676" y="2819665"/>
              <a:ext cx="40004" cy="42180"/>
            </a:xfrm>
            <a:custGeom>
              <a:avLst/>
              <a:gdLst/>
              <a:ahLst/>
              <a:cxnLst/>
              <a:rect l="l" t="t" r="r" b="b"/>
              <a:pathLst>
                <a:path w="1680" h="1681" extrusionOk="0">
                  <a:moveTo>
                    <a:pt x="853" y="1"/>
                  </a:moveTo>
                  <a:cubicBezTo>
                    <a:pt x="427" y="1"/>
                    <a:pt x="1" y="302"/>
                    <a:pt x="1" y="828"/>
                  </a:cubicBezTo>
                  <a:cubicBezTo>
                    <a:pt x="1" y="1254"/>
                    <a:pt x="427" y="1680"/>
                    <a:pt x="853" y="1680"/>
                  </a:cubicBezTo>
                  <a:cubicBezTo>
                    <a:pt x="1254" y="1680"/>
                    <a:pt x="1680" y="1254"/>
                    <a:pt x="1680" y="828"/>
                  </a:cubicBezTo>
                  <a:cubicBezTo>
                    <a:pt x="1680" y="302"/>
                    <a:pt x="1254" y="1"/>
                    <a:pt x="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35;p51">
              <a:extLst>
                <a:ext uri="{FF2B5EF4-FFF2-40B4-BE49-F238E27FC236}">
                  <a16:creationId xmlns:a16="http://schemas.microsoft.com/office/drawing/2014/main" id="{2FE1264D-7676-4D8F-917A-DD5CACA8D19F}"/>
                </a:ext>
              </a:extLst>
            </p:cNvPr>
            <p:cNvSpPr/>
            <p:nvPr/>
          </p:nvSpPr>
          <p:spPr>
            <a:xfrm>
              <a:off x="3018934" y="4394393"/>
              <a:ext cx="3108106" cy="62906"/>
            </a:xfrm>
            <a:custGeom>
              <a:avLst/>
              <a:gdLst/>
              <a:ahLst/>
              <a:cxnLst/>
              <a:rect l="l" t="t" r="r" b="b"/>
              <a:pathLst>
                <a:path w="130528" h="2507" extrusionOk="0">
                  <a:moveTo>
                    <a:pt x="0" y="0"/>
                  </a:moveTo>
                  <a:lnTo>
                    <a:pt x="0" y="2506"/>
                  </a:lnTo>
                  <a:lnTo>
                    <a:pt x="130527" y="2506"/>
                  </a:lnTo>
                  <a:lnTo>
                    <a:pt x="130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36;p51">
              <a:extLst>
                <a:ext uri="{FF2B5EF4-FFF2-40B4-BE49-F238E27FC236}">
                  <a16:creationId xmlns:a16="http://schemas.microsoft.com/office/drawing/2014/main" id="{E2AEC2CB-E1E7-4E8C-8311-561B1C7227CA}"/>
                </a:ext>
              </a:extLst>
            </p:cNvPr>
            <p:cNvSpPr/>
            <p:nvPr/>
          </p:nvSpPr>
          <p:spPr>
            <a:xfrm>
              <a:off x="3013552" y="4389349"/>
              <a:ext cx="3118250" cy="72968"/>
            </a:xfrm>
            <a:custGeom>
              <a:avLst/>
              <a:gdLst/>
              <a:ahLst/>
              <a:cxnLst/>
              <a:rect l="l" t="t" r="r" b="b"/>
              <a:pathLst>
                <a:path w="130954" h="2908" extrusionOk="0">
                  <a:moveTo>
                    <a:pt x="130653" y="301"/>
                  </a:moveTo>
                  <a:lnTo>
                    <a:pt x="130653" y="2607"/>
                  </a:lnTo>
                  <a:lnTo>
                    <a:pt x="326" y="2607"/>
                  </a:lnTo>
                  <a:lnTo>
                    <a:pt x="326" y="301"/>
                  </a:lnTo>
                  <a:close/>
                  <a:moveTo>
                    <a:pt x="1" y="1"/>
                  </a:moveTo>
                  <a:lnTo>
                    <a:pt x="1" y="2908"/>
                  </a:lnTo>
                  <a:lnTo>
                    <a:pt x="130954" y="2908"/>
                  </a:lnTo>
                  <a:lnTo>
                    <a:pt x="130954" y="2707"/>
                  </a:lnTo>
                  <a:lnTo>
                    <a:pt x="130954"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37;p51">
              <a:extLst>
                <a:ext uri="{FF2B5EF4-FFF2-40B4-BE49-F238E27FC236}">
                  <a16:creationId xmlns:a16="http://schemas.microsoft.com/office/drawing/2014/main" id="{997422EC-551A-4E2B-BDFB-4E8711158D4C}"/>
                </a:ext>
              </a:extLst>
            </p:cNvPr>
            <p:cNvSpPr/>
            <p:nvPr/>
          </p:nvSpPr>
          <p:spPr>
            <a:xfrm>
              <a:off x="3013552" y="4457273"/>
              <a:ext cx="3118250" cy="55354"/>
            </a:xfrm>
            <a:custGeom>
              <a:avLst/>
              <a:gdLst/>
              <a:ahLst/>
              <a:cxnLst/>
              <a:rect l="l" t="t" r="r" b="b"/>
              <a:pathLst>
                <a:path w="130954" h="2206" extrusionOk="0">
                  <a:moveTo>
                    <a:pt x="226" y="0"/>
                  </a:moveTo>
                  <a:cubicBezTo>
                    <a:pt x="226" y="0"/>
                    <a:pt x="1" y="2206"/>
                    <a:pt x="4813" y="2206"/>
                  </a:cubicBezTo>
                  <a:lnTo>
                    <a:pt x="126167" y="2206"/>
                  </a:lnTo>
                  <a:cubicBezTo>
                    <a:pt x="130954" y="2206"/>
                    <a:pt x="130753" y="0"/>
                    <a:pt x="130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38;p51">
              <a:extLst>
                <a:ext uri="{FF2B5EF4-FFF2-40B4-BE49-F238E27FC236}">
                  <a16:creationId xmlns:a16="http://schemas.microsoft.com/office/drawing/2014/main" id="{2F745993-7275-44BF-B10E-D6E09B8336ED}"/>
                </a:ext>
              </a:extLst>
            </p:cNvPr>
            <p:cNvSpPr/>
            <p:nvPr/>
          </p:nvSpPr>
          <p:spPr>
            <a:xfrm>
              <a:off x="3013552" y="4454764"/>
              <a:ext cx="3118250" cy="62906"/>
            </a:xfrm>
            <a:custGeom>
              <a:avLst/>
              <a:gdLst/>
              <a:ahLst/>
              <a:cxnLst/>
              <a:rect l="l" t="t" r="r" b="b"/>
              <a:pathLst>
                <a:path w="130954" h="2507" extrusionOk="0">
                  <a:moveTo>
                    <a:pt x="130635" y="301"/>
                  </a:moveTo>
                  <a:lnTo>
                    <a:pt x="130635" y="301"/>
                  </a:lnTo>
                  <a:cubicBezTo>
                    <a:pt x="130594" y="524"/>
                    <a:pt x="130461" y="889"/>
                    <a:pt x="130026" y="1253"/>
                  </a:cubicBezTo>
                  <a:cubicBezTo>
                    <a:pt x="129500" y="1679"/>
                    <a:pt x="128347" y="2181"/>
                    <a:pt x="126167" y="2181"/>
                  </a:cubicBezTo>
                  <a:lnTo>
                    <a:pt x="4813" y="2181"/>
                  </a:lnTo>
                  <a:cubicBezTo>
                    <a:pt x="2607" y="2181"/>
                    <a:pt x="1479" y="1679"/>
                    <a:pt x="953" y="1253"/>
                  </a:cubicBezTo>
                  <a:cubicBezTo>
                    <a:pt x="519" y="889"/>
                    <a:pt x="385" y="524"/>
                    <a:pt x="345" y="301"/>
                  </a:cubicBezTo>
                  <a:close/>
                  <a:moveTo>
                    <a:pt x="1" y="0"/>
                  </a:moveTo>
                  <a:lnTo>
                    <a:pt x="1" y="100"/>
                  </a:lnTo>
                  <a:cubicBezTo>
                    <a:pt x="1" y="301"/>
                    <a:pt x="1" y="827"/>
                    <a:pt x="727" y="1454"/>
                  </a:cubicBezTo>
                  <a:cubicBezTo>
                    <a:pt x="1354" y="1980"/>
                    <a:pt x="2507" y="2506"/>
                    <a:pt x="4813" y="2506"/>
                  </a:cubicBezTo>
                  <a:lnTo>
                    <a:pt x="126167" y="2506"/>
                  </a:lnTo>
                  <a:cubicBezTo>
                    <a:pt x="128447" y="2506"/>
                    <a:pt x="129600" y="1980"/>
                    <a:pt x="130227" y="1454"/>
                  </a:cubicBezTo>
                  <a:cubicBezTo>
                    <a:pt x="130954" y="827"/>
                    <a:pt x="130954" y="301"/>
                    <a:pt x="130954" y="100"/>
                  </a:cubicBezTo>
                  <a:lnTo>
                    <a:pt x="130954"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39;p51">
              <a:extLst>
                <a:ext uri="{FF2B5EF4-FFF2-40B4-BE49-F238E27FC236}">
                  <a16:creationId xmlns:a16="http://schemas.microsoft.com/office/drawing/2014/main" id="{5767D4BA-6588-4B83-8B86-41F062873BC0}"/>
                </a:ext>
              </a:extLst>
            </p:cNvPr>
            <p:cNvSpPr/>
            <p:nvPr/>
          </p:nvSpPr>
          <p:spPr>
            <a:xfrm>
              <a:off x="4227431" y="4394393"/>
              <a:ext cx="691114" cy="42154"/>
            </a:xfrm>
            <a:custGeom>
              <a:avLst/>
              <a:gdLst/>
              <a:ahLst/>
              <a:cxnLst/>
              <a:rect l="l" t="t" r="r" b="b"/>
              <a:pathLst>
                <a:path w="29024" h="1680" extrusionOk="0">
                  <a:moveTo>
                    <a:pt x="0" y="0"/>
                  </a:moveTo>
                  <a:lnTo>
                    <a:pt x="0" y="527"/>
                  </a:lnTo>
                  <a:cubicBezTo>
                    <a:pt x="0" y="1153"/>
                    <a:pt x="502" y="1679"/>
                    <a:pt x="1128" y="1679"/>
                  </a:cubicBezTo>
                  <a:lnTo>
                    <a:pt x="27870" y="1679"/>
                  </a:lnTo>
                  <a:cubicBezTo>
                    <a:pt x="28497" y="1679"/>
                    <a:pt x="29023" y="1153"/>
                    <a:pt x="29023" y="527"/>
                  </a:cubicBezTo>
                  <a:lnTo>
                    <a:pt x="29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40;p51">
              <a:extLst>
                <a:ext uri="{FF2B5EF4-FFF2-40B4-BE49-F238E27FC236}">
                  <a16:creationId xmlns:a16="http://schemas.microsoft.com/office/drawing/2014/main" id="{42F34FEE-67F7-4600-89F6-2B143BDB5684}"/>
                </a:ext>
              </a:extLst>
            </p:cNvPr>
            <p:cNvSpPr/>
            <p:nvPr/>
          </p:nvSpPr>
          <p:spPr>
            <a:xfrm>
              <a:off x="4222049" y="4389349"/>
              <a:ext cx="701257" cy="52217"/>
            </a:xfrm>
            <a:custGeom>
              <a:avLst/>
              <a:gdLst/>
              <a:ahLst/>
              <a:cxnLst/>
              <a:rect l="l" t="t" r="r" b="b"/>
              <a:pathLst>
                <a:path w="29450" h="2081" extrusionOk="0">
                  <a:moveTo>
                    <a:pt x="29149" y="301"/>
                  </a:moveTo>
                  <a:lnTo>
                    <a:pt x="29149" y="728"/>
                  </a:lnTo>
                  <a:cubicBezTo>
                    <a:pt x="29149" y="1028"/>
                    <a:pt x="29049" y="1254"/>
                    <a:pt x="28823" y="1454"/>
                  </a:cubicBezTo>
                  <a:cubicBezTo>
                    <a:pt x="28622" y="1655"/>
                    <a:pt x="28422" y="1780"/>
                    <a:pt x="28096" y="1780"/>
                  </a:cubicBezTo>
                  <a:lnTo>
                    <a:pt x="1354" y="1780"/>
                  </a:lnTo>
                  <a:cubicBezTo>
                    <a:pt x="1053" y="1780"/>
                    <a:pt x="853" y="1655"/>
                    <a:pt x="627" y="1454"/>
                  </a:cubicBezTo>
                  <a:cubicBezTo>
                    <a:pt x="427" y="1254"/>
                    <a:pt x="327" y="1028"/>
                    <a:pt x="327" y="728"/>
                  </a:cubicBezTo>
                  <a:lnTo>
                    <a:pt x="327" y="301"/>
                  </a:lnTo>
                  <a:close/>
                  <a:moveTo>
                    <a:pt x="1" y="1"/>
                  </a:moveTo>
                  <a:lnTo>
                    <a:pt x="1" y="201"/>
                  </a:lnTo>
                  <a:lnTo>
                    <a:pt x="1" y="728"/>
                  </a:lnTo>
                  <a:cubicBezTo>
                    <a:pt x="1" y="1454"/>
                    <a:pt x="627" y="2081"/>
                    <a:pt x="1354" y="2081"/>
                  </a:cubicBezTo>
                  <a:lnTo>
                    <a:pt x="28096" y="2081"/>
                  </a:lnTo>
                  <a:cubicBezTo>
                    <a:pt x="28823" y="2081"/>
                    <a:pt x="29450" y="1454"/>
                    <a:pt x="29450" y="728"/>
                  </a:cubicBezTo>
                  <a:lnTo>
                    <a:pt x="29450"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41;p51">
              <a:extLst>
                <a:ext uri="{FF2B5EF4-FFF2-40B4-BE49-F238E27FC236}">
                  <a16:creationId xmlns:a16="http://schemas.microsoft.com/office/drawing/2014/main" id="{9763ACA4-CB6F-4D1F-A41D-68016F2AFC7E}"/>
                </a:ext>
              </a:extLst>
            </p:cNvPr>
            <p:cNvSpPr/>
            <p:nvPr/>
          </p:nvSpPr>
          <p:spPr>
            <a:xfrm>
              <a:off x="4302033" y="3398865"/>
              <a:ext cx="541909" cy="398111"/>
            </a:xfrm>
            <a:custGeom>
              <a:avLst/>
              <a:gdLst/>
              <a:ahLst/>
              <a:cxnLst/>
              <a:rect l="l" t="t" r="r" b="b"/>
              <a:pathLst>
                <a:path w="22758" h="15866" extrusionOk="0">
                  <a:moveTo>
                    <a:pt x="1554" y="1"/>
                  </a:moveTo>
                  <a:cubicBezTo>
                    <a:pt x="727" y="1"/>
                    <a:pt x="0" y="728"/>
                    <a:pt x="0" y="1655"/>
                  </a:cubicBezTo>
                  <a:lnTo>
                    <a:pt x="0" y="14186"/>
                  </a:lnTo>
                  <a:cubicBezTo>
                    <a:pt x="0" y="15139"/>
                    <a:pt x="727" y="15866"/>
                    <a:pt x="1554" y="15866"/>
                  </a:cubicBezTo>
                  <a:lnTo>
                    <a:pt x="21178" y="15866"/>
                  </a:lnTo>
                  <a:cubicBezTo>
                    <a:pt x="22030" y="15866"/>
                    <a:pt x="22757" y="15139"/>
                    <a:pt x="22757" y="14186"/>
                  </a:cubicBezTo>
                  <a:lnTo>
                    <a:pt x="22757" y="1655"/>
                  </a:lnTo>
                  <a:cubicBezTo>
                    <a:pt x="22757" y="728"/>
                    <a:pt x="22030" y="1"/>
                    <a:pt x="21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42;p51">
              <a:extLst>
                <a:ext uri="{FF2B5EF4-FFF2-40B4-BE49-F238E27FC236}">
                  <a16:creationId xmlns:a16="http://schemas.microsoft.com/office/drawing/2014/main" id="{4E6C2B26-87C5-4FE0-AEAF-70EFB745557C}"/>
                </a:ext>
              </a:extLst>
            </p:cNvPr>
            <p:cNvSpPr/>
            <p:nvPr/>
          </p:nvSpPr>
          <p:spPr>
            <a:xfrm>
              <a:off x="4296651" y="3396356"/>
              <a:ext cx="552052" cy="403129"/>
            </a:xfrm>
            <a:custGeom>
              <a:avLst/>
              <a:gdLst/>
              <a:ahLst/>
              <a:cxnLst/>
              <a:rect l="l" t="t" r="r" b="b"/>
              <a:pathLst>
                <a:path w="23184" h="16066" extrusionOk="0">
                  <a:moveTo>
                    <a:pt x="21404" y="301"/>
                  </a:moveTo>
                  <a:cubicBezTo>
                    <a:pt x="22156" y="301"/>
                    <a:pt x="22883" y="928"/>
                    <a:pt x="22883" y="1755"/>
                  </a:cubicBezTo>
                  <a:lnTo>
                    <a:pt x="22883" y="14286"/>
                  </a:lnTo>
                  <a:cubicBezTo>
                    <a:pt x="22883" y="15138"/>
                    <a:pt x="22156" y="15765"/>
                    <a:pt x="21404" y="15765"/>
                  </a:cubicBezTo>
                  <a:lnTo>
                    <a:pt x="1780" y="15765"/>
                  </a:lnTo>
                  <a:cubicBezTo>
                    <a:pt x="1053" y="15765"/>
                    <a:pt x="326" y="15138"/>
                    <a:pt x="326" y="14286"/>
                  </a:cubicBezTo>
                  <a:lnTo>
                    <a:pt x="326" y="1755"/>
                  </a:lnTo>
                  <a:cubicBezTo>
                    <a:pt x="326" y="928"/>
                    <a:pt x="1053" y="301"/>
                    <a:pt x="1780" y="301"/>
                  </a:cubicBezTo>
                  <a:close/>
                  <a:moveTo>
                    <a:pt x="1780" y="1"/>
                  </a:moveTo>
                  <a:cubicBezTo>
                    <a:pt x="853" y="1"/>
                    <a:pt x="1" y="727"/>
                    <a:pt x="1" y="1755"/>
                  </a:cubicBezTo>
                  <a:lnTo>
                    <a:pt x="1" y="14286"/>
                  </a:lnTo>
                  <a:cubicBezTo>
                    <a:pt x="1" y="15339"/>
                    <a:pt x="853" y="16066"/>
                    <a:pt x="1780" y="16066"/>
                  </a:cubicBezTo>
                  <a:lnTo>
                    <a:pt x="21404" y="16066"/>
                  </a:lnTo>
                  <a:cubicBezTo>
                    <a:pt x="22357" y="16066"/>
                    <a:pt x="23184" y="15339"/>
                    <a:pt x="23184" y="14286"/>
                  </a:cubicBezTo>
                  <a:lnTo>
                    <a:pt x="23184" y="1755"/>
                  </a:lnTo>
                  <a:cubicBezTo>
                    <a:pt x="23184" y="727"/>
                    <a:pt x="22357" y="1"/>
                    <a:pt x="21404" y="1"/>
                  </a:cubicBezTo>
                  <a:close/>
                </a:path>
              </a:pathLst>
            </a:custGeom>
            <a:solidFill>
              <a:srgbClr val="FF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43;p51">
              <a:extLst>
                <a:ext uri="{FF2B5EF4-FFF2-40B4-BE49-F238E27FC236}">
                  <a16:creationId xmlns:a16="http://schemas.microsoft.com/office/drawing/2014/main" id="{950DAF7D-2297-414A-9679-15423F873630}"/>
                </a:ext>
              </a:extLst>
            </p:cNvPr>
            <p:cNvSpPr/>
            <p:nvPr/>
          </p:nvSpPr>
          <p:spPr>
            <a:xfrm>
              <a:off x="4510910" y="3504177"/>
              <a:ext cx="158754" cy="187137"/>
            </a:xfrm>
            <a:custGeom>
              <a:avLst/>
              <a:gdLst/>
              <a:ahLst/>
              <a:cxnLst/>
              <a:rect l="l" t="t" r="r" b="b"/>
              <a:pathLst>
                <a:path w="6667" h="7458" extrusionOk="0">
                  <a:moveTo>
                    <a:pt x="492" y="0"/>
                  </a:moveTo>
                  <a:cubicBezTo>
                    <a:pt x="212" y="0"/>
                    <a:pt x="0" y="199"/>
                    <a:pt x="0" y="491"/>
                  </a:cubicBezTo>
                  <a:lnTo>
                    <a:pt x="0" y="6982"/>
                  </a:lnTo>
                  <a:cubicBezTo>
                    <a:pt x="0" y="7212"/>
                    <a:pt x="236" y="7458"/>
                    <a:pt x="538" y="7458"/>
                  </a:cubicBezTo>
                  <a:cubicBezTo>
                    <a:pt x="630" y="7458"/>
                    <a:pt x="728" y="7435"/>
                    <a:pt x="827" y="7383"/>
                  </a:cubicBezTo>
                  <a:lnTo>
                    <a:pt x="6366" y="4150"/>
                  </a:lnTo>
                  <a:cubicBezTo>
                    <a:pt x="6667" y="3949"/>
                    <a:pt x="6667" y="3523"/>
                    <a:pt x="6366" y="3323"/>
                  </a:cubicBezTo>
                  <a:lnTo>
                    <a:pt x="827" y="90"/>
                  </a:lnTo>
                  <a:cubicBezTo>
                    <a:pt x="711" y="28"/>
                    <a:pt x="597" y="0"/>
                    <a:pt x="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44;p51">
              <a:extLst>
                <a:ext uri="{FF2B5EF4-FFF2-40B4-BE49-F238E27FC236}">
                  <a16:creationId xmlns:a16="http://schemas.microsoft.com/office/drawing/2014/main" id="{7A90B5F4-8CD8-48A0-BB79-2C75608B73F6}"/>
                </a:ext>
              </a:extLst>
            </p:cNvPr>
            <p:cNvSpPr/>
            <p:nvPr/>
          </p:nvSpPr>
          <p:spPr>
            <a:xfrm>
              <a:off x="4507910" y="3500739"/>
              <a:ext cx="164158" cy="194363"/>
            </a:xfrm>
            <a:custGeom>
              <a:avLst/>
              <a:gdLst/>
              <a:ahLst/>
              <a:cxnLst/>
              <a:rect l="l" t="t" r="r" b="b"/>
              <a:pathLst>
                <a:path w="6894" h="7746" extrusionOk="0">
                  <a:moveTo>
                    <a:pt x="853" y="327"/>
                  </a:moveTo>
                  <a:lnTo>
                    <a:pt x="6392" y="3560"/>
                  </a:lnTo>
                  <a:cubicBezTo>
                    <a:pt x="6492" y="3660"/>
                    <a:pt x="6592" y="3760"/>
                    <a:pt x="6592" y="3861"/>
                  </a:cubicBezTo>
                  <a:cubicBezTo>
                    <a:pt x="6592" y="3986"/>
                    <a:pt x="6492" y="4086"/>
                    <a:pt x="6392" y="4186"/>
                  </a:cubicBezTo>
                  <a:lnTo>
                    <a:pt x="853" y="7420"/>
                  </a:lnTo>
                  <a:lnTo>
                    <a:pt x="627" y="7420"/>
                  </a:lnTo>
                  <a:cubicBezTo>
                    <a:pt x="527" y="7420"/>
                    <a:pt x="427" y="7420"/>
                    <a:pt x="427" y="7319"/>
                  </a:cubicBezTo>
                  <a:cubicBezTo>
                    <a:pt x="327" y="7319"/>
                    <a:pt x="327" y="7219"/>
                    <a:pt x="327" y="7119"/>
                  </a:cubicBezTo>
                  <a:lnTo>
                    <a:pt x="327" y="628"/>
                  </a:lnTo>
                  <a:cubicBezTo>
                    <a:pt x="327" y="527"/>
                    <a:pt x="327" y="427"/>
                    <a:pt x="427" y="427"/>
                  </a:cubicBezTo>
                  <a:cubicBezTo>
                    <a:pt x="427" y="327"/>
                    <a:pt x="527" y="327"/>
                    <a:pt x="627" y="327"/>
                  </a:cubicBezTo>
                  <a:close/>
                  <a:moveTo>
                    <a:pt x="627" y="1"/>
                  </a:moveTo>
                  <a:cubicBezTo>
                    <a:pt x="327" y="1"/>
                    <a:pt x="1" y="327"/>
                    <a:pt x="1" y="628"/>
                  </a:cubicBezTo>
                  <a:lnTo>
                    <a:pt x="1" y="7119"/>
                  </a:lnTo>
                  <a:cubicBezTo>
                    <a:pt x="1" y="7420"/>
                    <a:pt x="327" y="7745"/>
                    <a:pt x="627" y="7745"/>
                  </a:cubicBezTo>
                  <a:cubicBezTo>
                    <a:pt x="753" y="7745"/>
                    <a:pt x="853" y="7745"/>
                    <a:pt x="953" y="7620"/>
                  </a:cubicBezTo>
                  <a:lnTo>
                    <a:pt x="6592" y="4387"/>
                  </a:lnTo>
                  <a:cubicBezTo>
                    <a:pt x="6793" y="4287"/>
                    <a:pt x="6893" y="4086"/>
                    <a:pt x="6893" y="3861"/>
                  </a:cubicBezTo>
                  <a:cubicBezTo>
                    <a:pt x="6893" y="3660"/>
                    <a:pt x="6793" y="3460"/>
                    <a:pt x="6592" y="3359"/>
                  </a:cubicBezTo>
                  <a:lnTo>
                    <a:pt x="953" y="101"/>
                  </a:lnTo>
                  <a:cubicBezTo>
                    <a:pt x="853" y="1"/>
                    <a:pt x="753" y="1"/>
                    <a:pt x="627"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45;p51">
              <a:extLst>
                <a:ext uri="{FF2B5EF4-FFF2-40B4-BE49-F238E27FC236}">
                  <a16:creationId xmlns:a16="http://schemas.microsoft.com/office/drawing/2014/main" id="{4DBA5DC6-10FD-4271-A43F-1074045178D8}"/>
                </a:ext>
              </a:extLst>
            </p:cNvPr>
            <p:cNvSpPr/>
            <p:nvPr/>
          </p:nvSpPr>
          <p:spPr>
            <a:xfrm>
              <a:off x="3593037" y="3579352"/>
              <a:ext cx="412992" cy="435222"/>
            </a:xfrm>
            <a:custGeom>
              <a:avLst/>
              <a:gdLst/>
              <a:ahLst/>
              <a:cxnLst/>
              <a:rect l="l" t="t" r="r" b="b"/>
              <a:pathLst>
                <a:path w="17344" h="17345" extrusionOk="0">
                  <a:moveTo>
                    <a:pt x="8672" y="6893"/>
                  </a:moveTo>
                  <a:cubicBezTo>
                    <a:pt x="7720" y="6893"/>
                    <a:pt x="6893" y="7620"/>
                    <a:pt x="6893" y="8673"/>
                  </a:cubicBezTo>
                  <a:cubicBezTo>
                    <a:pt x="6893" y="9725"/>
                    <a:pt x="7720" y="10452"/>
                    <a:pt x="8672" y="10452"/>
                  </a:cubicBezTo>
                  <a:cubicBezTo>
                    <a:pt x="9725" y="10452"/>
                    <a:pt x="10552" y="9725"/>
                    <a:pt x="10552" y="8673"/>
                  </a:cubicBezTo>
                  <a:cubicBezTo>
                    <a:pt x="10552" y="7620"/>
                    <a:pt x="9725" y="6893"/>
                    <a:pt x="8672" y="6893"/>
                  </a:cubicBezTo>
                  <a:close/>
                  <a:moveTo>
                    <a:pt x="8672" y="4387"/>
                  </a:moveTo>
                  <a:cubicBezTo>
                    <a:pt x="11078" y="4387"/>
                    <a:pt x="13058" y="6267"/>
                    <a:pt x="13058" y="8673"/>
                  </a:cubicBezTo>
                  <a:cubicBezTo>
                    <a:pt x="13058" y="11079"/>
                    <a:pt x="11078" y="12958"/>
                    <a:pt x="8672" y="12958"/>
                  </a:cubicBezTo>
                  <a:cubicBezTo>
                    <a:pt x="6367" y="12958"/>
                    <a:pt x="4387" y="11079"/>
                    <a:pt x="4387" y="8673"/>
                  </a:cubicBezTo>
                  <a:cubicBezTo>
                    <a:pt x="4387" y="6267"/>
                    <a:pt x="6367" y="4387"/>
                    <a:pt x="8672" y="4387"/>
                  </a:cubicBezTo>
                  <a:close/>
                  <a:moveTo>
                    <a:pt x="7620" y="1"/>
                  </a:moveTo>
                  <a:lnTo>
                    <a:pt x="6266" y="327"/>
                  </a:lnTo>
                  <a:lnTo>
                    <a:pt x="6066" y="1053"/>
                  </a:lnTo>
                  <a:cubicBezTo>
                    <a:pt x="5339" y="1254"/>
                    <a:pt x="4712" y="1580"/>
                    <a:pt x="4086" y="1981"/>
                  </a:cubicBezTo>
                  <a:lnTo>
                    <a:pt x="3459" y="1680"/>
                  </a:lnTo>
                  <a:lnTo>
                    <a:pt x="2407" y="2607"/>
                  </a:lnTo>
                  <a:lnTo>
                    <a:pt x="2607" y="3359"/>
                  </a:lnTo>
                  <a:cubicBezTo>
                    <a:pt x="2081" y="3986"/>
                    <a:pt x="1680" y="4612"/>
                    <a:pt x="1354" y="5239"/>
                  </a:cubicBezTo>
                  <a:lnTo>
                    <a:pt x="627" y="5339"/>
                  </a:lnTo>
                  <a:lnTo>
                    <a:pt x="201" y="6592"/>
                  </a:lnTo>
                  <a:lnTo>
                    <a:pt x="727" y="7219"/>
                  </a:lnTo>
                  <a:cubicBezTo>
                    <a:pt x="627" y="7845"/>
                    <a:pt x="627" y="8572"/>
                    <a:pt x="627" y="9299"/>
                  </a:cubicBezTo>
                  <a:lnTo>
                    <a:pt x="1" y="9825"/>
                  </a:lnTo>
                  <a:lnTo>
                    <a:pt x="326" y="11079"/>
                  </a:lnTo>
                  <a:lnTo>
                    <a:pt x="1053" y="11279"/>
                  </a:lnTo>
                  <a:cubicBezTo>
                    <a:pt x="1354" y="12006"/>
                    <a:pt x="1680" y="12632"/>
                    <a:pt x="2081" y="13259"/>
                  </a:cubicBezTo>
                  <a:lnTo>
                    <a:pt x="1780" y="14011"/>
                  </a:lnTo>
                  <a:lnTo>
                    <a:pt x="2607" y="14938"/>
                  </a:lnTo>
                  <a:lnTo>
                    <a:pt x="3459" y="14838"/>
                  </a:lnTo>
                  <a:cubicBezTo>
                    <a:pt x="3960" y="15264"/>
                    <a:pt x="4587" y="15665"/>
                    <a:pt x="5214" y="15991"/>
                  </a:cubicBezTo>
                  <a:lnTo>
                    <a:pt x="5339" y="16718"/>
                  </a:lnTo>
                  <a:lnTo>
                    <a:pt x="6592" y="17144"/>
                  </a:lnTo>
                  <a:lnTo>
                    <a:pt x="7219" y="16617"/>
                  </a:lnTo>
                  <a:cubicBezTo>
                    <a:pt x="7733" y="16688"/>
                    <a:pt x="8247" y="16759"/>
                    <a:pt x="8760" y="16759"/>
                  </a:cubicBezTo>
                  <a:cubicBezTo>
                    <a:pt x="8973" y="16759"/>
                    <a:pt x="9186" y="16747"/>
                    <a:pt x="9399" y="16718"/>
                  </a:cubicBezTo>
                  <a:lnTo>
                    <a:pt x="9825" y="17344"/>
                  </a:lnTo>
                  <a:lnTo>
                    <a:pt x="11179" y="17018"/>
                  </a:lnTo>
                  <a:lnTo>
                    <a:pt x="11379" y="16292"/>
                  </a:lnTo>
                  <a:cubicBezTo>
                    <a:pt x="12106" y="16091"/>
                    <a:pt x="12732" y="15765"/>
                    <a:pt x="13259" y="15364"/>
                  </a:cubicBezTo>
                  <a:lnTo>
                    <a:pt x="13986" y="15565"/>
                  </a:lnTo>
                  <a:lnTo>
                    <a:pt x="15038" y="14738"/>
                  </a:lnTo>
                  <a:lnTo>
                    <a:pt x="14838" y="13886"/>
                  </a:lnTo>
                  <a:cubicBezTo>
                    <a:pt x="15364" y="13384"/>
                    <a:pt x="15665" y="12758"/>
                    <a:pt x="15991" y="12131"/>
                  </a:cubicBezTo>
                  <a:lnTo>
                    <a:pt x="16818" y="12006"/>
                  </a:lnTo>
                  <a:lnTo>
                    <a:pt x="17244" y="10753"/>
                  </a:lnTo>
                  <a:lnTo>
                    <a:pt x="16617" y="10126"/>
                  </a:lnTo>
                  <a:cubicBezTo>
                    <a:pt x="16818" y="9500"/>
                    <a:pt x="16818" y="8773"/>
                    <a:pt x="16818" y="8046"/>
                  </a:cubicBezTo>
                  <a:lnTo>
                    <a:pt x="17344" y="7520"/>
                  </a:lnTo>
                  <a:lnTo>
                    <a:pt x="17118" y="6267"/>
                  </a:lnTo>
                  <a:lnTo>
                    <a:pt x="16291" y="5966"/>
                  </a:lnTo>
                  <a:cubicBezTo>
                    <a:pt x="16091" y="5339"/>
                    <a:pt x="15765" y="4713"/>
                    <a:pt x="15364" y="4086"/>
                  </a:cubicBezTo>
                  <a:lnTo>
                    <a:pt x="15665" y="3359"/>
                  </a:lnTo>
                  <a:lnTo>
                    <a:pt x="14737" y="2407"/>
                  </a:lnTo>
                  <a:lnTo>
                    <a:pt x="13986" y="2507"/>
                  </a:lnTo>
                  <a:cubicBezTo>
                    <a:pt x="13484" y="2106"/>
                    <a:pt x="12858" y="1680"/>
                    <a:pt x="12231" y="1354"/>
                  </a:cubicBezTo>
                  <a:lnTo>
                    <a:pt x="12106" y="627"/>
                  </a:lnTo>
                  <a:lnTo>
                    <a:pt x="10752" y="226"/>
                  </a:lnTo>
                  <a:lnTo>
                    <a:pt x="10226" y="728"/>
                  </a:lnTo>
                  <a:cubicBezTo>
                    <a:pt x="9712" y="657"/>
                    <a:pt x="9198" y="586"/>
                    <a:pt x="8684" y="586"/>
                  </a:cubicBezTo>
                  <a:cubicBezTo>
                    <a:pt x="8471" y="586"/>
                    <a:pt x="8259" y="598"/>
                    <a:pt x="8046" y="627"/>
                  </a:cubicBezTo>
                  <a:lnTo>
                    <a:pt x="7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46;p51">
              <a:extLst>
                <a:ext uri="{FF2B5EF4-FFF2-40B4-BE49-F238E27FC236}">
                  <a16:creationId xmlns:a16="http://schemas.microsoft.com/office/drawing/2014/main" id="{3B73D8BB-860D-4712-B3E8-436D8A2355B3}"/>
                </a:ext>
              </a:extLst>
            </p:cNvPr>
            <p:cNvSpPr/>
            <p:nvPr/>
          </p:nvSpPr>
          <p:spPr>
            <a:xfrm>
              <a:off x="3590655" y="3574333"/>
              <a:ext cx="420159" cy="445259"/>
            </a:xfrm>
            <a:custGeom>
              <a:avLst/>
              <a:gdLst/>
              <a:ahLst/>
              <a:cxnLst/>
              <a:rect l="l" t="t" r="r" b="b"/>
              <a:pathLst>
                <a:path w="17645" h="17745" extrusionOk="0">
                  <a:moveTo>
                    <a:pt x="8772" y="7193"/>
                  </a:moveTo>
                  <a:cubicBezTo>
                    <a:pt x="9299" y="7193"/>
                    <a:pt x="9700" y="7419"/>
                    <a:pt x="10025" y="7720"/>
                  </a:cubicBezTo>
                  <a:cubicBezTo>
                    <a:pt x="10326" y="8045"/>
                    <a:pt x="10451" y="8446"/>
                    <a:pt x="10451" y="8873"/>
                  </a:cubicBezTo>
                  <a:cubicBezTo>
                    <a:pt x="10451" y="9299"/>
                    <a:pt x="10326" y="9700"/>
                    <a:pt x="10025" y="10025"/>
                  </a:cubicBezTo>
                  <a:cubicBezTo>
                    <a:pt x="9700" y="10326"/>
                    <a:pt x="9299" y="10552"/>
                    <a:pt x="8772" y="10552"/>
                  </a:cubicBezTo>
                  <a:cubicBezTo>
                    <a:pt x="8346" y="10552"/>
                    <a:pt x="7945" y="10326"/>
                    <a:pt x="7619" y="10025"/>
                  </a:cubicBezTo>
                  <a:cubicBezTo>
                    <a:pt x="7319" y="9700"/>
                    <a:pt x="7093" y="9299"/>
                    <a:pt x="7093" y="8873"/>
                  </a:cubicBezTo>
                  <a:cubicBezTo>
                    <a:pt x="7093" y="8446"/>
                    <a:pt x="7319" y="8045"/>
                    <a:pt x="7619" y="7720"/>
                  </a:cubicBezTo>
                  <a:cubicBezTo>
                    <a:pt x="7945" y="7419"/>
                    <a:pt x="8346" y="7193"/>
                    <a:pt x="8772" y="7193"/>
                  </a:cubicBezTo>
                  <a:close/>
                  <a:moveTo>
                    <a:pt x="8772" y="6893"/>
                  </a:moveTo>
                  <a:cubicBezTo>
                    <a:pt x="7720" y="6893"/>
                    <a:pt x="6792" y="7720"/>
                    <a:pt x="6792" y="8873"/>
                  </a:cubicBezTo>
                  <a:cubicBezTo>
                    <a:pt x="6792" y="9925"/>
                    <a:pt x="7720" y="10852"/>
                    <a:pt x="8772" y="10852"/>
                  </a:cubicBezTo>
                  <a:cubicBezTo>
                    <a:pt x="9925" y="10852"/>
                    <a:pt x="10752" y="9925"/>
                    <a:pt x="10752" y="8873"/>
                  </a:cubicBezTo>
                  <a:cubicBezTo>
                    <a:pt x="10752" y="7720"/>
                    <a:pt x="9925" y="6893"/>
                    <a:pt x="8772" y="6893"/>
                  </a:cubicBezTo>
                  <a:close/>
                  <a:moveTo>
                    <a:pt x="8772" y="4687"/>
                  </a:moveTo>
                  <a:cubicBezTo>
                    <a:pt x="9925" y="4687"/>
                    <a:pt x="10953" y="5213"/>
                    <a:pt x="11705" y="5940"/>
                  </a:cubicBezTo>
                  <a:cubicBezTo>
                    <a:pt x="12532" y="6692"/>
                    <a:pt x="12958" y="7720"/>
                    <a:pt x="12958" y="8873"/>
                  </a:cubicBezTo>
                  <a:cubicBezTo>
                    <a:pt x="12958" y="10025"/>
                    <a:pt x="12532" y="11078"/>
                    <a:pt x="11705" y="11805"/>
                  </a:cubicBezTo>
                  <a:cubicBezTo>
                    <a:pt x="10953" y="12532"/>
                    <a:pt x="9925" y="13058"/>
                    <a:pt x="8772" y="13058"/>
                  </a:cubicBezTo>
                  <a:cubicBezTo>
                    <a:pt x="7619" y="13058"/>
                    <a:pt x="6692" y="12532"/>
                    <a:pt x="5840" y="11805"/>
                  </a:cubicBezTo>
                  <a:cubicBezTo>
                    <a:pt x="5113" y="11078"/>
                    <a:pt x="4687" y="10025"/>
                    <a:pt x="4687" y="8873"/>
                  </a:cubicBezTo>
                  <a:cubicBezTo>
                    <a:pt x="4687" y="7720"/>
                    <a:pt x="5113" y="6692"/>
                    <a:pt x="5840" y="5940"/>
                  </a:cubicBezTo>
                  <a:cubicBezTo>
                    <a:pt x="6692" y="5213"/>
                    <a:pt x="7619" y="4687"/>
                    <a:pt x="8772" y="4687"/>
                  </a:cubicBezTo>
                  <a:close/>
                  <a:moveTo>
                    <a:pt x="8772" y="4386"/>
                  </a:moveTo>
                  <a:cubicBezTo>
                    <a:pt x="6366" y="4386"/>
                    <a:pt x="4386" y="6366"/>
                    <a:pt x="4386" y="8873"/>
                  </a:cubicBezTo>
                  <a:cubicBezTo>
                    <a:pt x="4386" y="11379"/>
                    <a:pt x="6366" y="13359"/>
                    <a:pt x="8772" y="13359"/>
                  </a:cubicBezTo>
                  <a:cubicBezTo>
                    <a:pt x="11279" y="13359"/>
                    <a:pt x="13259" y="11379"/>
                    <a:pt x="13259" y="8873"/>
                  </a:cubicBezTo>
                  <a:cubicBezTo>
                    <a:pt x="13259" y="6366"/>
                    <a:pt x="11279" y="4386"/>
                    <a:pt x="8772" y="4386"/>
                  </a:cubicBezTo>
                  <a:close/>
                  <a:moveTo>
                    <a:pt x="7619" y="426"/>
                  </a:moveTo>
                  <a:lnTo>
                    <a:pt x="8045" y="928"/>
                  </a:lnTo>
                  <a:lnTo>
                    <a:pt x="8873" y="928"/>
                  </a:lnTo>
                  <a:cubicBezTo>
                    <a:pt x="9299" y="928"/>
                    <a:pt x="9825" y="928"/>
                    <a:pt x="10326" y="1053"/>
                  </a:cubicBezTo>
                  <a:lnTo>
                    <a:pt x="10953" y="527"/>
                  </a:lnTo>
                  <a:lnTo>
                    <a:pt x="12005" y="928"/>
                  </a:lnTo>
                  <a:lnTo>
                    <a:pt x="12106" y="1680"/>
                  </a:lnTo>
                  <a:lnTo>
                    <a:pt x="12206" y="1680"/>
                  </a:lnTo>
                  <a:cubicBezTo>
                    <a:pt x="12832" y="1980"/>
                    <a:pt x="13459" y="2406"/>
                    <a:pt x="13985" y="2807"/>
                  </a:cubicBezTo>
                  <a:lnTo>
                    <a:pt x="13985" y="2933"/>
                  </a:lnTo>
                  <a:lnTo>
                    <a:pt x="14837" y="2707"/>
                  </a:lnTo>
                  <a:lnTo>
                    <a:pt x="15564" y="3559"/>
                  </a:lnTo>
                  <a:lnTo>
                    <a:pt x="15238" y="4286"/>
                  </a:lnTo>
                  <a:lnTo>
                    <a:pt x="15339" y="4386"/>
                  </a:lnTo>
                  <a:cubicBezTo>
                    <a:pt x="15765" y="4913"/>
                    <a:pt x="16091" y="5539"/>
                    <a:pt x="16291" y="6266"/>
                  </a:cubicBezTo>
                  <a:lnTo>
                    <a:pt x="16291" y="6366"/>
                  </a:lnTo>
                  <a:lnTo>
                    <a:pt x="17018" y="6567"/>
                  </a:lnTo>
                  <a:lnTo>
                    <a:pt x="17344" y="7720"/>
                  </a:lnTo>
                  <a:lnTo>
                    <a:pt x="16717" y="8146"/>
                  </a:lnTo>
                  <a:lnTo>
                    <a:pt x="16717" y="8246"/>
                  </a:lnTo>
                  <a:lnTo>
                    <a:pt x="16717" y="8873"/>
                  </a:lnTo>
                  <a:cubicBezTo>
                    <a:pt x="16717" y="9399"/>
                    <a:pt x="16717" y="9925"/>
                    <a:pt x="16592" y="10326"/>
                  </a:cubicBezTo>
                  <a:lnTo>
                    <a:pt x="16592" y="10451"/>
                  </a:lnTo>
                  <a:lnTo>
                    <a:pt x="17118" y="10953"/>
                  </a:lnTo>
                  <a:lnTo>
                    <a:pt x="16717" y="12106"/>
                  </a:lnTo>
                  <a:lnTo>
                    <a:pt x="15965" y="12206"/>
                  </a:lnTo>
                  <a:cubicBezTo>
                    <a:pt x="15665" y="12958"/>
                    <a:pt x="15238" y="13459"/>
                    <a:pt x="14837" y="13985"/>
                  </a:cubicBezTo>
                  <a:lnTo>
                    <a:pt x="14712" y="14086"/>
                  </a:lnTo>
                  <a:lnTo>
                    <a:pt x="14938" y="14837"/>
                  </a:lnTo>
                  <a:lnTo>
                    <a:pt x="14086" y="15665"/>
                  </a:lnTo>
                  <a:lnTo>
                    <a:pt x="13359" y="15339"/>
                  </a:lnTo>
                  <a:cubicBezTo>
                    <a:pt x="12732" y="15765"/>
                    <a:pt x="12106" y="16091"/>
                    <a:pt x="11379" y="16391"/>
                  </a:cubicBezTo>
                  <a:lnTo>
                    <a:pt x="11178" y="17118"/>
                  </a:lnTo>
                  <a:lnTo>
                    <a:pt x="10025" y="17344"/>
                  </a:lnTo>
                  <a:lnTo>
                    <a:pt x="9499" y="16817"/>
                  </a:lnTo>
                  <a:lnTo>
                    <a:pt x="8772" y="16817"/>
                  </a:lnTo>
                  <a:cubicBezTo>
                    <a:pt x="8246" y="16817"/>
                    <a:pt x="7820" y="16717"/>
                    <a:pt x="7319" y="16717"/>
                  </a:cubicBezTo>
                  <a:lnTo>
                    <a:pt x="7319" y="16592"/>
                  </a:lnTo>
                  <a:lnTo>
                    <a:pt x="6692" y="17118"/>
                  </a:lnTo>
                  <a:lnTo>
                    <a:pt x="5639" y="16817"/>
                  </a:lnTo>
                  <a:lnTo>
                    <a:pt x="5539" y="16091"/>
                  </a:lnTo>
                  <a:lnTo>
                    <a:pt x="5439" y="16091"/>
                  </a:lnTo>
                  <a:cubicBezTo>
                    <a:pt x="4812" y="15765"/>
                    <a:pt x="4186" y="15339"/>
                    <a:pt x="3659" y="14837"/>
                  </a:cubicBezTo>
                  <a:lnTo>
                    <a:pt x="3559" y="14837"/>
                  </a:lnTo>
                  <a:lnTo>
                    <a:pt x="2807" y="15038"/>
                  </a:lnTo>
                  <a:lnTo>
                    <a:pt x="2081" y="14086"/>
                  </a:lnTo>
                  <a:lnTo>
                    <a:pt x="2306" y="13459"/>
                  </a:lnTo>
                  <a:lnTo>
                    <a:pt x="2306" y="13359"/>
                  </a:lnTo>
                  <a:cubicBezTo>
                    <a:pt x="1880" y="12832"/>
                    <a:pt x="1554" y="12206"/>
                    <a:pt x="1354" y="11479"/>
                  </a:cubicBezTo>
                  <a:lnTo>
                    <a:pt x="1354" y="11379"/>
                  </a:lnTo>
                  <a:lnTo>
                    <a:pt x="527" y="11178"/>
                  </a:lnTo>
                  <a:lnTo>
                    <a:pt x="301" y="10025"/>
                  </a:lnTo>
                  <a:lnTo>
                    <a:pt x="928" y="9599"/>
                  </a:lnTo>
                  <a:lnTo>
                    <a:pt x="928" y="9499"/>
                  </a:lnTo>
                  <a:cubicBezTo>
                    <a:pt x="928" y="9299"/>
                    <a:pt x="827" y="9073"/>
                    <a:pt x="827" y="8873"/>
                  </a:cubicBezTo>
                  <a:cubicBezTo>
                    <a:pt x="827" y="8346"/>
                    <a:pt x="928" y="7820"/>
                    <a:pt x="1053" y="7419"/>
                  </a:cubicBezTo>
                  <a:lnTo>
                    <a:pt x="1053" y="7319"/>
                  </a:lnTo>
                  <a:lnTo>
                    <a:pt x="527" y="6792"/>
                  </a:lnTo>
                  <a:lnTo>
                    <a:pt x="827" y="5639"/>
                  </a:lnTo>
                  <a:lnTo>
                    <a:pt x="1554" y="5539"/>
                  </a:lnTo>
                  <a:lnTo>
                    <a:pt x="1680" y="5439"/>
                  </a:lnTo>
                  <a:cubicBezTo>
                    <a:pt x="1980" y="4812"/>
                    <a:pt x="2306" y="4286"/>
                    <a:pt x="2807" y="3659"/>
                  </a:cubicBezTo>
                  <a:lnTo>
                    <a:pt x="2707" y="2933"/>
                  </a:lnTo>
                  <a:lnTo>
                    <a:pt x="3559" y="2081"/>
                  </a:lnTo>
                  <a:lnTo>
                    <a:pt x="4286" y="2406"/>
                  </a:lnTo>
                  <a:lnTo>
                    <a:pt x="4286" y="2306"/>
                  </a:lnTo>
                  <a:lnTo>
                    <a:pt x="6166" y="1354"/>
                  </a:lnTo>
                  <a:lnTo>
                    <a:pt x="6266" y="1354"/>
                  </a:lnTo>
                  <a:lnTo>
                    <a:pt x="6467" y="627"/>
                  </a:lnTo>
                  <a:lnTo>
                    <a:pt x="7619" y="426"/>
                  </a:lnTo>
                  <a:close/>
                  <a:moveTo>
                    <a:pt x="7720" y="0"/>
                  </a:moveTo>
                  <a:lnTo>
                    <a:pt x="6266" y="301"/>
                  </a:lnTo>
                  <a:lnTo>
                    <a:pt x="5959" y="1104"/>
                  </a:lnTo>
                  <a:lnTo>
                    <a:pt x="5959" y="1104"/>
                  </a:lnTo>
                  <a:cubicBezTo>
                    <a:pt x="5369" y="1384"/>
                    <a:pt x="4689" y="1689"/>
                    <a:pt x="4217" y="2056"/>
                  </a:cubicBezTo>
                  <a:lnTo>
                    <a:pt x="4217" y="2056"/>
                  </a:lnTo>
                  <a:lnTo>
                    <a:pt x="3434" y="1780"/>
                  </a:lnTo>
                  <a:lnTo>
                    <a:pt x="2306" y="2707"/>
                  </a:lnTo>
                  <a:lnTo>
                    <a:pt x="2489" y="3577"/>
                  </a:lnTo>
                  <a:lnTo>
                    <a:pt x="2489" y="3577"/>
                  </a:lnTo>
                  <a:cubicBezTo>
                    <a:pt x="2045" y="4124"/>
                    <a:pt x="1695" y="4672"/>
                    <a:pt x="1403" y="5220"/>
                  </a:cubicBezTo>
                  <a:lnTo>
                    <a:pt x="1403" y="5220"/>
                  </a:lnTo>
                  <a:lnTo>
                    <a:pt x="627" y="5314"/>
                  </a:lnTo>
                  <a:lnTo>
                    <a:pt x="101" y="6792"/>
                  </a:lnTo>
                  <a:lnTo>
                    <a:pt x="695" y="7482"/>
                  </a:lnTo>
                  <a:lnTo>
                    <a:pt x="695" y="7482"/>
                  </a:lnTo>
                  <a:cubicBezTo>
                    <a:pt x="606" y="7933"/>
                    <a:pt x="527" y="8403"/>
                    <a:pt x="527" y="8873"/>
                  </a:cubicBezTo>
                  <a:cubicBezTo>
                    <a:pt x="527" y="9042"/>
                    <a:pt x="598" y="9229"/>
                    <a:pt x="620" y="9404"/>
                  </a:cubicBezTo>
                  <a:lnTo>
                    <a:pt x="620" y="9404"/>
                  </a:lnTo>
                  <a:lnTo>
                    <a:pt x="0" y="9925"/>
                  </a:lnTo>
                  <a:lnTo>
                    <a:pt x="301" y="11379"/>
                  </a:lnTo>
                  <a:lnTo>
                    <a:pt x="1080" y="11677"/>
                  </a:lnTo>
                  <a:lnTo>
                    <a:pt x="1080" y="11677"/>
                  </a:lnTo>
                  <a:cubicBezTo>
                    <a:pt x="1279" y="12348"/>
                    <a:pt x="1651" y="12922"/>
                    <a:pt x="1934" y="13490"/>
                  </a:cubicBezTo>
                  <a:lnTo>
                    <a:pt x="1934" y="13490"/>
                  </a:lnTo>
                  <a:lnTo>
                    <a:pt x="1680" y="14211"/>
                  </a:lnTo>
                  <a:lnTo>
                    <a:pt x="2707" y="15339"/>
                  </a:lnTo>
                  <a:lnTo>
                    <a:pt x="3462" y="15161"/>
                  </a:lnTo>
                  <a:lnTo>
                    <a:pt x="3462" y="15161"/>
                  </a:lnTo>
                  <a:cubicBezTo>
                    <a:pt x="3960" y="15560"/>
                    <a:pt x="4546" y="15937"/>
                    <a:pt x="5220" y="16249"/>
                  </a:cubicBezTo>
                  <a:lnTo>
                    <a:pt x="5220" y="16249"/>
                  </a:lnTo>
                  <a:lnTo>
                    <a:pt x="5314" y="17018"/>
                  </a:lnTo>
                  <a:lnTo>
                    <a:pt x="6792" y="17544"/>
                  </a:lnTo>
                  <a:lnTo>
                    <a:pt x="7399" y="16937"/>
                  </a:lnTo>
                  <a:lnTo>
                    <a:pt x="7399" y="16937"/>
                  </a:lnTo>
                  <a:cubicBezTo>
                    <a:pt x="7789" y="17031"/>
                    <a:pt x="8281" y="17118"/>
                    <a:pt x="8772" y="17118"/>
                  </a:cubicBezTo>
                  <a:lnTo>
                    <a:pt x="9371" y="17118"/>
                  </a:lnTo>
                  <a:lnTo>
                    <a:pt x="9825" y="17745"/>
                  </a:lnTo>
                  <a:lnTo>
                    <a:pt x="11379" y="17444"/>
                  </a:lnTo>
                  <a:lnTo>
                    <a:pt x="11563" y="16568"/>
                  </a:lnTo>
                  <a:lnTo>
                    <a:pt x="11563" y="16568"/>
                  </a:lnTo>
                  <a:cubicBezTo>
                    <a:pt x="12248" y="16373"/>
                    <a:pt x="12945" y="16088"/>
                    <a:pt x="13426" y="15692"/>
                  </a:cubicBezTo>
                  <a:lnTo>
                    <a:pt x="13426" y="15692"/>
                  </a:lnTo>
                  <a:lnTo>
                    <a:pt x="14086" y="15965"/>
                  </a:lnTo>
                  <a:lnTo>
                    <a:pt x="15238" y="14938"/>
                  </a:lnTo>
                  <a:lnTo>
                    <a:pt x="15141" y="14105"/>
                  </a:lnTo>
                  <a:lnTo>
                    <a:pt x="15141" y="14105"/>
                  </a:lnTo>
                  <a:cubicBezTo>
                    <a:pt x="15591" y="13629"/>
                    <a:pt x="15947" y="13079"/>
                    <a:pt x="16242" y="12526"/>
                  </a:cubicBezTo>
                  <a:lnTo>
                    <a:pt x="16242" y="12526"/>
                  </a:lnTo>
                  <a:lnTo>
                    <a:pt x="17018" y="12431"/>
                  </a:lnTo>
                  <a:lnTo>
                    <a:pt x="17444" y="10953"/>
                  </a:lnTo>
                  <a:lnTo>
                    <a:pt x="16949" y="10269"/>
                  </a:lnTo>
                  <a:lnTo>
                    <a:pt x="16949" y="10269"/>
                  </a:lnTo>
                  <a:cubicBezTo>
                    <a:pt x="17018" y="9803"/>
                    <a:pt x="17018" y="9338"/>
                    <a:pt x="17018" y="8873"/>
                  </a:cubicBezTo>
                  <a:lnTo>
                    <a:pt x="17018" y="8274"/>
                  </a:lnTo>
                  <a:lnTo>
                    <a:pt x="17018" y="8274"/>
                  </a:lnTo>
                  <a:lnTo>
                    <a:pt x="17645" y="7820"/>
                  </a:lnTo>
                  <a:lnTo>
                    <a:pt x="17344" y="6266"/>
                  </a:lnTo>
                  <a:lnTo>
                    <a:pt x="16568" y="6083"/>
                  </a:lnTo>
                  <a:lnTo>
                    <a:pt x="16568" y="6083"/>
                  </a:lnTo>
                  <a:cubicBezTo>
                    <a:pt x="16369" y="5424"/>
                    <a:pt x="15989" y="4846"/>
                    <a:pt x="15620" y="4272"/>
                  </a:cubicBezTo>
                  <a:lnTo>
                    <a:pt x="15620" y="4272"/>
                  </a:lnTo>
                  <a:lnTo>
                    <a:pt x="15965" y="3559"/>
                  </a:lnTo>
                  <a:lnTo>
                    <a:pt x="14938" y="2406"/>
                  </a:lnTo>
                  <a:lnTo>
                    <a:pt x="14183" y="2584"/>
                  </a:lnTo>
                  <a:lnTo>
                    <a:pt x="14183" y="2584"/>
                  </a:lnTo>
                  <a:cubicBezTo>
                    <a:pt x="13685" y="2185"/>
                    <a:pt x="13099" y="1808"/>
                    <a:pt x="12424" y="1496"/>
                  </a:cubicBezTo>
                  <a:lnTo>
                    <a:pt x="12424" y="1496"/>
                  </a:lnTo>
                  <a:lnTo>
                    <a:pt x="12331" y="727"/>
                  </a:lnTo>
                  <a:lnTo>
                    <a:pt x="10852" y="201"/>
                  </a:lnTo>
                  <a:lnTo>
                    <a:pt x="10326" y="727"/>
                  </a:lnTo>
                  <a:cubicBezTo>
                    <a:pt x="9825" y="627"/>
                    <a:pt x="9299" y="627"/>
                    <a:pt x="8873" y="627"/>
                  </a:cubicBezTo>
                  <a:lnTo>
                    <a:pt x="8173" y="627"/>
                  </a:lnTo>
                  <a:lnTo>
                    <a:pt x="772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47;p51">
              <a:extLst>
                <a:ext uri="{FF2B5EF4-FFF2-40B4-BE49-F238E27FC236}">
                  <a16:creationId xmlns:a16="http://schemas.microsoft.com/office/drawing/2014/main" id="{5969667F-E9B6-4FA3-AB10-D3DC89E35402}"/>
                </a:ext>
              </a:extLst>
            </p:cNvPr>
            <p:cNvSpPr/>
            <p:nvPr/>
          </p:nvSpPr>
          <p:spPr>
            <a:xfrm>
              <a:off x="3876517" y="3199509"/>
              <a:ext cx="296028" cy="311969"/>
            </a:xfrm>
            <a:custGeom>
              <a:avLst/>
              <a:gdLst/>
              <a:ahLst/>
              <a:cxnLst/>
              <a:rect l="l" t="t" r="r" b="b"/>
              <a:pathLst>
                <a:path w="12432" h="12433" extrusionOk="0">
                  <a:moveTo>
                    <a:pt x="6166" y="3134"/>
                  </a:moveTo>
                  <a:cubicBezTo>
                    <a:pt x="7945" y="3134"/>
                    <a:pt x="9299" y="4487"/>
                    <a:pt x="9299" y="6166"/>
                  </a:cubicBezTo>
                  <a:cubicBezTo>
                    <a:pt x="9299" y="7846"/>
                    <a:pt x="7945" y="9299"/>
                    <a:pt x="6166" y="9299"/>
                  </a:cubicBezTo>
                  <a:cubicBezTo>
                    <a:pt x="4487" y="9299"/>
                    <a:pt x="3133" y="7846"/>
                    <a:pt x="3133" y="6166"/>
                  </a:cubicBezTo>
                  <a:cubicBezTo>
                    <a:pt x="3133" y="4487"/>
                    <a:pt x="4487" y="3134"/>
                    <a:pt x="6166" y="3134"/>
                  </a:cubicBezTo>
                  <a:close/>
                  <a:moveTo>
                    <a:pt x="5439" y="1"/>
                  </a:moveTo>
                  <a:lnTo>
                    <a:pt x="4487" y="201"/>
                  </a:lnTo>
                  <a:lnTo>
                    <a:pt x="4286" y="728"/>
                  </a:lnTo>
                  <a:cubicBezTo>
                    <a:pt x="3760" y="828"/>
                    <a:pt x="3334" y="1154"/>
                    <a:pt x="2933" y="1455"/>
                  </a:cubicBezTo>
                  <a:lnTo>
                    <a:pt x="2406" y="1154"/>
                  </a:lnTo>
                  <a:lnTo>
                    <a:pt x="1680" y="1881"/>
                  </a:lnTo>
                  <a:lnTo>
                    <a:pt x="1780" y="2407"/>
                  </a:lnTo>
                  <a:cubicBezTo>
                    <a:pt x="1454" y="2833"/>
                    <a:pt x="1153" y="3234"/>
                    <a:pt x="953" y="3660"/>
                  </a:cubicBezTo>
                  <a:lnTo>
                    <a:pt x="426" y="3760"/>
                  </a:lnTo>
                  <a:lnTo>
                    <a:pt x="101" y="4713"/>
                  </a:lnTo>
                  <a:lnTo>
                    <a:pt x="527" y="5114"/>
                  </a:lnTo>
                  <a:cubicBezTo>
                    <a:pt x="426" y="5640"/>
                    <a:pt x="426" y="6166"/>
                    <a:pt x="426" y="6693"/>
                  </a:cubicBezTo>
                  <a:lnTo>
                    <a:pt x="0" y="6993"/>
                  </a:lnTo>
                  <a:lnTo>
                    <a:pt x="201" y="7946"/>
                  </a:lnTo>
                  <a:lnTo>
                    <a:pt x="727" y="8046"/>
                  </a:lnTo>
                  <a:cubicBezTo>
                    <a:pt x="953" y="8572"/>
                    <a:pt x="1153" y="9099"/>
                    <a:pt x="1454" y="9500"/>
                  </a:cubicBezTo>
                  <a:lnTo>
                    <a:pt x="1254" y="9926"/>
                  </a:lnTo>
                  <a:lnTo>
                    <a:pt x="1880" y="10653"/>
                  </a:lnTo>
                  <a:lnTo>
                    <a:pt x="2406" y="10552"/>
                  </a:lnTo>
                  <a:cubicBezTo>
                    <a:pt x="2832" y="10853"/>
                    <a:pt x="3233" y="11179"/>
                    <a:pt x="3760" y="11379"/>
                  </a:cubicBezTo>
                  <a:lnTo>
                    <a:pt x="3760" y="11906"/>
                  </a:lnTo>
                  <a:lnTo>
                    <a:pt x="4712" y="12232"/>
                  </a:lnTo>
                  <a:lnTo>
                    <a:pt x="5113" y="11906"/>
                  </a:lnTo>
                  <a:cubicBezTo>
                    <a:pt x="5376" y="11956"/>
                    <a:pt x="5640" y="11981"/>
                    <a:pt x="5903" y="11981"/>
                  </a:cubicBezTo>
                  <a:cubicBezTo>
                    <a:pt x="6166" y="11981"/>
                    <a:pt x="6429" y="11956"/>
                    <a:pt x="6692" y="11906"/>
                  </a:cubicBezTo>
                  <a:lnTo>
                    <a:pt x="6993" y="12432"/>
                  </a:lnTo>
                  <a:lnTo>
                    <a:pt x="7945" y="12232"/>
                  </a:lnTo>
                  <a:lnTo>
                    <a:pt x="8146" y="11605"/>
                  </a:lnTo>
                  <a:cubicBezTo>
                    <a:pt x="8572" y="11480"/>
                    <a:pt x="9098" y="11279"/>
                    <a:pt x="9499" y="10978"/>
                  </a:cubicBezTo>
                  <a:lnTo>
                    <a:pt x="10025" y="11179"/>
                  </a:lnTo>
                  <a:lnTo>
                    <a:pt x="10752" y="10552"/>
                  </a:lnTo>
                  <a:lnTo>
                    <a:pt x="10552" y="9926"/>
                  </a:lnTo>
                  <a:cubicBezTo>
                    <a:pt x="10978" y="9600"/>
                    <a:pt x="11178" y="9099"/>
                    <a:pt x="11379" y="8673"/>
                  </a:cubicBezTo>
                  <a:lnTo>
                    <a:pt x="12005" y="8572"/>
                  </a:lnTo>
                  <a:lnTo>
                    <a:pt x="12331" y="7620"/>
                  </a:lnTo>
                  <a:lnTo>
                    <a:pt x="11905" y="7219"/>
                  </a:lnTo>
                  <a:cubicBezTo>
                    <a:pt x="12005" y="6793"/>
                    <a:pt x="12005" y="6267"/>
                    <a:pt x="12005" y="5740"/>
                  </a:cubicBezTo>
                  <a:lnTo>
                    <a:pt x="12432" y="5339"/>
                  </a:lnTo>
                  <a:lnTo>
                    <a:pt x="12231" y="4387"/>
                  </a:lnTo>
                  <a:lnTo>
                    <a:pt x="11705" y="4287"/>
                  </a:lnTo>
                  <a:cubicBezTo>
                    <a:pt x="11479" y="3760"/>
                    <a:pt x="11279" y="3334"/>
                    <a:pt x="10978" y="2933"/>
                  </a:cubicBezTo>
                  <a:lnTo>
                    <a:pt x="11178" y="2407"/>
                  </a:lnTo>
                  <a:lnTo>
                    <a:pt x="10552" y="1680"/>
                  </a:lnTo>
                  <a:lnTo>
                    <a:pt x="10025" y="1780"/>
                  </a:lnTo>
                  <a:cubicBezTo>
                    <a:pt x="9599" y="1455"/>
                    <a:pt x="9198" y="1154"/>
                    <a:pt x="8672" y="953"/>
                  </a:cubicBezTo>
                  <a:lnTo>
                    <a:pt x="8572" y="427"/>
                  </a:lnTo>
                  <a:lnTo>
                    <a:pt x="7720" y="101"/>
                  </a:lnTo>
                  <a:lnTo>
                    <a:pt x="7319" y="527"/>
                  </a:lnTo>
                  <a:cubicBezTo>
                    <a:pt x="6947" y="456"/>
                    <a:pt x="6574" y="385"/>
                    <a:pt x="6202" y="385"/>
                  </a:cubicBezTo>
                  <a:cubicBezTo>
                    <a:pt x="6048" y="385"/>
                    <a:pt x="5894" y="398"/>
                    <a:pt x="5740" y="427"/>
                  </a:cubicBezTo>
                  <a:lnTo>
                    <a:pt x="5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8;p51">
              <a:extLst>
                <a:ext uri="{FF2B5EF4-FFF2-40B4-BE49-F238E27FC236}">
                  <a16:creationId xmlns:a16="http://schemas.microsoft.com/office/drawing/2014/main" id="{F96D61A9-73E7-4B90-B404-79E4EB6A868C}"/>
                </a:ext>
              </a:extLst>
            </p:cNvPr>
            <p:cNvSpPr/>
            <p:nvPr/>
          </p:nvSpPr>
          <p:spPr>
            <a:xfrm>
              <a:off x="3871730" y="3194490"/>
              <a:ext cx="303196" cy="319497"/>
            </a:xfrm>
            <a:custGeom>
              <a:avLst/>
              <a:gdLst/>
              <a:ahLst/>
              <a:cxnLst/>
              <a:rect l="l" t="t" r="r" b="b"/>
              <a:pathLst>
                <a:path w="12733" h="12733" extrusionOk="0">
                  <a:moveTo>
                    <a:pt x="6367" y="3434"/>
                  </a:moveTo>
                  <a:cubicBezTo>
                    <a:pt x="7194" y="3434"/>
                    <a:pt x="7921" y="3760"/>
                    <a:pt x="8447" y="4286"/>
                  </a:cubicBezTo>
                  <a:cubicBezTo>
                    <a:pt x="8973" y="4787"/>
                    <a:pt x="9299" y="5539"/>
                    <a:pt x="9299" y="6366"/>
                  </a:cubicBezTo>
                  <a:cubicBezTo>
                    <a:pt x="9299" y="7193"/>
                    <a:pt x="8973" y="7920"/>
                    <a:pt x="8447" y="8447"/>
                  </a:cubicBezTo>
                  <a:cubicBezTo>
                    <a:pt x="7921" y="8973"/>
                    <a:pt x="7194" y="9299"/>
                    <a:pt x="6367" y="9299"/>
                  </a:cubicBezTo>
                  <a:cubicBezTo>
                    <a:pt x="5640" y="9299"/>
                    <a:pt x="4913" y="8973"/>
                    <a:pt x="4387" y="8447"/>
                  </a:cubicBezTo>
                  <a:cubicBezTo>
                    <a:pt x="3861" y="7920"/>
                    <a:pt x="3434" y="7193"/>
                    <a:pt x="3434" y="6366"/>
                  </a:cubicBezTo>
                  <a:cubicBezTo>
                    <a:pt x="3434" y="5539"/>
                    <a:pt x="3861" y="4787"/>
                    <a:pt x="4387" y="4286"/>
                  </a:cubicBezTo>
                  <a:cubicBezTo>
                    <a:pt x="4913" y="3760"/>
                    <a:pt x="5640" y="3434"/>
                    <a:pt x="6367" y="3434"/>
                  </a:cubicBezTo>
                  <a:close/>
                  <a:moveTo>
                    <a:pt x="6367" y="3133"/>
                  </a:moveTo>
                  <a:cubicBezTo>
                    <a:pt x="4587" y="3133"/>
                    <a:pt x="3134" y="4587"/>
                    <a:pt x="3134" y="6366"/>
                  </a:cubicBezTo>
                  <a:cubicBezTo>
                    <a:pt x="3134" y="8146"/>
                    <a:pt x="4587" y="9599"/>
                    <a:pt x="6367" y="9599"/>
                  </a:cubicBezTo>
                  <a:cubicBezTo>
                    <a:pt x="8247" y="9599"/>
                    <a:pt x="9600" y="8146"/>
                    <a:pt x="9600" y="6366"/>
                  </a:cubicBezTo>
                  <a:cubicBezTo>
                    <a:pt x="9600" y="4587"/>
                    <a:pt x="8247" y="3133"/>
                    <a:pt x="6367" y="3133"/>
                  </a:cubicBezTo>
                  <a:close/>
                  <a:moveTo>
                    <a:pt x="5540" y="301"/>
                  </a:moveTo>
                  <a:lnTo>
                    <a:pt x="5841" y="727"/>
                  </a:lnTo>
                  <a:lnTo>
                    <a:pt x="6467" y="727"/>
                  </a:lnTo>
                  <a:cubicBezTo>
                    <a:pt x="6793" y="727"/>
                    <a:pt x="7094" y="827"/>
                    <a:pt x="7419" y="827"/>
                  </a:cubicBezTo>
                  <a:lnTo>
                    <a:pt x="7520" y="827"/>
                  </a:lnTo>
                  <a:lnTo>
                    <a:pt x="7921" y="527"/>
                  </a:lnTo>
                  <a:lnTo>
                    <a:pt x="8673" y="727"/>
                  </a:lnTo>
                  <a:lnTo>
                    <a:pt x="8773" y="1153"/>
                  </a:lnTo>
                  <a:lnTo>
                    <a:pt x="8773" y="1254"/>
                  </a:lnTo>
                  <a:lnTo>
                    <a:pt x="8873" y="1254"/>
                  </a:lnTo>
                  <a:cubicBezTo>
                    <a:pt x="9299" y="1454"/>
                    <a:pt x="9700" y="1780"/>
                    <a:pt x="10126" y="2081"/>
                  </a:cubicBezTo>
                  <a:lnTo>
                    <a:pt x="10126" y="2181"/>
                  </a:lnTo>
                  <a:lnTo>
                    <a:pt x="10653" y="2081"/>
                  </a:lnTo>
                  <a:lnTo>
                    <a:pt x="11179" y="2607"/>
                  </a:lnTo>
                  <a:lnTo>
                    <a:pt x="10953" y="3133"/>
                  </a:lnTo>
                  <a:lnTo>
                    <a:pt x="11054" y="3133"/>
                  </a:lnTo>
                  <a:cubicBezTo>
                    <a:pt x="11279" y="3534"/>
                    <a:pt x="11580" y="4061"/>
                    <a:pt x="11680" y="4487"/>
                  </a:cubicBezTo>
                  <a:lnTo>
                    <a:pt x="11805" y="4587"/>
                  </a:lnTo>
                  <a:lnTo>
                    <a:pt x="12307" y="4787"/>
                  </a:lnTo>
                  <a:lnTo>
                    <a:pt x="12432" y="5539"/>
                  </a:lnTo>
                  <a:lnTo>
                    <a:pt x="12006" y="5840"/>
                  </a:lnTo>
                  <a:lnTo>
                    <a:pt x="12006" y="5940"/>
                  </a:lnTo>
                  <a:lnTo>
                    <a:pt x="12006" y="6366"/>
                  </a:lnTo>
                  <a:cubicBezTo>
                    <a:pt x="12006" y="6792"/>
                    <a:pt x="12006" y="7093"/>
                    <a:pt x="11906" y="7419"/>
                  </a:cubicBezTo>
                  <a:lnTo>
                    <a:pt x="11906" y="7519"/>
                  </a:lnTo>
                  <a:lnTo>
                    <a:pt x="12307" y="7920"/>
                  </a:lnTo>
                  <a:lnTo>
                    <a:pt x="12106" y="8672"/>
                  </a:lnTo>
                  <a:lnTo>
                    <a:pt x="11580" y="8672"/>
                  </a:lnTo>
                  <a:lnTo>
                    <a:pt x="11480" y="8772"/>
                  </a:lnTo>
                  <a:cubicBezTo>
                    <a:pt x="11279" y="9299"/>
                    <a:pt x="10953" y="9700"/>
                    <a:pt x="10653" y="10025"/>
                  </a:cubicBezTo>
                  <a:lnTo>
                    <a:pt x="10653" y="10126"/>
                  </a:lnTo>
                  <a:lnTo>
                    <a:pt x="10753" y="10652"/>
                  </a:lnTo>
                  <a:lnTo>
                    <a:pt x="10126" y="11178"/>
                  </a:lnTo>
                  <a:lnTo>
                    <a:pt x="9700" y="10953"/>
                  </a:lnTo>
                  <a:lnTo>
                    <a:pt x="9600" y="11053"/>
                  </a:lnTo>
                  <a:cubicBezTo>
                    <a:pt x="9174" y="11279"/>
                    <a:pt x="8773" y="11479"/>
                    <a:pt x="8247" y="11680"/>
                  </a:cubicBezTo>
                  <a:lnTo>
                    <a:pt x="8046" y="12206"/>
                  </a:lnTo>
                  <a:lnTo>
                    <a:pt x="7294" y="12432"/>
                  </a:lnTo>
                  <a:lnTo>
                    <a:pt x="6993" y="12005"/>
                  </a:lnTo>
                  <a:lnTo>
                    <a:pt x="6367" y="12005"/>
                  </a:lnTo>
                  <a:cubicBezTo>
                    <a:pt x="6041" y="12005"/>
                    <a:pt x="5740" y="12005"/>
                    <a:pt x="5314" y="11905"/>
                  </a:cubicBezTo>
                  <a:lnTo>
                    <a:pt x="4913" y="12306"/>
                  </a:lnTo>
                  <a:lnTo>
                    <a:pt x="4161" y="12005"/>
                  </a:lnTo>
                  <a:lnTo>
                    <a:pt x="4061" y="11579"/>
                  </a:lnTo>
                  <a:lnTo>
                    <a:pt x="4061" y="11479"/>
                  </a:lnTo>
                  <a:lnTo>
                    <a:pt x="3961" y="11479"/>
                  </a:lnTo>
                  <a:cubicBezTo>
                    <a:pt x="3535" y="11279"/>
                    <a:pt x="3134" y="10953"/>
                    <a:pt x="2708" y="10652"/>
                  </a:cubicBezTo>
                  <a:lnTo>
                    <a:pt x="2081" y="10752"/>
                  </a:lnTo>
                  <a:lnTo>
                    <a:pt x="1655" y="10126"/>
                  </a:lnTo>
                  <a:lnTo>
                    <a:pt x="1780" y="9599"/>
                  </a:lnTo>
                  <a:cubicBezTo>
                    <a:pt x="1455" y="9173"/>
                    <a:pt x="1254" y="8772"/>
                    <a:pt x="1028" y="8246"/>
                  </a:cubicBezTo>
                  <a:lnTo>
                    <a:pt x="1028" y="8146"/>
                  </a:lnTo>
                  <a:lnTo>
                    <a:pt x="527" y="8046"/>
                  </a:lnTo>
                  <a:lnTo>
                    <a:pt x="402" y="7193"/>
                  </a:lnTo>
                  <a:lnTo>
                    <a:pt x="828" y="6893"/>
                  </a:lnTo>
                  <a:lnTo>
                    <a:pt x="828" y="6792"/>
                  </a:lnTo>
                  <a:cubicBezTo>
                    <a:pt x="828" y="6667"/>
                    <a:pt x="728" y="6467"/>
                    <a:pt x="728" y="6366"/>
                  </a:cubicBezTo>
                  <a:cubicBezTo>
                    <a:pt x="728" y="6041"/>
                    <a:pt x="828" y="5640"/>
                    <a:pt x="828" y="5314"/>
                  </a:cubicBezTo>
                  <a:lnTo>
                    <a:pt x="928" y="5213"/>
                  </a:lnTo>
                  <a:lnTo>
                    <a:pt x="527" y="4787"/>
                  </a:lnTo>
                  <a:lnTo>
                    <a:pt x="728" y="4061"/>
                  </a:lnTo>
                  <a:lnTo>
                    <a:pt x="1254" y="4061"/>
                  </a:lnTo>
                  <a:lnTo>
                    <a:pt x="1354" y="3960"/>
                  </a:lnTo>
                  <a:cubicBezTo>
                    <a:pt x="1555" y="3534"/>
                    <a:pt x="1780" y="3133"/>
                    <a:pt x="2181" y="2707"/>
                  </a:cubicBezTo>
                  <a:lnTo>
                    <a:pt x="2181" y="2607"/>
                  </a:lnTo>
                  <a:lnTo>
                    <a:pt x="2081" y="2081"/>
                  </a:lnTo>
                  <a:lnTo>
                    <a:pt x="2607" y="1554"/>
                  </a:lnTo>
                  <a:lnTo>
                    <a:pt x="3134" y="1780"/>
                  </a:lnTo>
                  <a:lnTo>
                    <a:pt x="3234" y="1780"/>
                  </a:lnTo>
                  <a:cubicBezTo>
                    <a:pt x="3660" y="1454"/>
                    <a:pt x="4061" y="1254"/>
                    <a:pt x="4587" y="1028"/>
                  </a:cubicBezTo>
                  <a:lnTo>
                    <a:pt x="4788" y="527"/>
                  </a:lnTo>
                  <a:lnTo>
                    <a:pt x="5540" y="301"/>
                  </a:lnTo>
                  <a:close/>
                  <a:moveTo>
                    <a:pt x="5640" y="0"/>
                  </a:moveTo>
                  <a:lnTo>
                    <a:pt x="4587" y="201"/>
                  </a:lnTo>
                  <a:lnTo>
                    <a:pt x="4409" y="757"/>
                  </a:lnTo>
                  <a:lnTo>
                    <a:pt x="4409" y="757"/>
                  </a:lnTo>
                  <a:cubicBezTo>
                    <a:pt x="3924" y="944"/>
                    <a:pt x="3444" y="1155"/>
                    <a:pt x="3068" y="1429"/>
                  </a:cubicBezTo>
                  <a:lnTo>
                    <a:pt x="3068" y="1429"/>
                  </a:lnTo>
                  <a:lnTo>
                    <a:pt x="2607" y="1254"/>
                  </a:lnTo>
                  <a:lnTo>
                    <a:pt x="1780" y="1980"/>
                  </a:lnTo>
                  <a:lnTo>
                    <a:pt x="1867" y="2523"/>
                  </a:lnTo>
                  <a:lnTo>
                    <a:pt x="1867" y="2523"/>
                  </a:lnTo>
                  <a:cubicBezTo>
                    <a:pt x="1564" y="2897"/>
                    <a:pt x="1284" y="3294"/>
                    <a:pt x="1066" y="3774"/>
                  </a:cubicBezTo>
                  <a:lnTo>
                    <a:pt x="1066" y="3774"/>
                  </a:lnTo>
                  <a:lnTo>
                    <a:pt x="527" y="3860"/>
                  </a:lnTo>
                  <a:lnTo>
                    <a:pt x="201" y="4913"/>
                  </a:lnTo>
                  <a:lnTo>
                    <a:pt x="542" y="5314"/>
                  </a:lnTo>
                  <a:lnTo>
                    <a:pt x="527" y="5314"/>
                  </a:lnTo>
                  <a:cubicBezTo>
                    <a:pt x="527" y="5640"/>
                    <a:pt x="402" y="5940"/>
                    <a:pt x="402" y="6366"/>
                  </a:cubicBezTo>
                  <a:cubicBezTo>
                    <a:pt x="402" y="6498"/>
                    <a:pt x="456" y="6586"/>
                    <a:pt x="493" y="6695"/>
                  </a:cubicBezTo>
                  <a:lnTo>
                    <a:pt x="493" y="6695"/>
                  </a:lnTo>
                  <a:lnTo>
                    <a:pt x="1" y="7093"/>
                  </a:lnTo>
                  <a:lnTo>
                    <a:pt x="302" y="8246"/>
                  </a:lnTo>
                  <a:lnTo>
                    <a:pt x="843" y="8419"/>
                  </a:lnTo>
                  <a:lnTo>
                    <a:pt x="843" y="8419"/>
                  </a:lnTo>
                  <a:cubicBezTo>
                    <a:pt x="951" y="8878"/>
                    <a:pt x="1226" y="9261"/>
                    <a:pt x="1495" y="9619"/>
                  </a:cubicBezTo>
                  <a:lnTo>
                    <a:pt x="1495" y="9619"/>
                  </a:lnTo>
                  <a:lnTo>
                    <a:pt x="1455" y="9599"/>
                  </a:lnTo>
                  <a:lnTo>
                    <a:pt x="1254" y="10226"/>
                  </a:lnTo>
                  <a:lnTo>
                    <a:pt x="1981" y="11053"/>
                  </a:lnTo>
                  <a:lnTo>
                    <a:pt x="2619" y="10965"/>
                  </a:lnTo>
                  <a:lnTo>
                    <a:pt x="2619" y="10965"/>
                  </a:lnTo>
                  <a:cubicBezTo>
                    <a:pt x="2968" y="11298"/>
                    <a:pt x="3341" y="11488"/>
                    <a:pt x="3785" y="11759"/>
                  </a:cubicBezTo>
                  <a:lnTo>
                    <a:pt x="3785" y="11759"/>
                  </a:lnTo>
                  <a:lnTo>
                    <a:pt x="3861" y="12306"/>
                  </a:lnTo>
                  <a:lnTo>
                    <a:pt x="4913" y="12632"/>
                  </a:lnTo>
                  <a:lnTo>
                    <a:pt x="5390" y="12227"/>
                  </a:lnTo>
                  <a:lnTo>
                    <a:pt x="5390" y="12227"/>
                  </a:lnTo>
                  <a:cubicBezTo>
                    <a:pt x="5700" y="12306"/>
                    <a:pt x="6066" y="12306"/>
                    <a:pt x="6367" y="12306"/>
                  </a:cubicBezTo>
                  <a:lnTo>
                    <a:pt x="6850" y="12306"/>
                  </a:lnTo>
                  <a:lnTo>
                    <a:pt x="7094" y="12732"/>
                  </a:lnTo>
                  <a:lnTo>
                    <a:pt x="8247" y="12532"/>
                  </a:lnTo>
                  <a:lnTo>
                    <a:pt x="8424" y="11976"/>
                  </a:lnTo>
                  <a:lnTo>
                    <a:pt x="8424" y="11976"/>
                  </a:lnTo>
                  <a:cubicBezTo>
                    <a:pt x="8890" y="11796"/>
                    <a:pt x="9351" y="11594"/>
                    <a:pt x="9720" y="11336"/>
                  </a:cubicBezTo>
                  <a:lnTo>
                    <a:pt x="9720" y="11336"/>
                  </a:lnTo>
                  <a:lnTo>
                    <a:pt x="10226" y="11579"/>
                  </a:lnTo>
                  <a:lnTo>
                    <a:pt x="11054" y="10752"/>
                  </a:lnTo>
                  <a:lnTo>
                    <a:pt x="10967" y="10209"/>
                  </a:lnTo>
                  <a:lnTo>
                    <a:pt x="10967" y="10209"/>
                  </a:lnTo>
                  <a:cubicBezTo>
                    <a:pt x="11287" y="9789"/>
                    <a:pt x="11583" y="9393"/>
                    <a:pt x="11805" y="8973"/>
                  </a:cubicBezTo>
                  <a:lnTo>
                    <a:pt x="12307" y="8973"/>
                  </a:lnTo>
                  <a:lnTo>
                    <a:pt x="12633" y="7820"/>
                  </a:lnTo>
                  <a:lnTo>
                    <a:pt x="12244" y="7340"/>
                  </a:lnTo>
                  <a:lnTo>
                    <a:pt x="12244" y="7340"/>
                  </a:lnTo>
                  <a:cubicBezTo>
                    <a:pt x="12307" y="7003"/>
                    <a:pt x="12307" y="6730"/>
                    <a:pt x="12307" y="6366"/>
                  </a:cubicBezTo>
                  <a:lnTo>
                    <a:pt x="12307" y="6041"/>
                  </a:lnTo>
                  <a:lnTo>
                    <a:pt x="12733" y="5640"/>
                  </a:lnTo>
                  <a:lnTo>
                    <a:pt x="12532" y="4487"/>
                  </a:lnTo>
                  <a:lnTo>
                    <a:pt x="11976" y="4309"/>
                  </a:lnTo>
                  <a:lnTo>
                    <a:pt x="11976" y="4309"/>
                  </a:lnTo>
                  <a:cubicBezTo>
                    <a:pt x="11789" y="3835"/>
                    <a:pt x="11580" y="3442"/>
                    <a:pt x="11308" y="3072"/>
                  </a:cubicBezTo>
                  <a:lnTo>
                    <a:pt x="11308" y="3072"/>
                  </a:lnTo>
                  <a:lnTo>
                    <a:pt x="11580" y="2507"/>
                  </a:lnTo>
                  <a:lnTo>
                    <a:pt x="10753" y="1655"/>
                  </a:lnTo>
                  <a:lnTo>
                    <a:pt x="10264" y="1830"/>
                  </a:lnTo>
                  <a:lnTo>
                    <a:pt x="10264" y="1830"/>
                  </a:lnTo>
                  <a:cubicBezTo>
                    <a:pt x="9900" y="1546"/>
                    <a:pt x="9448" y="1282"/>
                    <a:pt x="9061" y="1075"/>
                  </a:cubicBezTo>
                  <a:lnTo>
                    <a:pt x="9061" y="1075"/>
                  </a:lnTo>
                  <a:lnTo>
                    <a:pt x="8973" y="527"/>
                  </a:lnTo>
                  <a:lnTo>
                    <a:pt x="7820" y="101"/>
                  </a:lnTo>
                  <a:lnTo>
                    <a:pt x="7496" y="526"/>
                  </a:lnTo>
                  <a:lnTo>
                    <a:pt x="7496" y="526"/>
                  </a:lnTo>
                  <a:cubicBezTo>
                    <a:pt x="7175" y="521"/>
                    <a:pt x="6785" y="401"/>
                    <a:pt x="6467" y="401"/>
                  </a:cubicBezTo>
                  <a:lnTo>
                    <a:pt x="5946" y="401"/>
                  </a:lnTo>
                  <a:lnTo>
                    <a:pt x="564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49;p51">
              <a:extLst>
                <a:ext uri="{FF2B5EF4-FFF2-40B4-BE49-F238E27FC236}">
                  <a16:creationId xmlns:a16="http://schemas.microsoft.com/office/drawing/2014/main" id="{F36C5D93-86D6-4CEF-A239-1EFDF5B10757}"/>
                </a:ext>
              </a:extLst>
            </p:cNvPr>
            <p:cNvSpPr/>
            <p:nvPr/>
          </p:nvSpPr>
          <p:spPr>
            <a:xfrm>
              <a:off x="3426545" y="4195037"/>
              <a:ext cx="2295267" cy="100017"/>
            </a:xfrm>
            <a:custGeom>
              <a:avLst/>
              <a:gdLst/>
              <a:ahLst/>
              <a:cxnLst/>
              <a:rect l="l" t="t" r="r" b="b"/>
              <a:pathLst>
                <a:path w="96392" h="3986" extrusionOk="0">
                  <a:moveTo>
                    <a:pt x="0" y="0"/>
                  </a:moveTo>
                  <a:lnTo>
                    <a:pt x="0" y="3985"/>
                  </a:lnTo>
                  <a:lnTo>
                    <a:pt x="96392" y="3985"/>
                  </a:lnTo>
                  <a:lnTo>
                    <a:pt x="963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50;p51">
              <a:extLst>
                <a:ext uri="{FF2B5EF4-FFF2-40B4-BE49-F238E27FC236}">
                  <a16:creationId xmlns:a16="http://schemas.microsoft.com/office/drawing/2014/main" id="{988EA1F2-64D9-45CF-AD7D-0D5920EE5F94}"/>
                </a:ext>
              </a:extLst>
            </p:cNvPr>
            <p:cNvSpPr/>
            <p:nvPr/>
          </p:nvSpPr>
          <p:spPr>
            <a:xfrm>
              <a:off x="3424140" y="4192526"/>
              <a:ext cx="2300054" cy="107545"/>
            </a:xfrm>
            <a:custGeom>
              <a:avLst/>
              <a:gdLst/>
              <a:ahLst/>
              <a:cxnLst/>
              <a:rect l="l" t="t" r="r" b="b"/>
              <a:pathLst>
                <a:path w="96593" h="4286" extrusionOk="0">
                  <a:moveTo>
                    <a:pt x="96267" y="326"/>
                  </a:moveTo>
                  <a:lnTo>
                    <a:pt x="96267" y="3985"/>
                  </a:lnTo>
                  <a:lnTo>
                    <a:pt x="302" y="3985"/>
                  </a:lnTo>
                  <a:lnTo>
                    <a:pt x="302" y="326"/>
                  </a:lnTo>
                  <a:close/>
                  <a:moveTo>
                    <a:pt x="1" y="0"/>
                  </a:moveTo>
                  <a:lnTo>
                    <a:pt x="1" y="4286"/>
                  </a:lnTo>
                  <a:lnTo>
                    <a:pt x="96593" y="4286"/>
                  </a:lnTo>
                  <a:lnTo>
                    <a:pt x="96593" y="4085"/>
                  </a:lnTo>
                  <a:lnTo>
                    <a:pt x="9659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51;p51">
              <a:extLst>
                <a:ext uri="{FF2B5EF4-FFF2-40B4-BE49-F238E27FC236}">
                  <a16:creationId xmlns:a16="http://schemas.microsoft.com/office/drawing/2014/main" id="{E8178B91-0B57-4E5E-B79E-1FE6B3C1ACB3}"/>
                </a:ext>
              </a:extLst>
            </p:cNvPr>
            <p:cNvSpPr/>
            <p:nvPr/>
          </p:nvSpPr>
          <p:spPr>
            <a:xfrm>
              <a:off x="3426545" y="2900813"/>
              <a:ext cx="2295267" cy="96856"/>
            </a:xfrm>
            <a:custGeom>
              <a:avLst/>
              <a:gdLst/>
              <a:ahLst/>
              <a:cxnLst/>
              <a:rect l="l" t="t" r="r" b="b"/>
              <a:pathLst>
                <a:path w="96392" h="3860" extrusionOk="0">
                  <a:moveTo>
                    <a:pt x="0" y="0"/>
                  </a:moveTo>
                  <a:lnTo>
                    <a:pt x="0" y="3860"/>
                  </a:lnTo>
                  <a:lnTo>
                    <a:pt x="96392" y="3860"/>
                  </a:lnTo>
                  <a:lnTo>
                    <a:pt x="96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52;p51">
              <a:extLst>
                <a:ext uri="{FF2B5EF4-FFF2-40B4-BE49-F238E27FC236}">
                  <a16:creationId xmlns:a16="http://schemas.microsoft.com/office/drawing/2014/main" id="{42D69EF4-5C86-4CB6-A4F8-7DFD58A12C15}"/>
                </a:ext>
              </a:extLst>
            </p:cNvPr>
            <p:cNvSpPr/>
            <p:nvPr/>
          </p:nvSpPr>
          <p:spPr>
            <a:xfrm>
              <a:off x="3424140" y="2895769"/>
              <a:ext cx="2300054" cy="107570"/>
            </a:xfrm>
            <a:custGeom>
              <a:avLst/>
              <a:gdLst/>
              <a:ahLst/>
              <a:cxnLst/>
              <a:rect l="l" t="t" r="r" b="b"/>
              <a:pathLst>
                <a:path w="96593" h="4287" extrusionOk="0">
                  <a:moveTo>
                    <a:pt x="96267" y="301"/>
                  </a:moveTo>
                  <a:lnTo>
                    <a:pt x="96267" y="3960"/>
                  </a:lnTo>
                  <a:lnTo>
                    <a:pt x="302" y="3960"/>
                  </a:lnTo>
                  <a:lnTo>
                    <a:pt x="302" y="301"/>
                  </a:lnTo>
                  <a:close/>
                  <a:moveTo>
                    <a:pt x="1" y="1"/>
                  </a:moveTo>
                  <a:lnTo>
                    <a:pt x="1" y="4286"/>
                  </a:lnTo>
                  <a:lnTo>
                    <a:pt x="96593" y="4286"/>
                  </a:lnTo>
                  <a:lnTo>
                    <a:pt x="96593" y="4061"/>
                  </a:lnTo>
                  <a:lnTo>
                    <a:pt x="965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53;p51">
              <a:extLst>
                <a:ext uri="{FF2B5EF4-FFF2-40B4-BE49-F238E27FC236}">
                  <a16:creationId xmlns:a16="http://schemas.microsoft.com/office/drawing/2014/main" id="{4C2819CE-74D2-4053-9396-D3B9313A319F}"/>
                </a:ext>
              </a:extLst>
            </p:cNvPr>
            <p:cNvSpPr/>
            <p:nvPr/>
          </p:nvSpPr>
          <p:spPr>
            <a:xfrm>
              <a:off x="3463524" y="2929719"/>
              <a:ext cx="37623" cy="39019"/>
            </a:xfrm>
            <a:custGeom>
              <a:avLst/>
              <a:gdLst/>
              <a:ahLst/>
              <a:cxnLst/>
              <a:rect l="l" t="t" r="r" b="b"/>
              <a:pathLst>
                <a:path w="1580" h="1555" extrusionOk="0">
                  <a:moveTo>
                    <a:pt x="853" y="1"/>
                  </a:moveTo>
                  <a:cubicBezTo>
                    <a:pt x="427" y="1"/>
                    <a:pt x="1" y="302"/>
                    <a:pt x="1" y="828"/>
                  </a:cubicBezTo>
                  <a:cubicBezTo>
                    <a:pt x="1" y="1254"/>
                    <a:pt x="427" y="1555"/>
                    <a:pt x="853" y="1555"/>
                  </a:cubicBezTo>
                  <a:cubicBezTo>
                    <a:pt x="1254" y="1555"/>
                    <a:pt x="1580" y="1254"/>
                    <a:pt x="1580" y="828"/>
                  </a:cubicBezTo>
                  <a:cubicBezTo>
                    <a:pt x="1580" y="302"/>
                    <a:pt x="1254" y="1"/>
                    <a:pt x="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54;p51">
              <a:extLst>
                <a:ext uri="{FF2B5EF4-FFF2-40B4-BE49-F238E27FC236}">
                  <a16:creationId xmlns:a16="http://schemas.microsoft.com/office/drawing/2014/main" id="{24ECA0AF-5B1D-40C8-826A-6E13560A1FE6}"/>
                </a:ext>
              </a:extLst>
            </p:cNvPr>
            <p:cNvSpPr/>
            <p:nvPr/>
          </p:nvSpPr>
          <p:spPr>
            <a:xfrm>
              <a:off x="3461144" y="2927209"/>
              <a:ext cx="44791" cy="47199"/>
            </a:xfrm>
            <a:custGeom>
              <a:avLst/>
              <a:gdLst/>
              <a:ahLst/>
              <a:cxnLst/>
              <a:rect l="l" t="t" r="r" b="b"/>
              <a:pathLst>
                <a:path w="1881" h="1881" extrusionOk="0">
                  <a:moveTo>
                    <a:pt x="953" y="301"/>
                  </a:moveTo>
                  <a:cubicBezTo>
                    <a:pt x="1254" y="301"/>
                    <a:pt x="1580" y="527"/>
                    <a:pt x="1580" y="928"/>
                  </a:cubicBezTo>
                  <a:cubicBezTo>
                    <a:pt x="1580" y="1254"/>
                    <a:pt x="1254" y="1555"/>
                    <a:pt x="953" y="1555"/>
                  </a:cubicBezTo>
                  <a:cubicBezTo>
                    <a:pt x="627" y="1555"/>
                    <a:pt x="326" y="1254"/>
                    <a:pt x="326" y="928"/>
                  </a:cubicBezTo>
                  <a:cubicBezTo>
                    <a:pt x="326" y="527"/>
                    <a:pt x="627" y="301"/>
                    <a:pt x="953" y="301"/>
                  </a:cubicBezTo>
                  <a:close/>
                  <a:moveTo>
                    <a:pt x="953" y="1"/>
                  </a:moveTo>
                  <a:cubicBezTo>
                    <a:pt x="427" y="1"/>
                    <a:pt x="1" y="402"/>
                    <a:pt x="1" y="928"/>
                  </a:cubicBezTo>
                  <a:cubicBezTo>
                    <a:pt x="1" y="1454"/>
                    <a:pt x="427" y="1880"/>
                    <a:pt x="953" y="1880"/>
                  </a:cubicBezTo>
                  <a:cubicBezTo>
                    <a:pt x="1479" y="1880"/>
                    <a:pt x="1880" y="1454"/>
                    <a:pt x="1880" y="928"/>
                  </a:cubicBezTo>
                  <a:cubicBezTo>
                    <a:pt x="1880" y="402"/>
                    <a:pt x="1479" y="1"/>
                    <a:pt x="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55;p51">
              <a:extLst>
                <a:ext uri="{FF2B5EF4-FFF2-40B4-BE49-F238E27FC236}">
                  <a16:creationId xmlns:a16="http://schemas.microsoft.com/office/drawing/2014/main" id="{02C0D3D6-9107-4227-962F-2B74DEDDC396}"/>
                </a:ext>
              </a:extLst>
            </p:cNvPr>
            <p:cNvSpPr/>
            <p:nvPr/>
          </p:nvSpPr>
          <p:spPr>
            <a:xfrm>
              <a:off x="3533364" y="2929719"/>
              <a:ext cx="37623" cy="39019"/>
            </a:xfrm>
            <a:custGeom>
              <a:avLst/>
              <a:gdLst/>
              <a:ahLst/>
              <a:cxnLst/>
              <a:rect l="l" t="t" r="r" b="b"/>
              <a:pathLst>
                <a:path w="1580" h="1555" extrusionOk="0">
                  <a:moveTo>
                    <a:pt x="827" y="1"/>
                  </a:moveTo>
                  <a:cubicBezTo>
                    <a:pt x="426" y="1"/>
                    <a:pt x="0" y="302"/>
                    <a:pt x="0" y="828"/>
                  </a:cubicBezTo>
                  <a:cubicBezTo>
                    <a:pt x="0" y="1254"/>
                    <a:pt x="426" y="1555"/>
                    <a:pt x="827" y="1555"/>
                  </a:cubicBezTo>
                  <a:cubicBezTo>
                    <a:pt x="1253" y="1555"/>
                    <a:pt x="1579" y="1254"/>
                    <a:pt x="1579" y="828"/>
                  </a:cubicBezTo>
                  <a:cubicBezTo>
                    <a:pt x="1579" y="302"/>
                    <a:pt x="1253" y="1"/>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56;p51">
              <a:extLst>
                <a:ext uri="{FF2B5EF4-FFF2-40B4-BE49-F238E27FC236}">
                  <a16:creationId xmlns:a16="http://schemas.microsoft.com/office/drawing/2014/main" id="{1F2ECCC5-2433-4A7C-8507-F68CB8212D86}"/>
                </a:ext>
              </a:extLst>
            </p:cNvPr>
            <p:cNvSpPr/>
            <p:nvPr/>
          </p:nvSpPr>
          <p:spPr>
            <a:xfrm>
              <a:off x="3530983" y="2927209"/>
              <a:ext cx="44767" cy="47199"/>
            </a:xfrm>
            <a:custGeom>
              <a:avLst/>
              <a:gdLst/>
              <a:ahLst/>
              <a:cxnLst/>
              <a:rect l="l" t="t" r="r" b="b"/>
              <a:pathLst>
                <a:path w="1880" h="1881" extrusionOk="0">
                  <a:moveTo>
                    <a:pt x="927" y="301"/>
                  </a:moveTo>
                  <a:cubicBezTo>
                    <a:pt x="1253" y="301"/>
                    <a:pt x="1554" y="527"/>
                    <a:pt x="1554" y="928"/>
                  </a:cubicBezTo>
                  <a:cubicBezTo>
                    <a:pt x="1554" y="1254"/>
                    <a:pt x="1253" y="1555"/>
                    <a:pt x="927" y="1555"/>
                  </a:cubicBezTo>
                  <a:cubicBezTo>
                    <a:pt x="627" y="1555"/>
                    <a:pt x="301" y="1254"/>
                    <a:pt x="301" y="928"/>
                  </a:cubicBezTo>
                  <a:cubicBezTo>
                    <a:pt x="301" y="527"/>
                    <a:pt x="627" y="301"/>
                    <a:pt x="927" y="301"/>
                  </a:cubicBezTo>
                  <a:close/>
                  <a:moveTo>
                    <a:pt x="927" y="1"/>
                  </a:moveTo>
                  <a:cubicBezTo>
                    <a:pt x="426" y="1"/>
                    <a:pt x="0" y="402"/>
                    <a:pt x="0" y="928"/>
                  </a:cubicBezTo>
                  <a:cubicBezTo>
                    <a:pt x="0" y="1454"/>
                    <a:pt x="426" y="1880"/>
                    <a:pt x="927" y="1880"/>
                  </a:cubicBezTo>
                  <a:cubicBezTo>
                    <a:pt x="1454" y="1880"/>
                    <a:pt x="1880" y="1454"/>
                    <a:pt x="1880" y="928"/>
                  </a:cubicBezTo>
                  <a:cubicBezTo>
                    <a:pt x="1880" y="402"/>
                    <a:pt x="1454"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57;p51">
              <a:extLst>
                <a:ext uri="{FF2B5EF4-FFF2-40B4-BE49-F238E27FC236}">
                  <a16:creationId xmlns:a16="http://schemas.microsoft.com/office/drawing/2014/main" id="{41F0D426-4441-49D0-B9D6-BAC6E78B775D}"/>
                </a:ext>
              </a:extLst>
            </p:cNvPr>
            <p:cNvSpPr/>
            <p:nvPr/>
          </p:nvSpPr>
          <p:spPr>
            <a:xfrm>
              <a:off x="3603181" y="2929719"/>
              <a:ext cx="39409" cy="39019"/>
            </a:xfrm>
            <a:custGeom>
              <a:avLst/>
              <a:gdLst/>
              <a:ahLst/>
              <a:cxnLst/>
              <a:rect l="l" t="t" r="r" b="b"/>
              <a:pathLst>
                <a:path w="1655" h="1555" extrusionOk="0">
                  <a:moveTo>
                    <a:pt x="828" y="1"/>
                  </a:moveTo>
                  <a:cubicBezTo>
                    <a:pt x="402" y="1"/>
                    <a:pt x="1" y="302"/>
                    <a:pt x="1" y="828"/>
                  </a:cubicBezTo>
                  <a:cubicBezTo>
                    <a:pt x="1" y="1254"/>
                    <a:pt x="402" y="1555"/>
                    <a:pt x="828" y="1555"/>
                  </a:cubicBezTo>
                  <a:cubicBezTo>
                    <a:pt x="1254" y="1555"/>
                    <a:pt x="1655" y="1254"/>
                    <a:pt x="1655" y="828"/>
                  </a:cubicBezTo>
                  <a:cubicBezTo>
                    <a:pt x="1655" y="302"/>
                    <a:pt x="1254"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58;p51">
              <a:extLst>
                <a:ext uri="{FF2B5EF4-FFF2-40B4-BE49-F238E27FC236}">
                  <a16:creationId xmlns:a16="http://schemas.microsoft.com/office/drawing/2014/main" id="{C121F02E-EE5F-4B33-8B62-17BBDC4EE255}"/>
                </a:ext>
              </a:extLst>
            </p:cNvPr>
            <p:cNvSpPr/>
            <p:nvPr/>
          </p:nvSpPr>
          <p:spPr>
            <a:xfrm>
              <a:off x="3600800" y="2927209"/>
              <a:ext cx="44791" cy="47199"/>
            </a:xfrm>
            <a:custGeom>
              <a:avLst/>
              <a:gdLst/>
              <a:ahLst/>
              <a:cxnLst/>
              <a:rect l="l" t="t" r="r" b="b"/>
              <a:pathLst>
                <a:path w="1881" h="1881" extrusionOk="0">
                  <a:moveTo>
                    <a:pt x="928" y="301"/>
                  </a:moveTo>
                  <a:cubicBezTo>
                    <a:pt x="1254" y="301"/>
                    <a:pt x="1554" y="527"/>
                    <a:pt x="1554" y="928"/>
                  </a:cubicBezTo>
                  <a:cubicBezTo>
                    <a:pt x="1554" y="1254"/>
                    <a:pt x="1254" y="1555"/>
                    <a:pt x="928" y="1555"/>
                  </a:cubicBezTo>
                  <a:cubicBezTo>
                    <a:pt x="627" y="1555"/>
                    <a:pt x="301" y="1254"/>
                    <a:pt x="301" y="928"/>
                  </a:cubicBezTo>
                  <a:cubicBezTo>
                    <a:pt x="301" y="527"/>
                    <a:pt x="627" y="301"/>
                    <a:pt x="928" y="301"/>
                  </a:cubicBezTo>
                  <a:close/>
                  <a:moveTo>
                    <a:pt x="928" y="1"/>
                  </a:moveTo>
                  <a:cubicBezTo>
                    <a:pt x="401" y="1"/>
                    <a:pt x="0" y="402"/>
                    <a:pt x="0" y="928"/>
                  </a:cubicBezTo>
                  <a:cubicBezTo>
                    <a:pt x="0" y="1454"/>
                    <a:pt x="401" y="1880"/>
                    <a:pt x="928" y="1880"/>
                  </a:cubicBezTo>
                  <a:cubicBezTo>
                    <a:pt x="1454" y="1880"/>
                    <a:pt x="1880" y="1454"/>
                    <a:pt x="1880" y="928"/>
                  </a:cubicBezTo>
                  <a:cubicBezTo>
                    <a:pt x="1880" y="402"/>
                    <a:pt x="1454" y="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59;p51">
              <a:extLst>
                <a:ext uri="{FF2B5EF4-FFF2-40B4-BE49-F238E27FC236}">
                  <a16:creationId xmlns:a16="http://schemas.microsoft.com/office/drawing/2014/main" id="{C33AD78F-1EC9-4F20-B505-3C737EEC0081}"/>
                </a:ext>
              </a:extLst>
            </p:cNvPr>
            <p:cNvSpPr/>
            <p:nvPr/>
          </p:nvSpPr>
          <p:spPr>
            <a:xfrm>
              <a:off x="3209905" y="2390239"/>
              <a:ext cx="873131" cy="528815"/>
            </a:xfrm>
            <a:custGeom>
              <a:avLst/>
              <a:gdLst/>
              <a:ahLst/>
              <a:cxnLst/>
              <a:rect l="l" t="t" r="r" b="b"/>
              <a:pathLst>
                <a:path w="36668" h="21075" extrusionOk="0">
                  <a:moveTo>
                    <a:pt x="30473" y="0"/>
                  </a:moveTo>
                  <a:cubicBezTo>
                    <a:pt x="27920" y="0"/>
                    <a:pt x="23583" y="379"/>
                    <a:pt x="16416" y="1877"/>
                  </a:cubicBezTo>
                  <a:cubicBezTo>
                    <a:pt x="2005" y="4784"/>
                    <a:pt x="0" y="7391"/>
                    <a:pt x="0" y="7391"/>
                  </a:cubicBezTo>
                  <a:lnTo>
                    <a:pt x="2832" y="21075"/>
                  </a:lnTo>
                  <a:cubicBezTo>
                    <a:pt x="2832" y="21075"/>
                    <a:pt x="4812" y="18468"/>
                    <a:pt x="19324" y="15436"/>
                  </a:cubicBezTo>
                  <a:cubicBezTo>
                    <a:pt x="26162" y="13997"/>
                    <a:pt x="30416" y="13619"/>
                    <a:pt x="32998" y="13619"/>
                  </a:cubicBezTo>
                  <a:cubicBezTo>
                    <a:pt x="35857" y="13619"/>
                    <a:pt x="36667" y="14082"/>
                    <a:pt x="36667" y="14082"/>
                  </a:cubicBezTo>
                  <a:lnTo>
                    <a:pt x="33835" y="398"/>
                  </a:lnTo>
                  <a:cubicBezTo>
                    <a:pt x="33835" y="398"/>
                    <a:pt x="33090" y="0"/>
                    <a:pt x="30473"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60;p51">
              <a:extLst>
                <a:ext uri="{FF2B5EF4-FFF2-40B4-BE49-F238E27FC236}">
                  <a16:creationId xmlns:a16="http://schemas.microsoft.com/office/drawing/2014/main" id="{F651CF2A-8108-42AC-B682-154FB2051158}"/>
                </a:ext>
              </a:extLst>
            </p:cNvPr>
            <p:cNvSpPr/>
            <p:nvPr/>
          </p:nvSpPr>
          <p:spPr>
            <a:xfrm>
              <a:off x="3202737" y="2384494"/>
              <a:ext cx="885061" cy="541261"/>
            </a:xfrm>
            <a:custGeom>
              <a:avLst/>
              <a:gdLst/>
              <a:ahLst/>
              <a:cxnLst/>
              <a:rect l="l" t="t" r="r" b="b"/>
              <a:pathLst>
                <a:path w="37169" h="21571" extrusionOk="0">
                  <a:moveTo>
                    <a:pt x="30602" y="427"/>
                  </a:moveTo>
                  <a:cubicBezTo>
                    <a:pt x="31956" y="427"/>
                    <a:pt x="32783" y="527"/>
                    <a:pt x="33309" y="627"/>
                  </a:cubicBezTo>
                  <a:cubicBezTo>
                    <a:pt x="33635" y="727"/>
                    <a:pt x="33735" y="727"/>
                    <a:pt x="33835" y="727"/>
                  </a:cubicBezTo>
                  <a:lnTo>
                    <a:pt x="33936" y="853"/>
                  </a:lnTo>
                  <a:lnTo>
                    <a:pt x="33961" y="853"/>
                  </a:lnTo>
                  <a:lnTo>
                    <a:pt x="36675" y="13964"/>
                  </a:lnTo>
                  <a:lnTo>
                    <a:pt x="36675" y="13964"/>
                  </a:lnTo>
                  <a:cubicBezTo>
                    <a:pt x="36209" y="13809"/>
                    <a:pt x="35257" y="13585"/>
                    <a:pt x="33409" y="13585"/>
                  </a:cubicBezTo>
                  <a:cubicBezTo>
                    <a:pt x="30803" y="13585"/>
                    <a:pt x="26517" y="14011"/>
                    <a:pt x="19524" y="15464"/>
                  </a:cubicBezTo>
                  <a:cubicBezTo>
                    <a:pt x="12331" y="16918"/>
                    <a:pt x="8146" y="18397"/>
                    <a:pt x="5840" y="19424"/>
                  </a:cubicBezTo>
                  <a:cubicBezTo>
                    <a:pt x="4399" y="20089"/>
                    <a:pt x="3619" y="20584"/>
                    <a:pt x="3239" y="20858"/>
                  </a:cubicBezTo>
                  <a:lnTo>
                    <a:pt x="3239" y="20858"/>
                  </a:lnTo>
                  <a:lnTo>
                    <a:pt x="466" y="7805"/>
                  </a:lnTo>
                  <a:lnTo>
                    <a:pt x="466" y="7805"/>
                  </a:lnTo>
                  <a:cubicBezTo>
                    <a:pt x="820" y="7448"/>
                    <a:pt x="3596" y="4955"/>
                    <a:pt x="16818" y="2306"/>
                  </a:cubicBezTo>
                  <a:cubicBezTo>
                    <a:pt x="23810" y="853"/>
                    <a:pt x="28096" y="427"/>
                    <a:pt x="30602" y="427"/>
                  </a:cubicBezTo>
                  <a:close/>
                  <a:moveTo>
                    <a:pt x="30602" y="1"/>
                  </a:moveTo>
                  <a:cubicBezTo>
                    <a:pt x="27996" y="1"/>
                    <a:pt x="23710" y="427"/>
                    <a:pt x="16717" y="1880"/>
                  </a:cubicBezTo>
                  <a:cubicBezTo>
                    <a:pt x="9499" y="3359"/>
                    <a:pt x="5314" y="4712"/>
                    <a:pt x="3033" y="5740"/>
                  </a:cubicBezTo>
                  <a:cubicBezTo>
                    <a:pt x="627" y="6793"/>
                    <a:pt x="101" y="7519"/>
                    <a:pt x="101" y="7519"/>
                  </a:cubicBezTo>
                  <a:cubicBezTo>
                    <a:pt x="101" y="7620"/>
                    <a:pt x="0" y="7620"/>
                    <a:pt x="101" y="7745"/>
                  </a:cubicBezTo>
                  <a:lnTo>
                    <a:pt x="2933" y="21404"/>
                  </a:lnTo>
                  <a:cubicBezTo>
                    <a:pt x="2933" y="21494"/>
                    <a:pt x="2984" y="21570"/>
                    <a:pt x="3050" y="21570"/>
                  </a:cubicBezTo>
                  <a:cubicBezTo>
                    <a:pt x="3076" y="21570"/>
                    <a:pt x="3105" y="21558"/>
                    <a:pt x="3133" y="21529"/>
                  </a:cubicBezTo>
                  <a:cubicBezTo>
                    <a:pt x="3232" y="21529"/>
                    <a:pt x="3331" y="21408"/>
                    <a:pt x="3334" y="21309"/>
                  </a:cubicBezTo>
                  <a:lnTo>
                    <a:pt x="3334" y="21309"/>
                  </a:lnTo>
                  <a:cubicBezTo>
                    <a:pt x="3891" y="20814"/>
                    <a:pt x="6997" y="18515"/>
                    <a:pt x="19625" y="15890"/>
                  </a:cubicBezTo>
                  <a:cubicBezTo>
                    <a:pt x="26617" y="14412"/>
                    <a:pt x="30903" y="14011"/>
                    <a:pt x="33409" y="14011"/>
                  </a:cubicBezTo>
                  <a:cubicBezTo>
                    <a:pt x="34763" y="14011"/>
                    <a:pt x="35615" y="14111"/>
                    <a:pt x="36141" y="14211"/>
                  </a:cubicBezTo>
                  <a:cubicBezTo>
                    <a:pt x="36442" y="14311"/>
                    <a:pt x="36642" y="14311"/>
                    <a:pt x="36768" y="14412"/>
                  </a:cubicBezTo>
                  <a:cubicBezTo>
                    <a:pt x="36768" y="14482"/>
                    <a:pt x="36817" y="14564"/>
                    <a:pt x="36881" y="14564"/>
                  </a:cubicBezTo>
                  <a:cubicBezTo>
                    <a:pt x="36908" y="14564"/>
                    <a:pt x="36938" y="14549"/>
                    <a:pt x="36968" y="14512"/>
                  </a:cubicBezTo>
                  <a:cubicBezTo>
                    <a:pt x="37068" y="14512"/>
                    <a:pt x="37169" y="14412"/>
                    <a:pt x="37169" y="14311"/>
                  </a:cubicBezTo>
                  <a:cubicBezTo>
                    <a:pt x="37169" y="14311"/>
                    <a:pt x="37169" y="14220"/>
                    <a:pt x="37138" y="14160"/>
                  </a:cubicBezTo>
                  <a:lnTo>
                    <a:pt x="37138" y="14160"/>
                  </a:lnTo>
                  <a:lnTo>
                    <a:pt x="34362" y="627"/>
                  </a:lnTo>
                  <a:cubicBezTo>
                    <a:pt x="34362" y="527"/>
                    <a:pt x="34261" y="527"/>
                    <a:pt x="34261" y="427"/>
                  </a:cubicBezTo>
                  <a:cubicBezTo>
                    <a:pt x="34136" y="427"/>
                    <a:pt x="33309" y="1"/>
                    <a:pt x="3060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61;p51">
              <a:extLst>
                <a:ext uri="{FF2B5EF4-FFF2-40B4-BE49-F238E27FC236}">
                  <a16:creationId xmlns:a16="http://schemas.microsoft.com/office/drawing/2014/main" id="{DE81D7FF-0B31-4926-8419-206BC4625294}"/>
                </a:ext>
              </a:extLst>
            </p:cNvPr>
            <p:cNvSpPr/>
            <p:nvPr/>
          </p:nvSpPr>
          <p:spPr>
            <a:xfrm>
              <a:off x="4232192" y="2261241"/>
              <a:ext cx="10168" cy="340875"/>
            </a:xfrm>
            <a:custGeom>
              <a:avLst/>
              <a:gdLst/>
              <a:ahLst/>
              <a:cxnLst/>
              <a:rect l="l" t="t" r="r" b="b"/>
              <a:pathLst>
                <a:path w="427" h="13585" extrusionOk="0">
                  <a:moveTo>
                    <a:pt x="201" y="0"/>
                  </a:moveTo>
                  <a:cubicBezTo>
                    <a:pt x="101" y="0"/>
                    <a:pt x="1" y="126"/>
                    <a:pt x="1" y="226"/>
                  </a:cubicBezTo>
                  <a:lnTo>
                    <a:pt x="1" y="13384"/>
                  </a:lnTo>
                  <a:cubicBezTo>
                    <a:pt x="1" y="13484"/>
                    <a:pt x="101" y="13584"/>
                    <a:pt x="201" y="13584"/>
                  </a:cubicBezTo>
                  <a:cubicBezTo>
                    <a:pt x="302" y="13584"/>
                    <a:pt x="427" y="13484"/>
                    <a:pt x="427" y="13384"/>
                  </a:cubicBezTo>
                  <a:lnTo>
                    <a:pt x="427" y="226"/>
                  </a:lnTo>
                  <a:cubicBezTo>
                    <a:pt x="427" y="126"/>
                    <a:pt x="302" y="0"/>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62;p51">
              <a:extLst>
                <a:ext uri="{FF2B5EF4-FFF2-40B4-BE49-F238E27FC236}">
                  <a16:creationId xmlns:a16="http://schemas.microsoft.com/office/drawing/2014/main" id="{33A4F035-E6FD-4346-84AF-A4107EA08A71}"/>
                </a:ext>
              </a:extLst>
            </p:cNvPr>
            <p:cNvSpPr/>
            <p:nvPr/>
          </p:nvSpPr>
          <p:spPr>
            <a:xfrm>
              <a:off x="4219668" y="2502727"/>
              <a:ext cx="34646" cy="36484"/>
            </a:xfrm>
            <a:custGeom>
              <a:avLst/>
              <a:gdLst/>
              <a:ahLst/>
              <a:cxnLst/>
              <a:rect l="l" t="t" r="r" b="b"/>
              <a:pathLst>
                <a:path w="1455" h="1454" extrusionOk="0">
                  <a:moveTo>
                    <a:pt x="727" y="0"/>
                  </a:moveTo>
                  <a:cubicBezTo>
                    <a:pt x="326" y="0"/>
                    <a:pt x="0" y="301"/>
                    <a:pt x="0" y="727"/>
                  </a:cubicBezTo>
                  <a:cubicBezTo>
                    <a:pt x="0" y="1153"/>
                    <a:pt x="326" y="1454"/>
                    <a:pt x="727" y="1454"/>
                  </a:cubicBezTo>
                  <a:cubicBezTo>
                    <a:pt x="1153" y="1454"/>
                    <a:pt x="1454" y="1153"/>
                    <a:pt x="1454" y="727"/>
                  </a:cubicBezTo>
                  <a:cubicBezTo>
                    <a:pt x="1454" y="301"/>
                    <a:pt x="1153"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63;p51">
              <a:extLst>
                <a:ext uri="{FF2B5EF4-FFF2-40B4-BE49-F238E27FC236}">
                  <a16:creationId xmlns:a16="http://schemas.microsoft.com/office/drawing/2014/main" id="{21A689EE-7C2C-4FB4-9D39-DF8D606513F0}"/>
                </a:ext>
              </a:extLst>
            </p:cNvPr>
            <p:cNvSpPr/>
            <p:nvPr/>
          </p:nvSpPr>
          <p:spPr>
            <a:xfrm>
              <a:off x="4194594" y="2597048"/>
              <a:ext cx="87175" cy="191201"/>
            </a:xfrm>
            <a:custGeom>
              <a:avLst/>
              <a:gdLst/>
              <a:ahLst/>
              <a:cxnLst/>
              <a:rect l="l" t="t" r="r" b="b"/>
              <a:pathLst>
                <a:path w="3661" h="7620" extrusionOk="0">
                  <a:moveTo>
                    <a:pt x="1053" y="1"/>
                  </a:moveTo>
                  <a:cubicBezTo>
                    <a:pt x="753" y="1"/>
                    <a:pt x="427" y="301"/>
                    <a:pt x="427" y="627"/>
                  </a:cubicBezTo>
                  <a:lnTo>
                    <a:pt x="1" y="7620"/>
                  </a:lnTo>
                  <a:lnTo>
                    <a:pt x="3660" y="7620"/>
                  </a:lnTo>
                  <a:lnTo>
                    <a:pt x="3259" y="627"/>
                  </a:lnTo>
                  <a:cubicBezTo>
                    <a:pt x="3259" y="301"/>
                    <a:pt x="2933" y="1"/>
                    <a:pt x="263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64;p51">
              <a:extLst>
                <a:ext uri="{FF2B5EF4-FFF2-40B4-BE49-F238E27FC236}">
                  <a16:creationId xmlns:a16="http://schemas.microsoft.com/office/drawing/2014/main" id="{F3D2ED05-CBC9-4015-A3F2-4EF4C4FAC3FF}"/>
                </a:ext>
              </a:extLst>
            </p:cNvPr>
            <p:cNvSpPr/>
            <p:nvPr/>
          </p:nvSpPr>
          <p:spPr>
            <a:xfrm>
              <a:off x="4726931" y="2607110"/>
              <a:ext cx="1810101" cy="1328851"/>
            </a:xfrm>
            <a:custGeom>
              <a:avLst/>
              <a:gdLst/>
              <a:ahLst/>
              <a:cxnLst/>
              <a:rect l="l" t="t" r="r" b="b"/>
              <a:pathLst>
                <a:path w="76017" h="52959" extrusionOk="0">
                  <a:moveTo>
                    <a:pt x="1" y="1"/>
                  </a:moveTo>
                  <a:lnTo>
                    <a:pt x="1" y="52958"/>
                  </a:lnTo>
                  <a:lnTo>
                    <a:pt x="76016" y="52958"/>
                  </a:lnTo>
                  <a:lnTo>
                    <a:pt x="76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65;p51">
              <a:extLst>
                <a:ext uri="{FF2B5EF4-FFF2-40B4-BE49-F238E27FC236}">
                  <a16:creationId xmlns:a16="http://schemas.microsoft.com/office/drawing/2014/main" id="{A3899007-556B-4A43-8D4D-C894245CC445}"/>
                </a:ext>
              </a:extLst>
            </p:cNvPr>
            <p:cNvSpPr/>
            <p:nvPr/>
          </p:nvSpPr>
          <p:spPr>
            <a:xfrm>
              <a:off x="4724550" y="2604601"/>
              <a:ext cx="1815459" cy="1336378"/>
            </a:xfrm>
            <a:custGeom>
              <a:avLst/>
              <a:gdLst/>
              <a:ahLst/>
              <a:cxnLst/>
              <a:rect l="l" t="t" r="r" b="b"/>
              <a:pathLst>
                <a:path w="76242" h="53259" extrusionOk="0">
                  <a:moveTo>
                    <a:pt x="75916" y="326"/>
                  </a:moveTo>
                  <a:lnTo>
                    <a:pt x="75916" y="52958"/>
                  </a:lnTo>
                  <a:lnTo>
                    <a:pt x="301" y="52958"/>
                  </a:lnTo>
                  <a:lnTo>
                    <a:pt x="301" y="326"/>
                  </a:lnTo>
                  <a:close/>
                  <a:moveTo>
                    <a:pt x="1" y="0"/>
                  </a:moveTo>
                  <a:lnTo>
                    <a:pt x="1" y="101"/>
                  </a:lnTo>
                  <a:lnTo>
                    <a:pt x="1" y="53058"/>
                  </a:lnTo>
                  <a:lnTo>
                    <a:pt x="1" y="53259"/>
                  </a:lnTo>
                  <a:lnTo>
                    <a:pt x="76242" y="53259"/>
                  </a:lnTo>
                  <a:lnTo>
                    <a:pt x="76242" y="53058"/>
                  </a:lnTo>
                  <a:lnTo>
                    <a:pt x="76242" y="101"/>
                  </a:lnTo>
                  <a:lnTo>
                    <a:pt x="76242"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66;p51">
              <a:extLst>
                <a:ext uri="{FF2B5EF4-FFF2-40B4-BE49-F238E27FC236}">
                  <a16:creationId xmlns:a16="http://schemas.microsoft.com/office/drawing/2014/main" id="{4E935D10-0F69-496D-8246-0D8A0FF2970A}"/>
                </a:ext>
              </a:extLst>
            </p:cNvPr>
            <p:cNvSpPr/>
            <p:nvPr/>
          </p:nvSpPr>
          <p:spPr>
            <a:xfrm>
              <a:off x="4779459" y="2664972"/>
              <a:ext cx="1705640" cy="1215635"/>
            </a:xfrm>
            <a:custGeom>
              <a:avLst/>
              <a:gdLst/>
              <a:ahLst/>
              <a:cxnLst/>
              <a:rect l="l" t="t" r="r" b="b"/>
              <a:pathLst>
                <a:path w="71630" h="48447" extrusionOk="0">
                  <a:moveTo>
                    <a:pt x="5213" y="1"/>
                  </a:moveTo>
                  <a:cubicBezTo>
                    <a:pt x="5213" y="2833"/>
                    <a:pt x="2908" y="5214"/>
                    <a:pt x="0" y="5214"/>
                  </a:cubicBezTo>
                  <a:lnTo>
                    <a:pt x="0" y="43234"/>
                  </a:lnTo>
                  <a:cubicBezTo>
                    <a:pt x="2908" y="43234"/>
                    <a:pt x="5213" y="45640"/>
                    <a:pt x="5213" y="48447"/>
                  </a:cubicBezTo>
                  <a:lnTo>
                    <a:pt x="66417" y="48447"/>
                  </a:lnTo>
                  <a:cubicBezTo>
                    <a:pt x="66417" y="45640"/>
                    <a:pt x="68697" y="43234"/>
                    <a:pt x="71630" y="43234"/>
                  </a:cubicBezTo>
                  <a:lnTo>
                    <a:pt x="71630" y="5214"/>
                  </a:lnTo>
                  <a:cubicBezTo>
                    <a:pt x="68697" y="5214"/>
                    <a:pt x="66417" y="2833"/>
                    <a:pt x="664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67;p51">
              <a:extLst>
                <a:ext uri="{FF2B5EF4-FFF2-40B4-BE49-F238E27FC236}">
                  <a16:creationId xmlns:a16="http://schemas.microsoft.com/office/drawing/2014/main" id="{28D6062D-1A45-46A2-8ED8-1D1E2E9B9E48}"/>
                </a:ext>
              </a:extLst>
            </p:cNvPr>
            <p:cNvSpPr/>
            <p:nvPr/>
          </p:nvSpPr>
          <p:spPr>
            <a:xfrm>
              <a:off x="4776483" y="2659953"/>
              <a:ext cx="1711020" cy="1226324"/>
            </a:xfrm>
            <a:custGeom>
              <a:avLst/>
              <a:gdLst/>
              <a:ahLst/>
              <a:cxnLst/>
              <a:rect l="l" t="t" r="r" b="b"/>
              <a:pathLst>
                <a:path w="71856" h="48873" extrusionOk="0">
                  <a:moveTo>
                    <a:pt x="66317" y="301"/>
                  </a:moveTo>
                  <a:cubicBezTo>
                    <a:pt x="66370" y="3123"/>
                    <a:pt x="68651" y="5433"/>
                    <a:pt x="71554" y="5535"/>
                  </a:cubicBezTo>
                  <a:lnTo>
                    <a:pt x="71554" y="5535"/>
                  </a:lnTo>
                  <a:lnTo>
                    <a:pt x="71554" y="43337"/>
                  </a:lnTo>
                  <a:lnTo>
                    <a:pt x="71554" y="43337"/>
                  </a:lnTo>
                  <a:cubicBezTo>
                    <a:pt x="68651" y="43439"/>
                    <a:pt x="66371" y="45749"/>
                    <a:pt x="66317" y="48547"/>
                  </a:cubicBezTo>
                  <a:lnTo>
                    <a:pt x="5538" y="48547"/>
                  </a:lnTo>
                  <a:cubicBezTo>
                    <a:pt x="5485" y="45749"/>
                    <a:pt x="3205" y="43440"/>
                    <a:pt x="326" y="43337"/>
                  </a:cubicBezTo>
                  <a:lnTo>
                    <a:pt x="326" y="43337"/>
                  </a:lnTo>
                  <a:lnTo>
                    <a:pt x="326" y="5535"/>
                  </a:lnTo>
                  <a:lnTo>
                    <a:pt x="326" y="5535"/>
                  </a:lnTo>
                  <a:cubicBezTo>
                    <a:pt x="3205" y="5432"/>
                    <a:pt x="5485" y="3122"/>
                    <a:pt x="5538" y="301"/>
                  </a:cubicBezTo>
                  <a:close/>
                  <a:moveTo>
                    <a:pt x="5338" y="0"/>
                  </a:moveTo>
                  <a:lnTo>
                    <a:pt x="5238" y="100"/>
                  </a:lnTo>
                  <a:lnTo>
                    <a:pt x="5238" y="201"/>
                  </a:lnTo>
                  <a:cubicBezTo>
                    <a:pt x="5238" y="1554"/>
                    <a:pt x="4612" y="2807"/>
                    <a:pt x="3759" y="3759"/>
                  </a:cubicBezTo>
                  <a:cubicBezTo>
                    <a:pt x="2832" y="4687"/>
                    <a:pt x="1579" y="5213"/>
                    <a:pt x="125" y="5213"/>
                  </a:cubicBezTo>
                  <a:lnTo>
                    <a:pt x="0" y="5313"/>
                  </a:lnTo>
                  <a:lnTo>
                    <a:pt x="0" y="5414"/>
                  </a:lnTo>
                  <a:lnTo>
                    <a:pt x="0" y="43434"/>
                  </a:lnTo>
                  <a:lnTo>
                    <a:pt x="0" y="43534"/>
                  </a:lnTo>
                  <a:lnTo>
                    <a:pt x="125" y="43634"/>
                  </a:lnTo>
                  <a:cubicBezTo>
                    <a:pt x="1579" y="43634"/>
                    <a:pt x="2832" y="44161"/>
                    <a:pt x="3759" y="45113"/>
                  </a:cubicBezTo>
                  <a:cubicBezTo>
                    <a:pt x="4612" y="46040"/>
                    <a:pt x="5238" y="47293"/>
                    <a:pt x="5238" y="48647"/>
                  </a:cubicBezTo>
                  <a:lnTo>
                    <a:pt x="5238" y="48772"/>
                  </a:lnTo>
                  <a:lnTo>
                    <a:pt x="5338" y="48872"/>
                  </a:lnTo>
                  <a:lnTo>
                    <a:pt x="66542" y="48872"/>
                  </a:lnTo>
                  <a:cubicBezTo>
                    <a:pt x="66542" y="48872"/>
                    <a:pt x="66642" y="48872"/>
                    <a:pt x="66642" y="48772"/>
                  </a:cubicBezTo>
                  <a:lnTo>
                    <a:pt x="66642" y="48647"/>
                  </a:lnTo>
                  <a:cubicBezTo>
                    <a:pt x="66642" y="47293"/>
                    <a:pt x="67269" y="46040"/>
                    <a:pt x="68096" y="45113"/>
                  </a:cubicBezTo>
                  <a:cubicBezTo>
                    <a:pt x="69048" y="44161"/>
                    <a:pt x="70301" y="43634"/>
                    <a:pt x="71755" y="43634"/>
                  </a:cubicBezTo>
                  <a:cubicBezTo>
                    <a:pt x="71755" y="43634"/>
                    <a:pt x="71855" y="43634"/>
                    <a:pt x="71855" y="43534"/>
                  </a:cubicBezTo>
                  <a:lnTo>
                    <a:pt x="71855" y="43434"/>
                  </a:lnTo>
                  <a:lnTo>
                    <a:pt x="71855" y="5414"/>
                  </a:lnTo>
                  <a:lnTo>
                    <a:pt x="71855" y="5313"/>
                  </a:lnTo>
                  <a:cubicBezTo>
                    <a:pt x="71855" y="5213"/>
                    <a:pt x="71755" y="5213"/>
                    <a:pt x="71755" y="5213"/>
                  </a:cubicBezTo>
                  <a:cubicBezTo>
                    <a:pt x="70301" y="5213"/>
                    <a:pt x="69048" y="4687"/>
                    <a:pt x="68096" y="3759"/>
                  </a:cubicBezTo>
                  <a:cubicBezTo>
                    <a:pt x="67269" y="2807"/>
                    <a:pt x="66642" y="1554"/>
                    <a:pt x="66642" y="201"/>
                  </a:cubicBezTo>
                  <a:lnTo>
                    <a:pt x="66642" y="100"/>
                  </a:lnTo>
                  <a:cubicBezTo>
                    <a:pt x="66642" y="0"/>
                    <a:pt x="66542" y="0"/>
                    <a:pt x="6654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68;p51">
              <a:extLst>
                <a:ext uri="{FF2B5EF4-FFF2-40B4-BE49-F238E27FC236}">
                  <a16:creationId xmlns:a16="http://schemas.microsoft.com/office/drawing/2014/main" id="{D0548E15-5C3D-4FC2-AFD2-189C8BE78C57}"/>
                </a:ext>
              </a:extLst>
            </p:cNvPr>
            <p:cNvSpPr/>
            <p:nvPr/>
          </p:nvSpPr>
          <p:spPr>
            <a:xfrm>
              <a:off x="4950739" y="3141672"/>
              <a:ext cx="1362487" cy="42154"/>
            </a:xfrm>
            <a:custGeom>
              <a:avLst/>
              <a:gdLst/>
              <a:ahLst/>
              <a:cxnLst/>
              <a:rect l="l" t="t" r="r" b="b"/>
              <a:pathLst>
                <a:path w="57219" h="1680" extrusionOk="0">
                  <a:moveTo>
                    <a:pt x="0" y="0"/>
                  </a:moveTo>
                  <a:lnTo>
                    <a:pt x="0" y="1679"/>
                  </a:lnTo>
                  <a:lnTo>
                    <a:pt x="57219" y="1679"/>
                  </a:lnTo>
                  <a:lnTo>
                    <a:pt x="57219" y="0"/>
                  </a:lnTo>
                  <a:close/>
                </a:path>
              </a:pathLst>
            </a:custGeom>
            <a:solidFill>
              <a:schemeClr val="tx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69;p51">
              <a:extLst>
                <a:ext uri="{FF2B5EF4-FFF2-40B4-BE49-F238E27FC236}">
                  <a16:creationId xmlns:a16="http://schemas.microsoft.com/office/drawing/2014/main" id="{838FCA75-3B2A-452A-9FFF-514E0DB4497A}"/>
                </a:ext>
              </a:extLst>
            </p:cNvPr>
            <p:cNvSpPr/>
            <p:nvPr/>
          </p:nvSpPr>
          <p:spPr>
            <a:xfrm>
              <a:off x="4950739" y="3244172"/>
              <a:ext cx="1362487" cy="44663"/>
            </a:xfrm>
            <a:custGeom>
              <a:avLst/>
              <a:gdLst/>
              <a:ahLst/>
              <a:cxnLst/>
              <a:rect l="l" t="t" r="r" b="b"/>
              <a:pathLst>
                <a:path w="57219" h="1780" extrusionOk="0">
                  <a:moveTo>
                    <a:pt x="0" y="0"/>
                  </a:moveTo>
                  <a:lnTo>
                    <a:pt x="0" y="1780"/>
                  </a:lnTo>
                  <a:lnTo>
                    <a:pt x="57219" y="1780"/>
                  </a:lnTo>
                  <a:lnTo>
                    <a:pt x="57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70;p51">
              <a:extLst>
                <a:ext uri="{FF2B5EF4-FFF2-40B4-BE49-F238E27FC236}">
                  <a16:creationId xmlns:a16="http://schemas.microsoft.com/office/drawing/2014/main" id="{89B00331-E7DF-4301-B8AB-E1830328DC3B}"/>
                </a:ext>
              </a:extLst>
            </p:cNvPr>
            <p:cNvSpPr/>
            <p:nvPr/>
          </p:nvSpPr>
          <p:spPr>
            <a:xfrm>
              <a:off x="4950739" y="3349183"/>
              <a:ext cx="1362487" cy="41528"/>
            </a:xfrm>
            <a:custGeom>
              <a:avLst/>
              <a:gdLst/>
              <a:ahLst/>
              <a:cxnLst/>
              <a:rect l="l" t="t" r="r" b="b"/>
              <a:pathLst>
                <a:path w="57219" h="1655" extrusionOk="0">
                  <a:moveTo>
                    <a:pt x="0" y="1"/>
                  </a:moveTo>
                  <a:lnTo>
                    <a:pt x="0" y="1655"/>
                  </a:lnTo>
                  <a:lnTo>
                    <a:pt x="57219" y="1655"/>
                  </a:lnTo>
                  <a:lnTo>
                    <a:pt x="57219" y="1"/>
                  </a:ln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71;p51">
              <a:extLst>
                <a:ext uri="{FF2B5EF4-FFF2-40B4-BE49-F238E27FC236}">
                  <a16:creationId xmlns:a16="http://schemas.microsoft.com/office/drawing/2014/main" id="{4A4A3563-19CC-4C12-B6E7-1447CC5173C3}"/>
                </a:ext>
              </a:extLst>
            </p:cNvPr>
            <p:cNvSpPr/>
            <p:nvPr/>
          </p:nvSpPr>
          <p:spPr>
            <a:xfrm>
              <a:off x="5520078" y="3652947"/>
              <a:ext cx="129513" cy="164779"/>
            </a:xfrm>
            <a:custGeom>
              <a:avLst/>
              <a:gdLst/>
              <a:ahLst/>
              <a:cxnLst/>
              <a:rect l="l" t="t" r="r" b="b"/>
              <a:pathLst>
                <a:path w="5439" h="6567" extrusionOk="0">
                  <a:moveTo>
                    <a:pt x="2106" y="0"/>
                  </a:moveTo>
                  <a:lnTo>
                    <a:pt x="0" y="5213"/>
                  </a:lnTo>
                  <a:lnTo>
                    <a:pt x="1980" y="5113"/>
                  </a:lnTo>
                  <a:lnTo>
                    <a:pt x="3359" y="6567"/>
                  </a:lnTo>
                  <a:lnTo>
                    <a:pt x="5439" y="1253"/>
                  </a:lnTo>
                  <a:lnTo>
                    <a:pt x="21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72;p51">
              <a:extLst>
                <a:ext uri="{FF2B5EF4-FFF2-40B4-BE49-F238E27FC236}">
                  <a16:creationId xmlns:a16="http://schemas.microsoft.com/office/drawing/2014/main" id="{564BC576-66DB-4D58-B52D-D9319F2A720F}"/>
                </a:ext>
              </a:extLst>
            </p:cNvPr>
            <p:cNvSpPr/>
            <p:nvPr/>
          </p:nvSpPr>
          <p:spPr>
            <a:xfrm>
              <a:off x="5515291" y="3647904"/>
              <a:ext cx="139084" cy="178004"/>
            </a:xfrm>
            <a:custGeom>
              <a:avLst/>
              <a:gdLst/>
              <a:ahLst/>
              <a:cxnLst/>
              <a:rect l="l" t="t" r="r" b="b"/>
              <a:pathLst>
                <a:path w="5841" h="7094" extrusionOk="0">
                  <a:moveTo>
                    <a:pt x="2407" y="402"/>
                  </a:moveTo>
                  <a:lnTo>
                    <a:pt x="5439" y="1555"/>
                  </a:lnTo>
                  <a:lnTo>
                    <a:pt x="3428" y="6439"/>
                  </a:lnTo>
                  <a:lnTo>
                    <a:pt x="3428" y="6439"/>
                  </a:lnTo>
                  <a:lnTo>
                    <a:pt x="2181" y="5214"/>
                  </a:lnTo>
                  <a:lnTo>
                    <a:pt x="427" y="5314"/>
                  </a:lnTo>
                  <a:lnTo>
                    <a:pt x="2407" y="402"/>
                  </a:lnTo>
                  <a:close/>
                  <a:moveTo>
                    <a:pt x="2181" y="1"/>
                  </a:moveTo>
                  <a:lnTo>
                    <a:pt x="1" y="5640"/>
                  </a:lnTo>
                  <a:lnTo>
                    <a:pt x="2081" y="5514"/>
                  </a:lnTo>
                  <a:lnTo>
                    <a:pt x="3560" y="7093"/>
                  </a:lnTo>
                  <a:lnTo>
                    <a:pt x="3660" y="6893"/>
                  </a:lnTo>
                  <a:lnTo>
                    <a:pt x="5840" y="1454"/>
                  </a:lnTo>
                  <a:lnTo>
                    <a:pt x="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73;p51">
              <a:extLst>
                <a:ext uri="{FF2B5EF4-FFF2-40B4-BE49-F238E27FC236}">
                  <a16:creationId xmlns:a16="http://schemas.microsoft.com/office/drawing/2014/main" id="{6DFA15A6-929C-4F2A-A63E-22F8F0B2DFCA}"/>
                </a:ext>
              </a:extLst>
            </p:cNvPr>
            <p:cNvSpPr/>
            <p:nvPr/>
          </p:nvSpPr>
          <p:spPr>
            <a:xfrm>
              <a:off x="5614968" y="3652947"/>
              <a:ext cx="128917" cy="164779"/>
            </a:xfrm>
            <a:custGeom>
              <a:avLst/>
              <a:gdLst/>
              <a:ahLst/>
              <a:cxnLst/>
              <a:rect l="l" t="t" r="r" b="b"/>
              <a:pathLst>
                <a:path w="5414" h="6567" extrusionOk="0">
                  <a:moveTo>
                    <a:pt x="3334" y="0"/>
                  </a:moveTo>
                  <a:lnTo>
                    <a:pt x="0" y="1253"/>
                  </a:lnTo>
                  <a:lnTo>
                    <a:pt x="2081" y="6567"/>
                  </a:lnTo>
                  <a:lnTo>
                    <a:pt x="3434" y="5113"/>
                  </a:lnTo>
                  <a:lnTo>
                    <a:pt x="5414" y="5213"/>
                  </a:lnTo>
                  <a:lnTo>
                    <a:pt x="3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74;p51">
              <a:extLst>
                <a:ext uri="{FF2B5EF4-FFF2-40B4-BE49-F238E27FC236}">
                  <a16:creationId xmlns:a16="http://schemas.microsoft.com/office/drawing/2014/main" id="{8CA4A8B6-0C79-4E78-A6F6-7179A417257E}"/>
                </a:ext>
              </a:extLst>
            </p:cNvPr>
            <p:cNvSpPr/>
            <p:nvPr/>
          </p:nvSpPr>
          <p:spPr>
            <a:xfrm>
              <a:off x="5609586" y="3647904"/>
              <a:ext cx="139680" cy="178004"/>
            </a:xfrm>
            <a:custGeom>
              <a:avLst/>
              <a:gdLst/>
              <a:ahLst/>
              <a:cxnLst/>
              <a:rect l="l" t="t" r="r" b="b"/>
              <a:pathLst>
                <a:path w="5866" h="7094" extrusionOk="0">
                  <a:moveTo>
                    <a:pt x="3459" y="402"/>
                  </a:moveTo>
                  <a:lnTo>
                    <a:pt x="5439" y="5314"/>
                  </a:lnTo>
                  <a:lnTo>
                    <a:pt x="3660" y="5214"/>
                  </a:lnTo>
                  <a:lnTo>
                    <a:pt x="2420" y="6454"/>
                  </a:lnTo>
                  <a:lnTo>
                    <a:pt x="427" y="1555"/>
                  </a:lnTo>
                  <a:lnTo>
                    <a:pt x="3459" y="402"/>
                  </a:lnTo>
                  <a:close/>
                  <a:moveTo>
                    <a:pt x="3660" y="1"/>
                  </a:moveTo>
                  <a:lnTo>
                    <a:pt x="1" y="1454"/>
                  </a:lnTo>
                  <a:lnTo>
                    <a:pt x="2307" y="7093"/>
                  </a:lnTo>
                  <a:lnTo>
                    <a:pt x="2407" y="6893"/>
                  </a:lnTo>
                  <a:lnTo>
                    <a:pt x="3760" y="5514"/>
                  </a:lnTo>
                  <a:lnTo>
                    <a:pt x="5865" y="5640"/>
                  </a:lnTo>
                  <a:lnTo>
                    <a:pt x="3660"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75;p51">
              <a:extLst>
                <a:ext uri="{FF2B5EF4-FFF2-40B4-BE49-F238E27FC236}">
                  <a16:creationId xmlns:a16="http://schemas.microsoft.com/office/drawing/2014/main" id="{E47E21AC-57EB-4249-92D3-52C2A8AD6D30}"/>
                </a:ext>
              </a:extLst>
            </p:cNvPr>
            <p:cNvSpPr/>
            <p:nvPr/>
          </p:nvSpPr>
          <p:spPr>
            <a:xfrm>
              <a:off x="5500386" y="3453591"/>
              <a:ext cx="263787" cy="280504"/>
            </a:xfrm>
            <a:custGeom>
              <a:avLst/>
              <a:gdLst/>
              <a:ahLst/>
              <a:cxnLst/>
              <a:rect l="l" t="t" r="r" b="b"/>
              <a:pathLst>
                <a:path w="11078" h="11179" extrusionOk="0">
                  <a:moveTo>
                    <a:pt x="5539" y="0"/>
                  </a:moveTo>
                  <a:lnTo>
                    <a:pt x="4587" y="527"/>
                  </a:lnTo>
                  <a:lnTo>
                    <a:pt x="3659" y="426"/>
                  </a:lnTo>
                  <a:lnTo>
                    <a:pt x="2933" y="1153"/>
                  </a:lnTo>
                  <a:lnTo>
                    <a:pt x="1980" y="1354"/>
                  </a:lnTo>
                  <a:lnTo>
                    <a:pt x="1554" y="2306"/>
                  </a:lnTo>
                  <a:lnTo>
                    <a:pt x="727" y="2832"/>
                  </a:lnTo>
                  <a:lnTo>
                    <a:pt x="727" y="3860"/>
                  </a:lnTo>
                  <a:lnTo>
                    <a:pt x="0" y="4612"/>
                  </a:lnTo>
                  <a:lnTo>
                    <a:pt x="426" y="5639"/>
                  </a:lnTo>
                  <a:lnTo>
                    <a:pt x="0" y="6592"/>
                  </a:lnTo>
                  <a:lnTo>
                    <a:pt x="727" y="7419"/>
                  </a:lnTo>
                  <a:lnTo>
                    <a:pt x="727" y="8371"/>
                  </a:lnTo>
                  <a:lnTo>
                    <a:pt x="1554" y="8998"/>
                  </a:lnTo>
                  <a:lnTo>
                    <a:pt x="1980" y="9925"/>
                  </a:lnTo>
                  <a:lnTo>
                    <a:pt x="2933" y="10126"/>
                  </a:lnTo>
                  <a:lnTo>
                    <a:pt x="3659" y="10878"/>
                  </a:lnTo>
                  <a:lnTo>
                    <a:pt x="4587" y="10752"/>
                  </a:lnTo>
                  <a:lnTo>
                    <a:pt x="5539" y="11178"/>
                  </a:lnTo>
                  <a:lnTo>
                    <a:pt x="6466" y="10752"/>
                  </a:lnTo>
                  <a:lnTo>
                    <a:pt x="7419" y="10878"/>
                  </a:lnTo>
                  <a:lnTo>
                    <a:pt x="8146" y="10126"/>
                  </a:lnTo>
                  <a:lnTo>
                    <a:pt x="9073" y="9925"/>
                  </a:lnTo>
                  <a:lnTo>
                    <a:pt x="9499" y="8998"/>
                  </a:lnTo>
                  <a:lnTo>
                    <a:pt x="10326" y="8371"/>
                  </a:lnTo>
                  <a:lnTo>
                    <a:pt x="10451" y="7419"/>
                  </a:lnTo>
                  <a:lnTo>
                    <a:pt x="11078" y="6592"/>
                  </a:lnTo>
                  <a:lnTo>
                    <a:pt x="10752" y="5639"/>
                  </a:lnTo>
                  <a:lnTo>
                    <a:pt x="11078" y="4612"/>
                  </a:lnTo>
                  <a:lnTo>
                    <a:pt x="10451" y="3860"/>
                  </a:lnTo>
                  <a:lnTo>
                    <a:pt x="10326" y="2832"/>
                  </a:lnTo>
                  <a:lnTo>
                    <a:pt x="9499" y="2306"/>
                  </a:lnTo>
                  <a:lnTo>
                    <a:pt x="9073" y="1354"/>
                  </a:lnTo>
                  <a:lnTo>
                    <a:pt x="8146" y="1153"/>
                  </a:lnTo>
                  <a:lnTo>
                    <a:pt x="7419" y="426"/>
                  </a:lnTo>
                  <a:lnTo>
                    <a:pt x="6466" y="527"/>
                  </a:lnTo>
                  <a:lnTo>
                    <a:pt x="5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76;p51">
              <a:extLst>
                <a:ext uri="{FF2B5EF4-FFF2-40B4-BE49-F238E27FC236}">
                  <a16:creationId xmlns:a16="http://schemas.microsoft.com/office/drawing/2014/main" id="{7141F273-9E6F-4F7A-8B37-751EB5B6BCB1}"/>
                </a:ext>
              </a:extLst>
            </p:cNvPr>
            <p:cNvSpPr/>
            <p:nvPr/>
          </p:nvSpPr>
          <p:spPr>
            <a:xfrm>
              <a:off x="5497981" y="3451056"/>
              <a:ext cx="268597" cy="288057"/>
            </a:xfrm>
            <a:custGeom>
              <a:avLst/>
              <a:gdLst/>
              <a:ahLst/>
              <a:cxnLst/>
              <a:rect l="l" t="t" r="r" b="b"/>
              <a:pathLst>
                <a:path w="11280" h="11480" extrusionOk="0">
                  <a:moveTo>
                    <a:pt x="5640" y="327"/>
                  </a:moveTo>
                  <a:lnTo>
                    <a:pt x="6467" y="828"/>
                  </a:lnTo>
                  <a:lnTo>
                    <a:pt x="7520" y="628"/>
                  </a:lnTo>
                  <a:lnTo>
                    <a:pt x="8146" y="1354"/>
                  </a:lnTo>
                  <a:lnTo>
                    <a:pt x="9074" y="1580"/>
                  </a:lnTo>
                  <a:lnTo>
                    <a:pt x="9500" y="2507"/>
                  </a:lnTo>
                  <a:lnTo>
                    <a:pt x="10327" y="3034"/>
                  </a:lnTo>
                  <a:lnTo>
                    <a:pt x="10327" y="3961"/>
                  </a:lnTo>
                  <a:lnTo>
                    <a:pt x="10953" y="4813"/>
                  </a:lnTo>
                  <a:lnTo>
                    <a:pt x="10653" y="5740"/>
                  </a:lnTo>
                  <a:lnTo>
                    <a:pt x="10953" y="6693"/>
                  </a:lnTo>
                  <a:lnTo>
                    <a:pt x="10327" y="7420"/>
                  </a:lnTo>
                  <a:lnTo>
                    <a:pt x="10327" y="8472"/>
                  </a:lnTo>
                  <a:lnTo>
                    <a:pt x="9500" y="8973"/>
                  </a:lnTo>
                  <a:lnTo>
                    <a:pt x="9074" y="9826"/>
                  </a:lnTo>
                  <a:lnTo>
                    <a:pt x="8146" y="10026"/>
                  </a:lnTo>
                  <a:lnTo>
                    <a:pt x="7520" y="10753"/>
                  </a:lnTo>
                  <a:lnTo>
                    <a:pt x="6467" y="10653"/>
                  </a:lnTo>
                  <a:lnTo>
                    <a:pt x="5640" y="11079"/>
                  </a:lnTo>
                  <a:lnTo>
                    <a:pt x="4788" y="10653"/>
                  </a:lnTo>
                  <a:lnTo>
                    <a:pt x="3760" y="10753"/>
                  </a:lnTo>
                  <a:lnTo>
                    <a:pt x="3134" y="10026"/>
                  </a:lnTo>
                  <a:lnTo>
                    <a:pt x="2181" y="9826"/>
                  </a:lnTo>
                  <a:lnTo>
                    <a:pt x="1780" y="8973"/>
                  </a:lnTo>
                  <a:lnTo>
                    <a:pt x="928" y="8472"/>
                  </a:lnTo>
                  <a:lnTo>
                    <a:pt x="928" y="7420"/>
                  </a:lnTo>
                  <a:lnTo>
                    <a:pt x="302" y="6693"/>
                  </a:lnTo>
                  <a:lnTo>
                    <a:pt x="628" y="5740"/>
                  </a:lnTo>
                  <a:lnTo>
                    <a:pt x="302" y="4813"/>
                  </a:lnTo>
                  <a:lnTo>
                    <a:pt x="928" y="3961"/>
                  </a:lnTo>
                  <a:lnTo>
                    <a:pt x="928" y="3034"/>
                  </a:lnTo>
                  <a:lnTo>
                    <a:pt x="1780" y="2507"/>
                  </a:lnTo>
                  <a:lnTo>
                    <a:pt x="2181" y="1580"/>
                  </a:lnTo>
                  <a:lnTo>
                    <a:pt x="3134" y="1354"/>
                  </a:lnTo>
                  <a:lnTo>
                    <a:pt x="3760" y="628"/>
                  </a:lnTo>
                  <a:lnTo>
                    <a:pt x="4788" y="828"/>
                  </a:lnTo>
                  <a:lnTo>
                    <a:pt x="5640" y="327"/>
                  </a:lnTo>
                  <a:close/>
                  <a:moveTo>
                    <a:pt x="5640" y="1"/>
                  </a:moveTo>
                  <a:lnTo>
                    <a:pt x="4688" y="427"/>
                  </a:lnTo>
                  <a:lnTo>
                    <a:pt x="3660" y="327"/>
                  </a:lnTo>
                  <a:lnTo>
                    <a:pt x="3034" y="1054"/>
                  </a:lnTo>
                  <a:lnTo>
                    <a:pt x="1981" y="1354"/>
                  </a:lnTo>
                  <a:lnTo>
                    <a:pt x="1555" y="2307"/>
                  </a:lnTo>
                  <a:lnTo>
                    <a:pt x="628" y="2833"/>
                  </a:lnTo>
                  <a:lnTo>
                    <a:pt x="628" y="3861"/>
                  </a:lnTo>
                  <a:lnTo>
                    <a:pt x="1" y="4713"/>
                  </a:lnTo>
                  <a:lnTo>
                    <a:pt x="302" y="5740"/>
                  </a:lnTo>
                  <a:lnTo>
                    <a:pt x="1" y="6693"/>
                  </a:lnTo>
                  <a:lnTo>
                    <a:pt x="628" y="7520"/>
                  </a:lnTo>
                  <a:lnTo>
                    <a:pt x="628" y="8572"/>
                  </a:lnTo>
                  <a:lnTo>
                    <a:pt x="1555" y="9199"/>
                  </a:lnTo>
                  <a:lnTo>
                    <a:pt x="1981" y="10126"/>
                  </a:lnTo>
                  <a:lnTo>
                    <a:pt x="3034" y="10352"/>
                  </a:lnTo>
                  <a:lnTo>
                    <a:pt x="3660" y="11179"/>
                  </a:lnTo>
                  <a:lnTo>
                    <a:pt x="4688" y="10979"/>
                  </a:lnTo>
                  <a:lnTo>
                    <a:pt x="5640" y="11480"/>
                  </a:lnTo>
                  <a:lnTo>
                    <a:pt x="6567" y="10979"/>
                  </a:lnTo>
                  <a:lnTo>
                    <a:pt x="7620" y="11179"/>
                  </a:lnTo>
                  <a:lnTo>
                    <a:pt x="8347" y="10352"/>
                  </a:lnTo>
                  <a:lnTo>
                    <a:pt x="9299" y="10126"/>
                  </a:lnTo>
                  <a:lnTo>
                    <a:pt x="9700" y="9199"/>
                  </a:lnTo>
                  <a:lnTo>
                    <a:pt x="10653" y="8572"/>
                  </a:lnTo>
                  <a:lnTo>
                    <a:pt x="10653" y="7520"/>
                  </a:lnTo>
                  <a:lnTo>
                    <a:pt x="11279" y="6693"/>
                  </a:lnTo>
                  <a:lnTo>
                    <a:pt x="10969" y="5691"/>
                  </a:lnTo>
                  <a:lnTo>
                    <a:pt x="10969" y="5691"/>
                  </a:lnTo>
                  <a:lnTo>
                    <a:pt x="11279" y="4713"/>
                  </a:lnTo>
                  <a:lnTo>
                    <a:pt x="10653" y="3861"/>
                  </a:lnTo>
                  <a:lnTo>
                    <a:pt x="10653" y="2833"/>
                  </a:lnTo>
                  <a:lnTo>
                    <a:pt x="9700" y="2307"/>
                  </a:lnTo>
                  <a:lnTo>
                    <a:pt x="9299" y="1354"/>
                  </a:lnTo>
                  <a:lnTo>
                    <a:pt x="8347" y="1054"/>
                  </a:lnTo>
                  <a:lnTo>
                    <a:pt x="7620" y="327"/>
                  </a:lnTo>
                  <a:lnTo>
                    <a:pt x="6567" y="427"/>
                  </a:lnTo>
                  <a:lnTo>
                    <a:pt x="56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77;p51">
              <a:extLst>
                <a:ext uri="{FF2B5EF4-FFF2-40B4-BE49-F238E27FC236}">
                  <a16:creationId xmlns:a16="http://schemas.microsoft.com/office/drawing/2014/main" id="{AE34BED2-3269-4ACF-AC6B-42D48450EE17}"/>
                </a:ext>
              </a:extLst>
            </p:cNvPr>
            <p:cNvSpPr/>
            <p:nvPr/>
          </p:nvSpPr>
          <p:spPr>
            <a:xfrm>
              <a:off x="5540366" y="3498230"/>
              <a:ext cx="183827" cy="193736"/>
            </a:xfrm>
            <a:custGeom>
              <a:avLst/>
              <a:gdLst/>
              <a:ahLst/>
              <a:cxnLst/>
              <a:rect l="l" t="t" r="r" b="b"/>
              <a:pathLst>
                <a:path w="7720" h="7721" extrusionOk="0">
                  <a:moveTo>
                    <a:pt x="3860" y="327"/>
                  </a:moveTo>
                  <a:cubicBezTo>
                    <a:pt x="4787" y="327"/>
                    <a:pt x="5740" y="728"/>
                    <a:pt x="6366" y="1354"/>
                  </a:cubicBezTo>
                  <a:cubicBezTo>
                    <a:pt x="6993" y="1981"/>
                    <a:pt x="7394" y="2833"/>
                    <a:pt x="7394" y="3860"/>
                  </a:cubicBezTo>
                  <a:cubicBezTo>
                    <a:pt x="7394" y="4813"/>
                    <a:pt x="6993" y="5740"/>
                    <a:pt x="6366" y="6367"/>
                  </a:cubicBezTo>
                  <a:cubicBezTo>
                    <a:pt x="5740" y="6993"/>
                    <a:pt x="4787" y="7419"/>
                    <a:pt x="3860" y="7419"/>
                  </a:cubicBezTo>
                  <a:cubicBezTo>
                    <a:pt x="2908" y="7419"/>
                    <a:pt x="1980" y="6993"/>
                    <a:pt x="1354" y="6367"/>
                  </a:cubicBezTo>
                  <a:cubicBezTo>
                    <a:pt x="727" y="5740"/>
                    <a:pt x="301" y="4813"/>
                    <a:pt x="301" y="3860"/>
                  </a:cubicBezTo>
                  <a:cubicBezTo>
                    <a:pt x="301" y="2833"/>
                    <a:pt x="727" y="1981"/>
                    <a:pt x="1354" y="1354"/>
                  </a:cubicBezTo>
                  <a:cubicBezTo>
                    <a:pt x="1980" y="728"/>
                    <a:pt x="2908" y="327"/>
                    <a:pt x="3860" y="327"/>
                  </a:cubicBezTo>
                  <a:close/>
                  <a:moveTo>
                    <a:pt x="3860" y="1"/>
                  </a:moveTo>
                  <a:cubicBezTo>
                    <a:pt x="1755" y="1"/>
                    <a:pt x="0" y="1680"/>
                    <a:pt x="0" y="3860"/>
                  </a:cubicBezTo>
                  <a:cubicBezTo>
                    <a:pt x="0" y="5966"/>
                    <a:pt x="1755" y="7720"/>
                    <a:pt x="3860" y="7720"/>
                  </a:cubicBezTo>
                  <a:cubicBezTo>
                    <a:pt x="5940" y="7720"/>
                    <a:pt x="7720" y="5966"/>
                    <a:pt x="7720" y="3860"/>
                  </a:cubicBezTo>
                  <a:cubicBezTo>
                    <a:pt x="7720" y="1680"/>
                    <a:pt x="5940" y="1"/>
                    <a:pt x="386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78;p51">
              <a:extLst>
                <a:ext uri="{FF2B5EF4-FFF2-40B4-BE49-F238E27FC236}">
                  <a16:creationId xmlns:a16="http://schemas.microsoft.com/office/drawing/2014/main" id="{98A46C56-1E9F-497D-A7EC-B430149599FC}"/>
                </a:ext>
              </a:extLst>
            </p:cNvPr>
            <p:cNvSpPr/>
            <p:nvPr/>
          </p:nvSpPr>
          <p:spPr>
            <a:xfrm>
              <a:off x="5865611" y="3697586"/>
              <a:ext cx="346176" cy="18268"/>
            </a:xfrm>
            <a:custGeom>
              <a:avLst/>
              <a:gdLst/>
              <a:ahLst/>
              <a:cxnLst/>
              <a:rect l="l" t="t" r="r" b="b"/>
              <a:pathLst>
                <a:path w="14538" h="728" extrusionOk="0">
                  <a:moveTo>
                    <a:pt x="1" y="1"/>
                  </a:moveTo>
                  <a:lnTo>
                    <a:pt x="1" y="727"/>
                  </a:lnTo>
                  <a:lnTo>
                    <a:pt x="14537" y="727"/>
                  </a:lnTo>
                  <a:lnTo>
                    <a:pt x="1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79;p51">
              <a:extLst>
                <a:ext uri="{FF2B5EF4-FFF2-40B4-BE49-F238E27FC236}">
                  <a16:creationId xmlns:a16="http://schemas.microsoft.com/office/drawing/2014/main" id="{CB76B6EE-D65B-47F7-8D8C-849E58DEFCDE}"/>
                </a:ext>
              </a:extLst>
            </p:cNvPr>
            <p:cNvSpPr/>
            <p:nvPr/>
          </p:nvSpPr>
          <p:spPr>
            <a:xfrm>
              <a:off x="5052795" y="3697586"/>
              <a:ext cx="345556" cy="18268"/>
            </a:xfrm>
            <a:custGeom>
              <a:avLst/>
              <a:gdLst/>
              <a:ahLst/>
              <a:cxnLst/>
              <a:rect l="l" t="t" r="r" b="b"/>
              <a:pathLst>
                <a:path w="14512" h="728" extrusionOk="0">
                  <a:moveTo>
                    <a:pt x="0" y="1"/>
                  </a:moveTo>
                  <a:lnTo>
                    <a:pt x="0" y="727"/>
                  </a:lnTo>
                  <a:lnTo>
                    <a:pt x="14512" y="727"/>
                  </a:lnTo>
                  <a:lnTo>
                    <a:pt x="14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80;p51">
              <a:extLst>
                <a:ext uri="{FF2B5EF4-FFF2-40B4-BE49-F238E27FC236}">
                  <a16:creationId xmlns:a16="http://schemas.microsoft.com/office/drawing/2014/main" id="{F086F13C-FA1D-41D4-9935-68D34E25B147}"/>
                </a:ext>
              </a:extLst>
            </p:cNvPr>
            <p:cNvSpPr/>
            <p:nvPr/>
          </p:nvSpPr>
          <p:spPr>
            <a:xfrm>
              <a:off x="4726931" y="2083262"/>
              <a:ext cx="293647" cy="309435"/>
            </a:xfrm>
            <a:custGeom>
              <a:avLst/>
              <a:gdLst/>
              <a:ahLst/>
              <a:cxnLst/>
              <a:rect l="l" t="t" r="r" b="b"/>
              <a:pathLst>
                <a:path w="12332" h="12332" extrusionOk="0">
                  <a:moveTo>
                    <a:pt x="6166" y="0"/>
                  </a:moveTo>
                  <a:cubicBezTo>
                    <a:pt x="2833" y="0"/>
                    <a:pt x="1" y="2707"/>
                    <a:pt x="1" y="6166"/>
                  </a:cubicBezTo>
                  <a:cubicBezTo>
                    <a:pt x="1" y="9599"/>
                    <a:pt x="2833" y="12331"/>
                    <a:pt x="6166" y="12331"/>
                  </a:cubicBezTo>
                  <a:cubicBezTo>
                    <a:pt x="9600" y="12331"/>
                    <a:pt x="12332" y="9599"/>
                    <a:pt x="12332" y="6166"/>
                  </a:cubicBezTo>
                  <a:cubicBezTo>
                    <a:pt x="12332" y="2707"/>
                    <a:pt x="9600" y="0"/>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2381;p51">
              <a:extLst>
                <a:ext uri="{FF2B5EF4-FFF2-40B4-BE49-F238E27FC236}">
                  <a16:creationId xmlns:a16="http://schemas.microsoft.com/office/drawing/2014/main" id="{7E9E0B1C-F59C-4804-B983-EAF3762CA0F0}"/>
                </a:ext>
              </a:extLst>
            </p:cNvPr>
            <p:cNvSpPr/>
            <p:nvPr/>
          </p:nvSpPr>
          <p:spPr>
            <a:xfrm>
              <a:off x="4724550" y="2080753"/>
              <a:ext cx="300815" cy="316963"/>
            </a:xfrm>
            <a:custGeom>
              <a:avLst/>
              <a:gdLst/>
              <a:ahLst/>
              <a:cxnLst/>
              <a:rect l="l" t="t" r="r" b="b"/>
              <a:pathLst>
                <a:path w="12633" h="12632" extrusionOk="0">
                  <a:moveTo>
                    <a:pt x="6266" y="301"/>
                  </a:moveTo>
                  <a:cubicBezTo>
                    <a:pt x="7946" y="301"/>
                    <a:pt x="9399" y="927"/>
                    <a:pt x="10552" y="1980"/>
                  </a:cubicBezTo>
                  <a:cubicBezTo>
                    <a:pt x="11580" y="3133"/>
                    <a:pt x="12332" y="4587"/>
                    <a:pt x="12332" y="6266"/>
                  </a:cubicBezTo>
                  <a:cubicBezTo>
                    <a:pt x="12332" y="7945"/>
                    <a:pt x="11580" y="9399"/>
                    <a:pt x="10552" y="10552"/>
                  </a:cubicBezTo>
                  <a:cubicBezTo>
                    <a:pt x="9399" y="11579"/>
                    <a:pt x="7946" y="12331"/>
                    <a:pt x="6266" y="12331"/>
                  </a:cubicBezTo>
                  <a:cubicBezTo>
                    <a:pt x="4587" y="12331"/>
                    <a:pt x="3133" y="11579"/>
                    <a:pt x="1981" y="10552"/>
                  </a:cubicBezTo>
                  <a:cubicBezTo>
                    <a:pt x="928" y="9399"/>
                    <a:pt x="301" y="7945"/>
                    <a:pt x="301" y="6266"/>
                  </a:cubicBezTo>
                  <a:cubicBezTo>
                    <a:pt x="301" y="4587"/>
                    <a:pt x="928" y="3133"/>
                    <a:pt x="1981" y="1980"/>
                  </a:cubicBezTo>
                  <a:cubicBezTo>
                    <a:pt x="3133" y="927"/>
                    <a:pt x="4587" y="301"/>
                    <a:pt x="6266" y="301"/>
                  </a:cubicBezTo>
                  <a:close/>
                  <a:moveTo>
                    <a:pt x="6266" y="0"/>
                  </a:moveTo>
                  <a:cubicBezTo>
                    <a:pt x="2808" y="0"/>
                    <a:pt x="1" y="2807"/>
                    <a:pt x="1" y="6266"/>
                  </a:cubicBezTo>
                  <a:cubicBezTo>
                    <a:pt x="1" y="9825"/>
                    <a:pt x="2808" y="12632"/>
                    <a:pt x="6266" y="12632"/>
                  </a:cubicBezTo>
                  <a:cubicBezTo>
                    <a:pt x="9825" y="12632"/>
                    <a:pt x="12632" y="9825"/>
                    <a:pt x="12632" y="6266"/>
                  </a:cubicBezTo>
                  <a:cubicBezTo>
                    <a:pt x="12632" y="2807"/>
                    <a:pt x="9825" y="0"/>
                    <a:pt x="62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2;p51">
              <a:extLst>
                <a:ext uri="{FF2B5EF4-FFF2-40B4-BE49-F238E27FC236}">
                  <a16:creationId xmlns:a16="http://schemas.microsoft.com/office/drawing/2014/main" id="{5150C777-7D2E-453D-B802-5B3C44FCA067}"/>
                </a:ext>
              </a:extLst>
            </p:cNvPr>
            <p:cNvSpPr/>
            <p:nvPr/>
          </p:nvSpPr>
          <p:spPr>
            <a:xfrm>
              <a:off x="4774078" y="2156607"/>
              <a:ext cx="189209" cy="162496"/>
            </a:xfrm>
            <a:custGeom>
              <a:avLst/>
              <a:gdLst/>
              <a:ahLst/>
              <a:cxnLst/>
              <a:rect l="l" t="t" r="r" b="b"/>
              <a:pathLst>
                <a:path w="7946" h="6476" extrusionOk="0">
                  <a:moveTo>
                    <a:pt x="7317" y="1"/>
                  </a:moveTo>
                  <a:cubicBezTo>
                    <a:pt x="7127" y="1"/>
                    <a:pt x="6917" y="86"/>
                    <a:pt x="6793" y="210"/>
                  </a:cubicBezTo>
                  <a:lnTo>
                    <a:pt x="3134" y="5022"/>
                  </a:lnTo>
                  <a:lnTo>
                    <a:pt x="1154" y="2290"/>
                  </a:lnTo>
                  <a:cubicBezTo>
                    <a:pt x="1043" y="2125"/>
                    <a:pt x="895" y="2050"/>
                    <a:pt x="734" y="2050"/>
                  </a:cubicBezTo>
                  <a:cubicBezTo>
                    <a:pt x="602" y="2050"/>
                    <a:pt x="462" y="2100"/>
                    <a:pt x="327" y="2190"/>
                  </a:cubicBezTo>
                  <a:cubicBezTo>
                    <a:pt x="101" y="2416"/>
                    <a:pt x="1" y="2717"/>
                    <a:pt x="226" y="2917"/>
                  </a:cubicBezTo>
                  <a:lnTo>
                    <a:pt x="2733" y="6275"/>
                  </a:lnTo>
                  <a:cubicBezTo>
                    <a:pt x="2833" y="6376"/>
                    <a:pt x="2933" y="6476"/>
                    <a:pt x="3134" y="6476"/>
                  </a:cubicBezTo>
                  <a:cubicBezTo>
                    <a:pt x="3359" y="6476"/>
                    <a:pt x="3459" y="6376"/>
                    <a:pt x="3660" y="6275"/>
                  </a:cubicBezTo>
                  <a:lnTo>
                    <a:pt x="7745" y="937"/>
                  </a:lnTo>
                  <a:cubicBezTo>
                    <a:pt x="7946" y="636"/>
                    <a:pt x="7845" y="311"/>
                    <a:pt x="7620" y="110"/>
                  </a:cubicBezTo>
                  <a:cubicBezTo>
                    <a:pt x="7543" y="33"/>
                    <a:pt x="7434" y="1"/>
                    <a:pt x="7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83;p51">
              <a:extLst>
                <a:ext uri="{FF2B5EF4-FFF2-40B4-BE49-F238E27FC236}">
                  <a16:creationId xmlns:a16="http://schemas.microsoft.com/office/drawing/2014/main" id="{0FE6F416-322E-47FF-9CCD-966698B7AFF1}"/>
                </a:ext>
              </a:extLst>
            </p:cNvPr>
            <p:cNvSpPr/>
            <p:nvPr/>
          </p:nvSpPr>
          <p:spPr>
            <a:xfrm>
              <a:off x="4771698" y="2151187"/>
              <a:ext cx="193970" cy="172959"/>
            </a:xfrm>
            <a:custGeom>
              <a:avLst/>
              <a:gdLst/>
              <a:ahLst/>
              <a:cxnLst/>
              <a:rect l="l" t="t" r="r" b="b"/>
              <a:pathLst>
                <a:path w="8146" h="6893" extrusionOk="0">
                  <a:moveTo>
                    <a:pt x="7419" y="326"/>
                  </a:moveTo>
                  <a:cubicBezTo>
                    <a:pt x="7519" y="326"/>
                    <a:pt x="7519" y="426"/>
                    <a:pt x="7620" y="426"/>
                  </a:cubicBezTo>
                  <a:cubicBezTo>
                    <a:pt x="7720" y="527"/>
                    <a:pt x="7845" y="627"/>
                    <a:pt x="7845" y="752"/>
                  </a:cubicBezTo>
                  <a:cubicBezTo>
                    <a:pt x="7845" y="852"/>
                    <a:pt x="7720" y="953"/>
                    <a:pt x="7720" y="1053"/>
                  </a:cubicBezTo>
                  <a:lnTo>
                    <a:pt x="3559" y="6391"/>
                  </a:lnTo>
                  <a:cubicBezTo>
                    <a:pt x="3559" y="6491"/>
                    <a:pt x="3334" y="6592"/>
                    <a:pt x="3234" y="6592"/>
                  </a:cubicBezTo>
                  <a:cubicBezTo>
                    <a:pt x="3133" y="6592"/>
                    <a:pt x="3033" y="6491"/>
                    <a:pt x="2933" y="6391"/>
                  </a:cubicBezTo>
                  <a:lnTo>
                    <a:pt x="427" y="3133"/>
                  </a:lnTo>
                  <a:cubicBezTo>
                    <a:pt x="427" y="3033"/>
                    <a:pt x="326" y="2933"/>
                    <a:pt x="326" y="2832"/>
                  </a:cubicBezTo>
                  <a:cubicBezTo>
                    <a:pt x="326" y="2732"/>
                    <a:pt x="427" y="2632"/>
                    <a:pt x="527" y="2506"/>
                  </a:cubicBezTo>
                  <a:cubicBezTo>
                    <a:pt x="627" y="2406"/>
                    <a:pt x="727" y="2406"/>
                    <a:pt x="727" y="2406"/>
                  </a:cubicBezTo>
                  <a:cubicBezTo>
                    <a:pt x="953" y="2406"/>
                    <a:pt x="1053" y="2506"/>
                    <a:pt x="1153" y="2632"/>
                  </a:cubicBezTo>
                  <a:lnTo>
                    <a:pt x="3133" y="5339"/>
                  </a:lnTo>
                  <a:lnTo>
                    <a:pt x="3334" y="5339"/>
                  </a:lnTo>
                  <a:lnTo>
                    <a:pt x="7093" y="527"/>
                  </a:lnTo>
                  <a:cubicBezTo>
                    <a:pt x="7093" y="426"/>
                    <a:pt x="7319" y="326"/>
                    <a:pt x="7419" y="326"/>
                  </a:cubicBezTo>
                  <a:close/>
                  <a:moveTo>
                    <a:pt x="7419" y="0"/>
                  </a:moveTo>
                  <a:cubicBezTo>
                    <a:pt x="7219" y="0"/>
                    <a:pt x="6993" y="126"/>
                    <a:pt x="6793" y="326"/>
                  </a:cubicBezTo>
                  <a:lnTo>
                    <a:pt x="3234" y="4913"/>
                  </a:lnTo>
                  <a:lnTo>
                    <a:pt x="1354" y="2406"/>
                  </a:lnTo>
                  <a:cubicBezTo>
                    <a:pt x="1254" y="2206"/>
                    <a:pt x="1053" y="2105"/>
                    <a:pt x="727" y="2105"/>
                  </a:cubicBezTo>
                  <a:cubicBezTo>
                    <a:pt x="627" y="2105"/>
                    <a:pt x="527" y="2206"/>
                    <a:pt x="326" y="2306"/>
                  </a:cubicBezTo>
                  <a:cubicBezTo>
                    <a:pt x="101" y="2406"/>
                    <a:pt x="1" y="2632"/>
                    <a:pt x="1" y="2832"/>
                  </a:cubicBezTo>
                  <a:cubicBezTo>
                    <a:pt x="1" y="3033"/>
                    <a:pt x="101" y="3133"/>
                    <a:pt x="201" y="3258"/>
                  </a:cubicBezTo>
                  <a:lnTo>
                    <a:pt x="2707" y="6592"/>
                  </a:lnTo>
                  <a:cubicBezTo>
                    <a:pt x="2833" y="6792"/>
                    <a:pt x="3033" y="6892"/>
                    <a:pt x="3234" y="6892"/>
                  </a:cubicBezTo>
                  <a:cubicBezTo>
                    <a:pt x="3459" y="6892"/>
                    <a:pt x="3660" y="6792"/>
                    <a:pt x="3860" y="6592"/>
                  </a:cubicBezTo>
                  <a:lnTo>
                    <a:pt x="7945" y="1253"/>
                  </a:lnTo>
                  <a:cubicBezTo>
                    <a:pt x="8046" y="1053"/>
                    <a:pt x="8146" y="953"/>
                    <a:pt x="8146" y="752"/>
                  </a:cubicBezTo>
                  <a:cubicBezTo>
                    <a:pt x="8146" y="527"/>
                    <a:pt x="8046" y="326"/>
                    <a:pt x="7845" y="226"/>
                  </a:cubicBezTo>
                  <a:cubicBezTo>
                    <a:pt x="7720" y="126"/>
                    <a:pt x="7519" y="0"/>
                    <a:pt x="7419" y="0"/>
                  </a:cubicBezTo>
                  <a:close/>
                </a:path>
              </a:pathLst>
            </a:custGeom>
            <a:solidFill>
              <a:schemeClr val="tx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84;p51">
              <a:extLst>
                <a:ext uri="{FF2B5EF4-FFF2-40B4-BE49-F238E27FC236}">
                  <a16:creationId xmlns:a16="http://schemas.microsoft.com/office/drawing/2014/main" id="{780AF6A0-1774-4F20-93A1-2197B2F18B3C}"/>
                </a:ext>
              </a:extLst>
            </p:cNvPr>
            <p:cNvSpPr/>
            <p:nvPr/>
          </p:nvSpPr>
          <p:spPr>
            <a:xfrm>
              <a:off x="5172140" y="2204006"/>
              <a:ext cx="490000" cy="440240"/>
            </a:xfrm>
            <a:custGeom>
              <a:avLst/>
              <a:gdLst/>
              <a:ahLst/>
              <a:cxnLst/>
              <a:rect l="l" t="t" r="r" b="b"/>
              <a:pathLst>
                <a:path w="20578" h="17545" extrusionOk="0">
                  <a:moveTo>
                    <a:pt x="4587" y="0"/>
                  </a:moveTo>
                  <a:cubicBezTo>
                    <a:pt x="2081" y="0"/>
                    <a:pt x="1" y="2081"/>
                    <a:pt x="1" y="4587"/>
                  </a:cubicBezTo>
                  <a:lnTo>
                    <a:pt x="1" y="9173"/>
                  </a:lnTo>
                  <a:cubicBezTo>
                    <a:pt x="1" y="11680"/>
                    <a:pt x="2081" y="13685"/>
                    <a:pt x="4587" y="13685"/>
                  </a:cubicBezTo>
                  <a:lnTo>
                    <a:pt x="6993" y="13685"/>
                  </a:lnTo>
                  <a:cubicBezTo>
                    <a:pt x="6993" y="13685"/>
                    <a:pt x="7620" y="15765"/>
                    <a:pt x="5941" y="17018"/>
                  </a:cubicBezTo>
                  <a:cubicBezTo>
                    <a:pt x="5740" y="17219"/>
                    <a:pt x="5840" y="17544"/>
                    <a:pt x="6166" y="17544"/>
                  </a:cubicBezTo>
                  <a:cubicBezTo>
                    <a:pt x="7620" y="17444"/>
                    <a:pt x="10126" y="16918"/>
                    <a:pt x="10853" y="13685"/>
                  </a:cubicBezTo>
                  <a:lnTo>
                    <a:pt x="15966" y="13685"/>
                  </a:lnTo>
                  <a:cubicBezTo>
                    <a:pt x="18472" y="13685"/>
                    <a:pt x="20577" y="11680"/>
                    <a:pt x="20577" y="9173"/>
                  </a:cubicBezTo>
                  <a:lnTo>
                    <a:pt x="20577" y="4587"/>
                  </a:lnTo>
                  <a:cubicBezTo>
                    <a:pt x="20577" y="2081"/>
                    <a:pt x="18472" y="0"/>
                    <a:pt x="15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85;p51">
              <a:extLst>
                <a:ext uri="{FF2B5EF4-FFF2-40B4-BE49-F238E27FC236}">
                  <a16:creationId xmlns:a16="http://schemas.microsoft.com/office/drawing/2014/main" id="{F64FD6F6-F09C-4991-9F0C-FAFB90B0BB21}"/>
                </a:ext>
              </a:extLst>
            </p:cNvPr>
            <p:cNvSpPr/>
            <p:nvPr/>
          </p:nvSpPr>
          <p:spPr>
            <a:xfrm>
              <a:off x="5169759" y="2201496"/>
              <a:ext cx="494761" cy="445259"/>
            </a:xfrm>
            <a:custGeom>
              <a:avLst/>
              <a:gdLst/>
              <a:ahLst/>
              <a:cxnLst/>
              <a:rect l="l" t="t" r="r" b="b"/>
              <a:pathLst>
                <a:path w="20778" h="17745" extrusionOk="0">
                  <a:moveTo>
                    <a:pt x="16066" y="301"/>
                  </a:moveTo>
                  <a:cubicBezTo>
                    <a:pt x="17319" y="301"/>
                    <a:pt x="18371" y="827"/>
                    <a:pt x="19199" y="1554"/>
                  </a:cubicBezTo>
                  <a:cubicBezTo>
                    <a:pt x="19950" y="2381"/>
                    <a:pt x="20452" y="3434"/>
                    <a:pt x="20452" y="4687"/>
                  </a:cubicBezTo>
                  <a:lnTo>
                    <a:pt x="20452" y="9273"/>
                  </a:lnTo>
                  <a:cubicBezTo>
                    <a:pt x="20452" y="10426"/>
                    <a:pt x="19950" y="11579"/>
                    <a:pt x="19199" y="12306"/>
                  </a:cubicBezTo>
                  <a:cubicBezTo>
                    <a:pt x="18371" y="13158"/>
                    <a:pt x="17319" y="13659"/>
                    <a:pt x="16066" y="13659"/>
                  </a:cubicBezTo>
                  <a:lnTo>
                    <a:pt x="10953" y="13659"/>
                  </a:lnTo>
                  <a:cubicBezTo>
                    <a:pt x="10853" y="13659"/>
                    <a:pt x="10853" y="13659"/>
                    <a:pt x="10752" y="13785"/>
                  </a:cubicBezTo>
                  <a:cubicBezTo>
                    <a:pt x="10427" y="15339"/>
                    <a:pt x="9600" y="16291"/>
                    <a:pt x="8772" y="16792"/>
                  </a:cubicBezTo>
                  <a:cubicBezTo>
                    <a:pt x="7920" y="17319"/>
                    <a:pt x="6993" y="17419"/>
                    <a:pt x="6266" y="17419"/>
                  </a:cubicBezTo>
                  <a:lnTo>
                    <a:pt x="6166" y="17419"/>
                  </a:lnTo>
                  <a:lnTo>
                    <a:pt x="6166" y="17319"/>
                  </a:lnTo>
                  <a:lnTo>
                    <a:pt x="6166" y="17218"/>
                  </a:lnTo>
                  <a:cubicBezTo>
                    <a:pt x="7093" y="16492"/>
                    <a:pt x="7294" y="15439"/>
                    <a:pt x="7294" y="14712"/>
                  </a:cubicBezTo>
                  <a:cubicBezTo>
                    <a:pt x="7294" y="14186"/>
                    <a:pt x="7193" y="13785"/>
                    <a:pt x="7193" y="13785"/>
                  </a:cubicBezTo>
                  <a:cubicBezTo>
                    <a:pt x="7193" y="13659"/>
                    <a:pt x="7093" y="13659"/>
                    <a:pt x="7093" y="13659"/>
                  </a:cubicBezTo>
                  <a:lnTo>
                    <a:pt x="4687" y="13659"/>
                  </a:lnTo>
                  <a:cubicBezTo>
                    <a:pt x="3434" y="13659"/>
                    <a:pt x="2406" y="13158"/>
                    <a:pt x="1554" y="12306"/>
                  </a:cubicBezTo>
                  <a:cubicBezTo>
                    <a:pt x="828" y="11579"/>
                    <a:pt x="301" y="10426"/>
                    <a:pt x="301" y="9273"/>
                  </a:cubicBezTo>
                  <a:lnTo>
                    <a:pt x="301" y="4687"/>
                  </a:lnTo>
                  <a:cubicBezTo>
                    <a:pt x="301" y="3434"/>
                    <a:pt x="828" y="2381"/>
                    <a:pt x="1554" y="1554"/>
                  </a:cubicBezTo>
                  <a:cubicBezTo>
                    <a:pt x="2406" y="827"/>
                    <a:pt x="3434" y="301"/>
                    <a:pt x="4687" y="301"/>
                  </a:cubicBezTo>
                  <a:close/>
                  <a:moveTo>
                    <a:pt x="4687" y="0"/>
                  </a:moveTo>
                  <a:cubicBezTo>
                    <a:pt x="2081" y="0"/>
                    <a:pt x="0" y="2080"/>
                    <a:pt x="0" y="4687"/>
                  </a:cubicBezTo>
                  <a:lnTo>
                    <a:pt x="0" y="9273"/>
                  </a:lnTo>
                  <a:cubicBezTo>
                    <a:pt x="0" y="11780"/>
                    <a:pt x="2081" y="13985"/>
                    <a:pt x="4687" y="13985"/>
                  </a:cubicBezTo>
                  <a:lnTo>
                    <a:pt x="6947" y="13985"/>
                  </a:lnTo>
                  <a:cubicBezTo>
                    <a:pt x="6993" y="14130"/>
                    <a:pt x="6993" y="14384"/>
                    <a:pt x="6993" y="14712"/>
                  </a:cubicBezTo>
                  <a:cubicBezTo>
                    <a:pt x="6993" y="15439"/>
                    <a:pt x="6893" y="16291"/>
                    <a:pt x="5940" y="17018"/>
                  </a:cubicBezTo>
                  <a:cubicBezTo>
                    <a:pt x="5840" y="17118"/>
                    <a:pt x="5840" y="17218"/>
                    <a:pt x="5840" y="17319"/>
                  </a:cubicBezTo>
                  <a:cubicBezTo>
                    <a:pt x="5840" y="17419"/>
                    <a:pt x="5840" y="17544"/>
                    <a:pt x="5940" y="17644"/>
                  </a:cubicBezTo>
                  <a:cubicBezTo>
                    <a:pt x="6041" y="17745"/>
                    <a:pt x="6166" y="17745"/>
                    <a:pt x="6266" y="17745"/>
                  </a:cubicBezTo>
                  <a:cubicBezTo>
                    <a:pt x="6993" y="17745"/>
                    <a:pt x="8046" y="17644"/>
                    <a:pt x="8973" y="17018"/>
                  </a:cubicBezTo>
                  <a:cubicBezTo>
                    <a:pt x="9905" y="16503"/>
                    <a:pt x="10717" y="15484"/>
                    <a:pt x="11033" y="13985"/>
                  </a:cubicBezTo>
                  <a:lnTo>
                    <a:pt x="16066" y="13985"/>
                  </a:lnTo>
                  <a:cubicBezTo>
                    <a:pt x="18697" y="13985"/>
                    <a:pt x="20778" y="11780"/>
                    <a:pt x="20778" y="9273"/>
                  </a:cubicBezTo>
                  <a:lnTo>
                    <a:pt x="20778" y="4687"/>
                  </a:lnTo>
                  <a:cubicBezTo>
                    <a:pt x="20778" y="2080"/>
                    <a:pt x="18697" y="0"/>
                    <a:pt x="160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86;p51">
              <a:extLst>
                <a:ext uri="{FF2B5EF4-FFF2-40B4-BE49-F238E27FC236}">
                  <a16:creationId xmlns:a16="http://schemas.microsoft.com/office/drawing/2014/main" id="{E774D05B-3EAC-4E76-A26C-3BABE9D995AC}"/>
                </a:ext>
              </a:extLst>
            </p:cNvPr>
            <p:cNvSpPr/>
            <p:nvPr/>
          </p:nvSpPr>
          <p:spPr>
            <a:xfrm>
              <a:off x="5259267" y="2334811"/>
              <a:ext cx="72244" cy="76129"/>
            </a:xfrm>
            <a:custGeom>
              <a:avLst/>
              <a:gdLst/>
              <a:ahLst/>
              <a:cxnLst/>
              <a:rect l="l" t="t" r="r" b="b"/>
              <a:pathLst>
                <a:path w="3034" h="3034" extrusionOk="0">
                  <a:moveTo>
                    <a:pt x="1455" y="1"/>
                  </a:moveTo>
                  <a:cubicBezTo>
                    <a:pt x="627" y="1"/>
                    <a:pt x="1" y="627"/>
                    <a:pt x="1" y="1454"/>
                  </a:cubicBezTo>
                  <a:cubicBezTo>
                    <a:pt x="1" y="2306"/>
                    <a:pt x="627" y="3033"/>
                    <a:pt x="1455" y="3033"/>
                  </a:cubicBezTo>
                  <a:cubicBezTo>
                    <a:pt x="2282" y="3033"/>
                    <a:pt x="3033" y="2306"/>
                    <a:pt x="3033" y="1454"/>
                  </a:cubicBezTo>
                  <a:cubicBezTo>
                    <a:pt x="3033" y="627"/>
                    <a:pt x="2282" y="1"/>
                    <a:pt x="1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87;p51">
              <a:extLst>
                <a:ext uri="{FF2B5EF4-FFF2-40B4-BE49-F238E27FC236}">
                  <a16:creationId xmlns:a16="http://schemas.microsoft.com/office/drawing/2014/main" id="{EB9674B9-B007-43C5-BBE3-763F698B8097}"/>
                </a:ext>
              </a:extLst>
            </p:cNvPr>
            <p:cNvSpPr/>
            <p:nvPr/>
          </p:nvSpPr>
          <p:spPr>
            <a:xfrm>
              <a:off x="5253910" y="2332302"/>
              <a:ext cx="79984" cy="81148"/>
            </a:xfrm>
            <a:custGeom>
              <a:avLst/>
              <a:gdLst/>
              <a:ahLst/>
              <a:cxnLst/>
              <a:rect l="l" t="t" r="r" b="b"/>
              <a:pathLst>
                <a:path w="3359" h="3234" extrusionOk="0">
                  <a:moveTo>
                    <a:pt x="1680" y="301"/>
                  </a:moveTo>
                  <a:cubicBezTo>
                    <a:pt x="2406" y="301"/>
                    <a:pt x="3033" y="827"/>
                    <a:pt x="3033" y="1554"/>
                  </a:cubicBezTo>
                  <a:cubicBezTo>
                    <a:pt x="3033" y="2406"/>
                    <a:pt x="2406" y="2933"/>
                    <a:pt x="1680" y="2933"/>
                  </a:cubicBezTo>
                  <a:cubicBezTo>
                    <a:pt x="953" y="2933"/>
                    <a:pt x="326" y="2406"/>
                    <a:pt x="326" y="1554"/>
                  </a:cubicBezTo>
                  <a:cubicBezTo>
                    <a:pt x="326" y="827"/>
                    <a:pt x="953" y="301"/>
                    <a:pt x="1680" y="301"/>
                  </a:cubicBezTo>
                  <a:close/>
                  <a:moveTo>
                    <a:pt x="1680" y="0"/>
                  </a:moveTo>
                  <a:cubicBezTo>
                    <a:pt x="852" y="0"/>
                    <a:pt x="0" y="727"/>
                    <a:pt x="0" y="1554"/>
                  </a:cubicBezTo>
                  <a:cubicBezTo>
                    <a:pt x="0" y="2507"/>
                    <a:pt x="852" y="3233"/>
                    <a:pt x="1680" y="3233"/>
                  </a:cubicBezTo>
                  <a:cubicBezTo>
                    <a:pt x="2632" y="3233"/>
                    <a:pt x="3359" y="2507"/>
                    <a:pt x="3359" y="1554"/>
                  </a:cubicBezTo>
                  <a:cubicBezTo>
                    <a:pt x="3359" y="727"/>
                    <a:pt x="2632" y="0"/>
                    <a:pt x="1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88;p51">
              <a:extLst>
                <a:ext uri="{FF2B5EF4-FFF2-40B4-BE49-F238E27FC236}">
                  <a16:creationId xmlns:a16="http://schemas.microsoft.com/office/drawing/2014/main" id="{35E7D123-7EE4-4418-A139-D66624E51429}"/>
                </a:ext>
              </a:extLst>
            </p:cNvPr>
            <p:cNvSpPr/>
            <p:nvPr/>
          </p:nvSpPr>
          <p:spPr>
            <a:xfrm>
              <a:off x="5381017" y="2334811"/>
              <a:ext cx="72244" cy="76129"/>
            </a:xfrm>
            <a:custGeom>
              <a:avLst/>
              <a:gdLst/>
              <a:ahLst/>
              <a:cxnLst/>
              <a:rect l="l" t="t" r="r" b="b"/>
              <a:pathLst>
                <a:path w="3034" h="3034" extrusionOk="0">
                  <a:moveTo>
                    <a:pt x="1454" y="1"/>
                  </a:moveTo>
                  <a:cubicBezTo>
                    <a:pt x="728" y="1"/>
                    <a:pt x="1" y="627"/>
                    <a:pt x="1" y="1454"/>
                  </a:cubicBezTo>
                  <a:cubicBezTo>
                    <a:pt x="1" y="2306"/>
                    <a:pt x="728" y="3033"/>
                    <a:pt x="1454" y="3033"/>
                  </a:cubicBezTo>
                  <a:cubicBezTo>
                    <a:pt x="2306" y="3033"/>
                    <a:pt x="3033" y="2306"/>
                    <a:pt x="3033" y="1454"/>
                  </a:cubicBezTo>
                  <a:cubicBezTo>
                    <a:pt x="3033" y="627"/>
                    <a:pt x="23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9;p51">
              <a:extLst>
                <a:ext uri="{FF2B5EF4-FFF2-40B4-BE49-F238E27FC236}">
                  <a16:creationId xmlns:a16="http://schemas.microsoft.com/office/drawing/2014/main" id="{B11D3FBF-A00D-4A8A-82D5-21D08DA1E2D6}"/>
                </a:ext>
              </a:extLst>
            </p:cNvPr>
            <p:cNvSpPr/>
            <p:nvPr/>
          </p:nvSpPr>
          <p:spPr>
            <a:xfrm>
              <a:off x="5378636" y="2332302"/>
              <a:ext cx="77007" cy="81148"/>
            </a:xfrm>
            <a:custGeom>
              <a:avLst/>
              <a:gdLst/>
              <a:ahLst/>
              <a:cxnLst/>
              <a:rect l="l" t="t" r="r" b="b"/>
              <a:pathLst>
                <a:path w="3234" h="3234" extrusionOk="0">
                  <a:moveTo>
                    <a:pt x="1554" y="301"/>
                  </a:moveTo>
                  <a:cubicBezTo>
                    <a:pt x="2406" y="301"/>
                    <a:pt x="2908" y="827"/>
                    <a:pt x="2908" y="1554"/>
                  </a:cubicBezTo>
                  <a:cubicBezTo>
                    <a:pt x="2908" y="2406"/>
                    <a:pt x="2406" y="2933"/>
                    <a:pt x="1554" y="2933"/>
                  </a:cubicBezTo>
                  <a:cubicBezTo>
                    <a:pt x="828" y="2933"/>
                    <a:pt x="301" y="2406"/>
                    <a:pt x="301" y="1554"/>
                  </a:cubicBezTo>
                  <a:cubicBezTo>
                    <a:pt x="301" y="827"/>
                    <a:pt x="828" y="301"/>
                    <a:pt x="1554" y="301"/>
                  </a:cubicBezTo>
                  <a:close/>
                  <a:moveTo>
                    <a:pt x="1554" y="0"/>
                  </a:moveTo>
                  <a:cubicBezTo>
                    <a:pt x="727" y="0"/>
                    <a:pt x="0" y="727"/>
                    <a:pt x="0" y="1554"/>
                  </a:cubicBezTo>
                  <a:cubicBezTo>
                    <a:pt x="0" y="2507"/>
                    <a:pt x="727" y="3233"/>
                    <a:pt x="1554" y="3233"/>
                  </a:cubicBezTo>
                  <a:cubicBezTo>
                    <a:pt x="2507" y="3233"/>
                    <a:pt x="3234" y="2507"/>
                    <a:pt x="3234" y="1554"/>
                  </a:cubicBezTo>
                  <a:cubicBezTo>
                    <a:pt x="3234" y="727"/>
                    <a:pt x="2507"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90;p51">
              <a:extLst>
                <a:ext uri="{FF2B5EF4-FFF2-40B4-BE49-F238E27FC236}">
                  <a16:creationId xmlns:a16="http://schemas.microsoft.com/office/drawing/2014/main" id="{5A982FB0-F629-4385-958E-EAB3EC8C4960}"/>
                </a:ext>
              </a:extLst>
            </p:cNvPr>
            <p:cNvSpPr/>
            <p:nvPr/>
          </p:nvSpPr>
          <p:spPr>
            <a:xfrm>
              <a:off x="5502767" y="2334811"/>
              <a:ext cx="72244" cy="76129"/>
            </a:xfrm>
            <a:custGeom>
              <a:avLst/>
              <a:gdLst/>
              <a:ahLst/>
              <a:cxnLst/>
              <a:rect l="l" t="t" r="r" b="b"/>
              <a:pathLst>
                <a:path w="3034" h="3034" extrusionOk="0">
                  <a:moveTo>
                    <a:pt x="1579" y="1"/>
                  </a:moveTo>
                  <a:cubicBezTo>
                    <a:pt x="727" y="1"/>
                    <a:pt x="0" y="627"/>
                    <a:pt x="0" y="1454"/>
                  </a:cubicBezTo>
                  <a:cubicBezTo>
                    <a:pt x="0" y="2306"/>
                    <a:pt x="727" y="3033"/>
                    <a:pt x="1579" y="3033"/>
                  </a:cubicBezTo>
                  <a:cubicBezTo>
                    <a:pt x="2407" y="3033"/>
                    <a:pt x="3033" y="2306"/>
                    <a:pt x="3033" y="1454"/>
                  </a:cubicBezTo>
                  <a:cubicBezTo>
                    <a:pt x="3033" y="627"/>
                    <a:pt x="2407" y="1"/>
                    <a:pt x="1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91;p51">
              <a:extLst>
                <a:ext uri="{FF2B5EF4-FFF2-40B4-BE49-F238E27FC236}">
                  <a16:creationId xmlns:a16="http://schemas.microsoft.com/office/drawing/2014/main" id="{D67BB0E0-0871-41EC-A9A9-95E628102F4A}"/>
                </a:ext>
              </a:extLst>
            </p:cNvPr>
            <p:cNvSpPr/>
            <p:nvPr/>
          </p:nvSpPr>
          <p:spPr>
            <a:xfrm>
              <a:off x="5500386" y="2332302"/>
              <a:ext cx="79388" cy="81148"/>
            </a:xfrm>
            <a:custGeom>
              <a:avLst/>
              <a:gdLst/>
              <a:ahLst/>
              <a:cxnLst/>
              <a:rect l="l" t="t" r="r" b="b"/>
              <a:pathLst>
                <a:path w="3334" h="3234" extrusionOk="0">
                  <a:moveTo>
                    <a:pt x="1679" y="301"/>
                  </a:moveTo>
                  <a:cubicBezTo>
                    <a:pt x="2406" y="301"/>
                    <a:pt x="3033" y="827"/>
                    <a:pt x="3033" y="1554"/>
                  </a:cubicBezTo>
                  <a:cubicBezTo>
                    <a:pt x="3033" y="2406"/>
                    <a:pt x="2406" y="2933"/>
                    <a:pt x="1679" y="2933"/>
                  </a:cubicBezTo>
                  <a:cubicBezTo>
                    <a:pt x="928" y="2933"/>
                    <a:pt x="301" y="2406"/>
                    <a:pt x="301" y="1554"/>
                  </a:cubicBezTo>
                  <a:cubicBezTo>
                    <a:pt x="301" y="827"/>
                    <a:pt x="928" y="301"/>
                    <a:pt x="1679" y="301"/>
                  </a:cubicBezTo>
                  <a:close/>
                  <a:moveTo>
                    <a:pt x="1679" y="0"/>
                  </a:moveTo>
                  <a:cubicBezTo>
                    <a:pt x="727" y="0"/>
                    <a:pt x="0" y="727"/>
                    <a:pt x="0" y="1554"/>
                  </a:cubicBezTo>
                  <a:cubicBezTo>
                    <a:pt x="0" y="2507"/>
                    <a:pt x="727" y="3233"/>
                    <a:pt x="1679" y="3233"/>
                  </a:cubicBezTo>
                  <a:cubicBezTo>
                    <a:pt x="2507" y="3233"/>
                    <a:pt x="3334" y="2507"/>
                    <a:pt x="3334" y="1554"/>
                  </a:cubicBezTo>
                  <a:cubicBezTo>
                    <a:pt x="3334" y="727"/>
                    <a:pt x="2507" y="0"/>
                    <a:pt x="1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92;p51">
              <a:extLst>
                <a:ext uri="{FF2B5EF4-FFF2-40B4-BE49-F238E27FC236}">
                  <a16:creationId xmlns:a16="http://schemas.microsoft.com/office/drawing/2014/main" id="{9542D04A-6055-4055-A366-399DBD71B464}"/>
                </a:ext>
              </a:extLst>
            </p:cNvPr>
            <p:cNvSpPr/>
            <p:nvPr/>
          </p:nvSpPr>
          <p:spPr>
            <a:xfrm>
              <a:off x="5900828" y="1860646"/>
              <a:ext cx="402849" cy="421998"/>
            </a:xfrm>
            <a:custGeom>
              <a:avLst/>
              <a:gdLst/>
              <a:ahLst/>
              <a:cxnLst/>
              <a:rect l="l" t="t" r="r" b="b"/>
              <a:pathLst>
                <a:path w="16918" h="16818" extrusionOk="0">
                  <a:moveTo>
                    <a:pt x="8447" y="6692"/>
                  </a:moveTo>
                  <a:cubicBezTo>
                    <a:pt x="7519" y="6692"/>
                    <a:pt x="6667" y="7419"/>
                    <a:pt x="6667" y="8446"/>
                  </a:cubicBezTo>
                  <a:cubicBezTo>
                    <a:pt x="6667" y="9399"/>
                    <a:pt x="7519" y="10226"/>
                    <a:pt x="8447" y="10226"/>
                  </a:cubicBezTo>
                  <a:cubicBezTo>
                    <a:pt x="9399" y="10226"/>
                    <a:pt x="10226" y="9399"/>
                    <a:pt x="10226" y="8446"/>
                  </a:cubicBezTo>
                  <a:cubicBezTo>
                    <a:pt x="10226" y="7419"/>
                    <a:pt x="9399" y="6692"/>
                    <a:pt x="8447" y="6692"/>
                  </a:cubicBezTo>
                  <a:close/>
                  <a:moveTo>
                    <a:pt x="8447" y="4286"/>
                  </a:moveTo>
                  <a:cubicBezTo>
                    <a:pt x="10752" y="4286"/>
                    <a:pt x="12632" y="6166"/>
                    <a:pt x="12632" y="8446"/>
                  </a:cubicBezTo>
                  <a:cubicBezTo>
                    <a:pt x="12632" y="10752"/>
                    <a:pt x="10752" y="12632"/>
                    <a:pt x="8447" y="12632"/>
                  </a:cubicBezTo>
                  <a:cubicBezTo>
                    <a:pt x="6166" y="12632"/>
                    <a:pt x="4286" y="10752"/>
                    <a:pt x="4286" y="8446"/>
                  </a:cubicBezTo>
                  <a:cubicBezTo>
                    <a:pt x="4286" y="6166"/>
                    <a:pt x="6166" y="4286"/>
                    <a:pt x="8447" y="4286"/>
                  </a:cubicBezTo>
                  <a:close/>
                  <a:moveTo>
                    <a:pt x="7419" y="0"/>
                  </a:moveTo>
                  <a:lnTo>
                    <a:pt x="6166" y="301"/>
                  </a:lnTo>
                  <a:lnTo>
                    <a:pt x="5840" y="1053"/>
                  </a:lnTo>
                  <a:cubicBezTo>
                    <a:pt x="5213" y="1253"/>
                    <a:pt x="4587" y="1554"/>
                    <a:pt x="3960" y="1980"/>
                  </a:cubicBezTo>
                  <a:lnTo>
                    <a:pt x="3334" y="1679"/>
                  </a:lnTo>
                  <a:lnTo>
                    <a:pt x="2281" y="2506"/>
                  </a:lnTo>
                  <a:lnTo>
                    <a:pt x="2507" y="3334"/>
                  </a:lnTo>
                  <a:cubicBezTo>
                    <a:pt x="2081" y="3860"/>
                    <a:pt x="1655" y="4386"/>
                    <a:pt x="1354" y="5113"/>
                  </a:cubicBezTo>
                  <a:lnTo>
                    <a:pt x="627" y="5113"/>
                  </a:lnTo>
                  <a:lnTo>
                    <a:pt x="201" y="6366"/>
                  </a:lnTo>
                  <a:lnTo>
                    <a:pt x="727" y="6993"/>
                  </a:lnTo>
                  <a:cubicBezTo>
                    <a:pt x="627" y="7619"/>
                    <a:pt x="627" y="8346"/>
                    <a:pt x="627" y="9073"/>
                  </a:cubicBezTo>
                  <a:lnTo>
                    <a:pt x="0" y="9499"/>
                  </a:lnTo>
                  <a:lnTo>
                    <a:pt x="301" y="10752"/>
                  </a:lnTo>
                  <a:lnTo>
                    <a:pt x="1028" y="11078"/>
                  </a:lnTo>
                  <a:cubicBezTo>
                    <a:pt x="1254" y="11705"/>
                    <a:pt x="1554" y="12331"/>
                    <a:pt x="1980" y="12958"/>
                  </a:cubicBezTo>
                  <a:lnTo>
                    <a:pt x="1655" y="13584"/>
                  </a:lnTo>
                  <a:lnTo>
                    <a:pt x="2607" y="14512"/>
                  </a:lnTo>
                  <a:lnTo>
                    <a:pt x="3334" y="14411"/>
                  </a:lnTo>
                  <a:cubicBezTo>
                    <a:pt x="3860" y="14837"/>
                    <a:pt x="4487" y="15238"/>
                    <a:pt x="5113" y="15564"/>
                  </a:cubicBezTo>
                  <a:lnTo>
                    <a:pt x="5213" y="16291"/>
                  </a:lnTo>
                  <a:lnTo>
                    <a:pt x="6467" y="16717"/>
                  </a:lnTo>
                  <a:lnTo>
                    <a:pt x="6993" y="16191"/>
                  </a:lnTo>
                  <a:cubicBezTo>
                    <a:pt x="7720" y="16291"/>
                    <a:pt x="8346" y="16291"/>
                    <a:pt x="9073" y="16291"/>
                  </a:cubicBezTo>
                  <a:lnTo>
                    <a:pt x="9599" y="16817"/>
                  </a:lnTo>
                  <a:lnTo>
                    <a:pt x="10853" y="16592"/>
                  </a:lnTo>
                  <a:lnTo>
                    <a:pt x="11053" y="15865"/>
                  </a:lnTo>
                  <a:cubicBezTo>
                    <a:pt x="11680" y="15664"/>
                    <a:pt x="12306" y="15339"/>
                    <a:pt x="12933" y="14938"/>
                  </a:cubicBezTo>
                  <a:lnTo>
                    <a:pt x="13559" y="15138"/>
                  </a:lnTo>
                  <a:lnTo>
                    <a:pt x="14612" y="14311"/>
                  </a:lnTo>
                  <a:lnTo>
                    <a:pt x="14411" y="13584"/>
                  </a:lnTo>
                  <a:cubicBezTo>
                    <a:pt x="14938" y="13058"/>
                    <a:pt x="15239" y="12431"/>
                    <a:pt x="15564" y="11805"/>
                  </a:cubicBezTo>
                  <a:lnTo>
                    <a:pt x="16291" y="11705"/>
                  </a:lnTo>
                  <a:lnTo>
                    <a:pt x="16692" y="10451"/>
                  </a:lnTo>
                  <a:lnTo>
                    <a:pt x="16191" y="9925"/>
                  </a:lnTo>
                  <a:cubicBezTo>
                    <a:pt x="16291" y="9198"/>
                    <a:pt x="16391" y="8572"/>
                    <a:pt x="16291" y="7820"/>
                  </a:cubicBezTo>
                  <a:lnTo>
                    <a:pt x="16918" y="7319"/>
                  </a:lnTo>
                  <a:lnTo>
                    <a:pt x="16592" y="6065"/>
                  </a:lnTo>
                  <a:lnTo>
                    <a:pt x="15865" y="5840"/>
                  </a:lnTo>
                  <a:cubicBezTo>
                    <a:pt x="15665" y="5113"/>
                    <a:pt x="15339" y="4486"/>
                    <a:pt x="14938" y="3960"/>
                  </a:cubicBezTo>
                  <a:lnTo>
                    <a:pt x="15239" y="3233"/>
                  </a:lnTo>
                  <a:lnTo>
                    <a:pt x="14311" y="2306"/>
                  </a:lnTo>
                  <a:lnTo>
                    <a:pt x="13559" y="2506"/>
                  </a:lnTo>
                  <a:cubicBezTo>
                    <a:pt x="13058" y="1980"/>
                    <a:pt x="12432" y="1679"/>
                    <a:pt x="11805" y="1354"/>
                  </a:cubicBezTo>
                  <a:lnTo>
                    <a:pt x="11680" y="627"/>
                  </a:lnTo>
                  <a:lnTo>
                    <a:pt x="10552" y="201"/>
                  </a:lnTo>
                  <a:lnTo>
                    <a:pt x="9925" y="727"/>
                  </a:lnTo>
                  <a:cubicBezTo>
                    <a:pt x="9482" y="656"/>
                    <a:pt x="8976" y="585"/>
                    <a:pt x="8461" y="585"/>
                  </a:cubicBezTo>
                  <a:cubicBezTo>
                    <a:pt x="8248" y="585"/>
                    <a:pt x="8033" y="597"/>
                    <a:pt x="7820" y="627"/>
                  </a:cubicBezTo>
                  <a:lnTo>
                    <a:pt x="7419" y="0"/>
                  </a:ln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93;p51">
              <a:extLst>
                <a:ext uri="{FF2B5EF4-FFF2-40B4-BE49-F238E27FC236}">
                  <a16:creationId xmlns:a16="http://schemas.microsoft.com/office/drawing/2014/main" id="{CA5F66EF-497A-4644-9150-EB4F1E0B4806}"/>
                </a:ext>
              </a:extLst>
            </p:cNvPr>
            <p:cNvSpPr/>
            <p:nvPr/>
          </p:nvSpPr>
          <p:spPr>
            <a:xfrm>
              <a:off x="5898448" y="1855603"/>
              <a:ext cx="407610" cy="432060"/>
            </a:xfrm>
            <a:custGeom>
              <a:avLst/>
              <a:gdLst/>
              <a:ahLst/>
              <a:cxnLst/>
              <a:rect l="l" t="t" r="r" b="b"/>
              <a:pathLst>
                <a:path w="17118" h="17219" extrusionOk="0">
                  <a:moveTo>
                    <a:pt x="8547" y="6993"/>
                  </a:moveTo>
                  <a:cubicBezTo>
                    <a:pt x="8973" y="6993"/>
                    <a:pt x="9399" y="7194"/>
                    <a:pt x="9699" y="7520"/>
                  </a:cubicBezTo>
                  <a:cubicBezTo>
                    <a:pt x="10025" y="7820"/>
                    <a:pt x="10226" y="8246"/>
                    <a:pt x="10226" y="8647"/>
                  </a:cubicBezTo>
                  <a:cubicBezTo>
                    <a:pt x="10226" y="9073"/>
                    <a:pt x="10025" y="9499"/>
                    <a:pt x="9699" y="9800"/>
                  </a:cubicBezTo>
                  <a:cubicBezTo>
                    <a:pt x="9399" y="10126"/>
                    <a:pt x="8973" y="10226"/>
                    <a:pt x="8547" y="10226"/>
                  </a:cubicBezTo>
                  <a:cubicBezTo>
                    <a:pt x="8146" y="10226"/>
                    <a:pt x="7719" y="10126"/>
                    <a:pt x="7394" y="9800"/>
                  </a:cubicBezTo>
                  <a:cubicBezTo>
                    <a:pt x="7093" y="9499"/>
                    <a:pt x="6993" y="9073"/>
                    <a:pt x="6993" y="8647"/>
                  </a:cubicBezTo>
                  <a:cubicBezTo>
                    <a:pt x="6993" y="8246"/>
                    <a:pt x="7093" y="7820"/>
                    <a:pt x="7394" y="7520"/>
                  </a:cubicBezTo>
                  <a:cubicBezTo>
                    <a:pt x="7719" y="7194"/>
                    <a:pt x="8146" y="6993"/>
                    <a:pt x="8547" y="6993"/>
                  </a:cubicBezTo>
                  <a:close/>
                  <a:moveTo>
                    <a:pt x="8547" y="6667"/>
                  </a:moveTo>
                  <a:cubicBezTo>
                    <a:pt x="7519" y="6667"/>
                    <a:pt x="6667" y="7620"/>
                    <a:pt x="6667" y="8647"/>
                  </a:cubicBezTo>
                  <a:cubicBezTo>
                    <a:pt x="6667" y="9700"/>
                    <a:pt x="7519" y="10527"/>
                    <a:pt x="8547" y="10527"/>
                  </a:cubicBezTo>
                  <a:cubicBezTo>
                    <a:pt x="9599" y="10527"/>
                    <a:pt x="10526" y="9700"/>
                    <a:pt x="10526" y="8647"/>
                  </a:cubicBezTo>
                  <a:cubicBezTo>
                    <a:pt x="10526" y="7620"/>
                    <a:pt x="9599" y="6667"/>
                    <a:pt x="8547" y="6667"/>
                  </a:cubicBezTo>
                  <a:close/>
                  <a:moveTo>
                    <a:pt x="8547" y="4587"/>
                  </a:moveTo>
                  <a:cubicBezTo>
                    <a:pt x="9699" y="4587"/>
                    <a:pt x="10652" y="5114"/>
                    <a:pt x="11379" y="5840"/>
                  </a:cubicBezTo>
                  <a:cubicBezTo>
                    <a:pt x="12105" y="6567"/>
                    <a:pt x="12632" y="7520"/>
                    <a:pt x="12632" y="8647"/>
                  </a:cubicBezTo>
                  <a:cubicBezTo>
                    <a:pt x="12632" y="9700"/>
                    <a:pt x="12105" y="10753"/>
                    <a:pt x="11379" y="11479"/>
                  </a:cubicBezTo>
                  <a:cubicBezTo>
                    <a:pt x="10652" y="12206"/>
                    <a:pt x="9699" y="12632"/>
                    <a:pt x="8547" y="12632"/>
                  </a:cubicBezTo>
                  <a:cubicBezTo>
                    <a:pt x="7394" y="12632"/>
                    <a:pt x="6466" y="12206"/>
                    <a:pt x="5739" y="11479"/>
                  </a:cubicBezTo>
                  <a:cubicBezTo>
                    <a:pt x="5013" y="10753"/>
                    <a:pt x="4587" y="9700"/>
                    <a:pt x="4587" y="8647"/>
                  </a:cubicBezTo>
                  <a:cubicBezTo>
                    <a:pt x="4587" y="7520"/>
                    <a:pt x="5013" y="6567"/>
                    <a:pt x="5739" y="5840"/>
                  </a:cubicBezTo>
                  <a:cubicBezTo>
                    <a:pt x="6466" y="5114"/>
                    <a:pt x="7394" y="4587"/>
                    <a:pt x="8547" y="4587"/>
                  </a:cubicBezTo>
                  <a:close/>
                  <a:moveTo>
                    <a:pt x="8547" y="4261"/>
                  </a:moveTo>
                  <a:cubicBezTo>
                    <a:pt x="6141" y="4261"/>
                    <a:pt x="4261" y="6266"/>
                    <a:pt x="4261" y="8647"/>
                  </a:cubicBezTo>
                  <a:cubicBezTo>
                    <a:pt x="4261" y="11053"/>
                    <a:pt x="6141" y="12933"/>
                    <a:pt x="8547" y="12933"/>
                  </a:cubicBezTo>
                  <a:cubicBezTo>
                    <a:pt x="10953" y="12933"/>
                    <a:pt x="12933" y="11053"/>
                    <a:pt x="12933" y="8647"/>
                  </a:cubicBezTo>
                  <a:cubicBezTo>
                    <a:pt x="12933" y="6266"/>
                    <a:pt x="10953" y="4261"/>
                    <a:pt x="8547" y="4261"/>
                  </a:cubicBezTo>
                  <a:close/>
                  <a:moveTo>
                    <a:pt x="7394" y="402"/>
                  </a:moveTo>
                  <a:lnTo>
                    <a:pt x="7820" y="928"/>
                  </a:lnTo>
                  <a:lnTo>
                    <a:pt x="8547" y="928"/>
                  </a:lnTo>
                  <a:cubicBezTo>
                    <a:pt x="9073" y="928"/>
                    <a:pt x="9499" y="928"/>
                    <a:pt x="10025" y="1028"/>
                  </a:cubicBezTo>
                  <a:lnTo>
                    <a:pt x="10125" y="1028"/>
                  </a:lnTo>
                  <a:lnTo>
                    <a:pt x="10652" y="627"/>
                  </a:lnTo>
                  <a:lnTo>
                    <a:pt x="11679" y="928"/>
                  </a:lnTo>
                  <a:lnTo>
                    <a:pt x="11780" y="1655"/>
                  </a:lnTo>
                  <a:lnTo>
                    <a:pt x="11905" y="1655"/>
                  </a:lnTo>
                  <a:cubicBezTo>
                    <a:pt x="12532" y="1981"/>
                    <a:pt x="13033" y="2382"/>
                    <a:pt x="13559" y="2808"/>
                  </a:cubicBezTo>
                  <a:lnTo>
                    <a:pt x="13659" y="2808"/>
                  </a:lnTo>
                  <a:lnTo>
                    <a:pt x="14411" y="2707"/>
                  </a:lnTo>
                  <a:lnTo>
                    <a:pt x="15138" y="3535"/>
                  </a:lnTo>
                  <a:lnTo>
                    <a:pt x="14812" y="4161"/>
                  </a:lnTo>
                  <a:lnTo>
                    <a:pt x="14912" y="4261"/>
                  </a:lnTo>
                  <a:cubicBezTo>
                    <a:pt x="15339" y="4788"/>
                    <a:pt x="15664" y="5414"/>
                    <a:pt x="15865" y="6041"/>
                  </a:cubicBezTo>
                  <a:lnTo>
                    <a:pt x="15865" y="6141"/>
                  </a:lnTo>
                  <a:lnTo>
                    <a:pt x="16592" y="6367"/>
                  </a:lnTo>
                  <a:lnTo>
                    <a:pt x="16792" y="7520"/>
                  </a:lnTo>
                  <a:lnTo>
                    <a:pt x="16291" y="7921"/>
                  </a:lnTo>
                  <a:lnTo>
                    <a:pt x="16291" y="8021"/>
                  </a:lnTo>
                  <a:lnTo>
                    <a:pt x="16291" y="8647"/>
                  </a:lnTo>
                  <a:cubicBezTo>
                    <a:pt x="16291" y="9174"/>
                    <a:pt x="16166" y="9600"/>
                    <a:pt x="16166" y="10126"/>
                  </a:cubicBezTo>
                  <a:lnTo>
                    <a:pt x="16065" y="10126"/>
                  </a:lnTo>
                  <a:lnTo>
                    <a:pt x="16592" y="10753"/>
                  </a:lnTo>
                  <a:lnTo>
                    <a:pt x="16291" y="11780"/>
                  </a:lnTo>
                  <a:lnTo>
                    <a:pt x="15539" y="11906"/>
                  </a:lnTo>
                  <a:cubicBezTo>
                    <a:pt x="15238" y="12532"/>
                    <a:pt x="14812" y="13159"/>
                    <a:pt x="14411" y="13660"/>
                  </a:cubicBezTo>
                  <a:lnTo>
                    <a:pt x="14511" y="14512"/>
                  </a:lnTo>
                  <a:lnTo>
                    <a:pt x="13659" y="15239"/>
                  </a:lnTo>
                  <a:lnTo>
                    <a:pt x="13033" y="14913"/>
                  </a:lnTo>
                  <a:lnTo>
                    <a:pt x="12933" y="15038"/>
                  </a:lnTo>
                  <a:cubicBezTo>
                    <a:pt x="12406" y="15339"/>
                    <a:pt x="11780" y="15665"/>
                    <a:pt x="11153" y="15865"/>
                  </a:cubicBezTo>
                  <a:lnTo>
                    <a:pt x="11053" y="15966"/>
                  </a:lnTo>
                  <a:lnTo>
                    <a:pt x="10852" y="16693"/>
                  </a:lnTo>
                  <a:lnTo>
                    <a:pt x="9699" y="16918"/>
                  </a:lnTo>
                  <a:lnTo>
                    <a:pt x="9273" y="16292"/>
                  </a:lnTo>
                  <a:lnTo>
                    <a:pt x="9173" y="16292"/>
                  </a:lnTo>
                  <a:cubicBezTo>
                    <a:pt x="8973" y="16292"/>
                    <a:pt x="8772" y="16392"/>
                    <a:pt x="8547" y="16392"/>
                  </a:cubicBezTo>
                  <a:cubicBezTo>
                    <a:pt x="8020" y="16392"/>
                    <a:pt x="7619" y="16292"/>
                    <a:pt x="7093" y="16166"/>
                  </a:cubicBezTo>
                  <a:lnTo>
                    <a:pt x="6466" y="16693"/>
                  </a:lnTo>
                  <a:lnTo>
                    <a:pt x="5414" y="16392"/>
                  </a:lnTo>
                  <a:lnTo>
                    <a:pt x="5313" y="15665"/>
                  </a:lnTo>
                  <a:lnTo>
                    <a:pt x="5313" y="15540"/>
                  </a:lnTo>
                  <a:cubicBezTo>
                    <a:pt x="4687" y="15339"/>
                    <a:pt x="4060" y="14913"/>
                    <a:pt x="3534" y="14512"/>
                  </a:cubicBezTo>
                  <a:lnTo>
                    <a:pt x="3434" y="14412"/>
                  </a:lnTo>
                  <a:lnTo>
                    <a:pt x="2707" y="14612"/>
                  </a:lnTo>
                  <a:lnTo>
                    <a:pt x="1980" y="13785"/>
                  </a:lnTo>
                  <a:lnTo>
                    <a:pt x="2281" y="13033"/>
                  </a:lnTo>
                  <a:lnTo>
                    <a:pt x="2181" y="13033"/>
                  </a:lnTo>
                  <a:cubicBezTo>
                    <a:pt x="1880" y="12407"/>
                    <a:pt x="1554" y="11906"/>
                    <a:pt x="1354" y="11154"/>
                  </a:cubicBezTo>
                  <a:lnTo>
                    <a:pt x="1253" y="11053"/>
                  </a:lnTo>
                  <a:lnTo>
                    <a:pt x="501" y="10853"/>
                  </a:lnTo>
                  <a:lnTo>
                    <a:pt x="301" y="9800"/>
                  </a:lnTo>
                  <a:lnTo>
                    <a:pt x="927" y="9399"/>
                  </a:lnTo>
                  <a:lnTo>
                    <a:pt x="927" y="9274"/>
                  </a:lnTo>
                  <a:cubicBezTo>
                    <a:pt x="827" y="9073"/>
                    <a:pt x="827" y="8873"/>
                    <a:pt x="827" y="8647"/>
                  </a:cubicBezTo>
                  <a:cubicBezTo>
                    <a:pt x="827" y="8146"/>
                    <a:pt x="927" y="7620"/>
                    <a:pt x="1028" y="7194"/>
                  </a:cubicBezTo>
                  <a:lnTo>
                    <a:pt x="1028" y="7093"/>
                  </a:lnTo>
                  <a:lnTo>
                    <a:pt x="501" y="6567"/>
                  </a:lnTo>
                  <a:lnTo>
                    <a:pt x="827" y="5515"/>
                  </a:lnTo>
                  <a:lnTo>
                    <a:pt x="1554" y="5414"/>
                  </a:lnTo>
                  <a:lnTo>
                    <a:pt x="1654" y="5314"/>
                  </a:lnTo>
                  <a:cubicBezTo>
                    <a:pt x="1880" y="4687"/>
                    <a:pt x="2281" y="4161"/>
                    <a:pt x="2707" y="3635"/>
                  </a:cubicBezTo>
                  <a:lnTo>
                    <a:pt x="2807" y="3535"/>
                  </a:lnTo>
                  <a:lnTo>
                    <a:pt x="2607" y="2808"/>
                  </a:lnTo>
                  <a:lnTo>
                    <a:pt x="3434" y="2081"/>
                  </a:lnTo>
                  <a:lnTo>
                    <a:pt x="4161" y="2382"/>
                  </a:lnTo>
                  <a:lnTo>
                    <a:pt x="4161" y="2281"/>
                  </a:lnTo>
                  <a:cubicBezTo>
                    <a:pt x="4787" y="1880"/>
                    <a:pt x="5313" y="1555"/>
                    <a:pt x="6040" y="1354"/>
                  </a:cubicBezTo>
                  <a:lnTo>
                    <a:pt x="6141" y="1354"/>
                  </a:lnTo>
                  <a:lnTo>
                    <a:pt x="6366" y="627"/>
                  </a:lnTo>
                  <a:lnTo>
                    <a:pt x="7394" y="402"/>
                  </a:lnTo>
                  <a:close/>
                  <a:moveTo>
                    <a:pt x="7519" y="1"/>
                  </a:moveTo>
                  <a:lnTo>
                    <a:pt x="6040" y="301"/>
                  </a:lnTo>
                  <a:lnTo>
                    <a:pt x="5855" y="1067"/>
                  </a:lnTo>
                  <a:lnTo>
                    <a:pt x="5855" y="1067"/>
                  </a:lnTo>
                  <a:cubicBezTo>
                    <a:pt x="5201" y="1361"/>
                    <a:pt x="4631" y="1640"/>
                    <a:pt x="4143" y="2016"/>
                  </a:cubicBezTo>
                  <a:lnTo>
                    <a:pt x="4143" y="2016"/>
                  </a:lnTo>
                  <a:lnTo>
                    <a:pt x="4161" y="1981"/>
                  </a:lnTo>
                  <a:lnTo>
                    <a:pt x="3434" y="1655"/>
                  </a:lnTo>
                  <a:lnTo>
                    <a:pt x="2281" y="2707"/>
                  </a:lnTo>
                  <a:lnTo>
                    <a:pt x="2486" y="3460"/>
                  </a:lnTo>
                  <a:lnTo>
                    <a:pt x="2486" y="3460"/>
                  </a:lnTo>
                  <a:cubicBezTo>
                    <a:pt x="2088" y="3954"/>
                    <a:pt x="1692" y="4535"/>
                    <a:pt x="1399" y="5120"/>
                  </a:cubicBezTo>
                  <a:lnTo>
                    <a:pt x="1399" y="5120"/>
                  </a:lnTo>
                  <a:lnTo>
                    <a:pt x="627" y="5214"/>
                  </a:lnTo>
                  <a:lnTo>
                    <a:pt x="100" y="6667"/>
                  </a:lnTo>
                  <a:lnTo>
                    <a:pt x="708" y="7275"/>
                  </a:lnTo>
                  <a:lnTo>
                    <a:pt x="708" y="7275"/>
                  </a:lnTo>
                  <a:cubicBezTo>
                    <a:pt x="611" y="7686"/>
                    <a:pt x="501" y="8177"/>
                    <a:pt x="501" y="8647"/>
                  </a:cubicBezTo>
                  <a:cubicBezTo>
                    <a:pt x="501" y="8847"/>
                    <a:pt x="501" y="9028"/>
                    <a:pt x="589" y="9206"/>
                  </a:cubicBezTo>
                  <a:lnTo>
                    <a:pt x="589" y="9206"/>
                  </a:lnTo>
                  <a:lnTo>
                    <a:pt x="0" y="9700"/>
                  </a:lnTo>
                  <a:lnTo>
                    <a:pt x="301" y="11154"/>
                  </a:lnTo>
                  <a:lnTo>
                    <a:pt x="1053" y="11359"/>
                  </a:lnTo>
                  <a:lnTo>
                    <a:pt x="1053" y="11359"/>
                  </a:lnTo>
                  <a:cubicBezTo>
                    <a:pt x="1269" y="12032"/>
                    <a:pt x="1553" y="12617"/>
                    <a:pt x="1945" y="13115"/>
                  </a:cubicBezTo>
                  <a:lnTo>
                    <a:pt x="1945" y="13115"/>
                  </a:lnTo>
                  <a:lnTo>
                    <a:pt x="1654" y="13785"/>
                  </a:lnTo>
                  <a:lnTo>
                    <a:pt x="2607" y="14913"/>
                  </a:lnTo>
                  <a:lnTo>
                    <a:pt x="3357" y="14731"/>
                  </a:lnTo>
                  <a:lnTo>
                    <a:pt x="3357" y="14731"/>
                  </a:lnTo>
                  <a:cubicBezTo>
                    <a:pt x="3852" y="15129"/>
                    <a:pt x="4433" y="15504"/>
                    <a:pt x="5019" y="15816"/>
                  </a:cubicBezTo>
                  <a:lnTo>
                    <a:pt x="5019" y="15816"/>
                  </a:lnTo>
                  <a:lnTo>
                    <a:pt x="5113" y="16592"/>
                  </a:lnTo>
                  <a:lnTo>
                    <a:pt x="6567" y="17018"/>
                  </a:lnTo>
                  <a:lnTo>
                    <a:pt x="7171" y="16510"/>
                  </a:lnTo>
                  <a:lnTo>
                    <a:pt x="7171" y="16510"/>
                  </a:lnTo>
                  <a:cubicBezTo>
                    <a:pt x="7580" y="16604"/>
                    <a:pt x="8052" y="16693"/>
                    <a:pt x="8547" y="16693"/>
                  </a:cubicBezTo>
                  <a:cubicBezTo>
                    <a:pt x="8737" y="16693"/>
                    <a:pt x="8909" y="16621"/>
                    <a:pt x="9078" y="16599"/>
                  </a:cubicBezTo>
                  <a:lnTo>
                    <a:pt x="9078" y="16599"/>
                  </a:lnTo>
                  <a:lnTo>
                    <a:pt x="9599" y="17219"/>
                  </a:lnTo>
                  <a:lnTo>
                    <a:pt x="11053" y="16918"/>
                  </a:lnTo>
                  <a:lnTo>
                    <a:pt x="11260" y="16137"/>
                  </a:lnTo>
                  <a:lnTo>
                    <a:pt x="11260" y="16137"/>
                  </a:lnTo>
                  <a:cubicBezTo>
                    <a:pt x="11934" y="15945"/>
                    <a:pt x="12509" y="15670"/>
                    <a:pt x="13080" y="15291"/>
                  </a:cubicBezTo>
                  <a:lnTo>
                    <a:pt x="13080" y="15291"/>
                  </a:lnTo>
                  <a:lnTo>
                    <a:pt x="13785" y="15540"/>
                  </a:lnTo>
                  <a:lnTo>
                    <a:pt x="14812" y="14612"/>
                  </a:lnTo>
                  <a:lnTo>
                    <a:pt x="14712" y="13785"/>
                  </a:lnTo>
                  <a:lnTo>
                    <a:pt x="14709" y="13785"/>
                  </a:lnTo>
                  <a:cubicBezTo>
                    <a:pt x="15163" y="13307"/>
                    <a:pt x="15515" y="12755"/>
                    <a:pt x="15730" y="12198"/>
                  </a:cubicBezTo>
                  <a:lnTo>
                    <a:pt x="15730" y="12198"/>
                  </a:lnTo>
                  <a:lnTo>
                    <a:pt x="16491" y="12106"/>
                  </a:lnTo>
                  <a:lnTo>
                    <a:pt x="17018" y="10652"/>
                  </a:lnTo>
                  <a:lnTo>
                    <a:pt x="16491" y="10126"/>
                  </a:lnTo>
                  <a:cubicBezTo>
                    <a:pt x="16491" y="9600"/>
                    <a:pt x="16592" y="9174"/>
                    <a:pt x="16592" y="8647"/>
                  </a:cubicBezTo>
                  <a:lnTo>
                    <a:pt x="16592" y="8062"/>
                  </a:lnTo>
                  <a:lnTo>
                    <a:pt x="17118" y="7620"/>
                  </a:lnTo>
                  <a:lnTo>
                    <a:pt x="16918" y="6141"/>
                  </a:lnTo>
                  <a:lnTo>
                    <a:pt x="16134" y="5957"/>
                  </a:lnTo>
                  <a:lnTo>
                    <a:pt x="16166" y="5941"/>
                  </a:lnTo>
                  <a:cubicBezTo>
                    <a:pt x="15879" y="5343"/>
                    <a:pt x="15569" y="4745"/>
                    <a:pt x="15193" y="4148"/>
                  </a:cubicBezTo>
                  <a:lnTo>
                    <a:pt x="15193" y="4148"/>
                  </a:lnTo>
                  <a:lnTo>
                    <a:pt x="15539" y="3434"/>
                  </a:lnTo>
                  <a:lnTo>
                    <a:pt x="14511" y="2281"/>
                  </a:lnTo>
                  <a:lnTo>
                    <a:pt x="13677" y="2502"/>
                  </a:lnTo>
                  <a:lnTo>
                    <a:pt x="13677" y="2502"/>
                  </a:lnTo>
                  <a:cubicBezTo>
                    <a:pt x="13197" y="2046"/>
                    <a:pt x="12643" y="1671"/>
                    <a:pt x="12086" y="1394"/>
                  </a:cubicBezTo>
                  <a:lnTo>
                    <a:pt x="12086" y="1394"/>
                  </a:lnTo>
                  <a:lnTo>
                    <a:pt x="12005" y="728"/>
                  </a:lnTo>
                  <a:lnTo>
                    <a:pt x="10526" y="201"/>
                  </a:lnTo>
                  <a:lnTo>
                    <a:pt x="10000" y="727"/>
                  </a:lnTo>
                  <a:lnTo>
                    <a:pt x="10000" y="727"/>
                  </a:lnTo>
                  <a:cubicBezTo>
                    <a:pt x="9579" y="724"/>
                    <a:pt x="9063" y="627"/>
                    <a:pt x="8547" y="627"/>
                  </a:cubicBezTo>
                  <a:lnTo>
                    <a:pt x="7951" y="627"/>
                  </a:lnTo>
                  <a:lnTo>
                    <a:pt x="75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4;p51">
              <a:extLst>
                <a:ext uri="{FF2B5EF4-FFF2-40B4-BE49-F238E27FC236}">
                  <a16:creationId xmlns:a16="http://schemas.microsoft.com/office/drawing/2014/main" id="{BE2E5AC8-1498-4E4C-9B75-CE397E22D433}"/>
                </a:ext>
              </a:extLst>
            </p:cNvPr>
            <p:cNvSpPr/>
            <p:nvPr/>
          </p:nvSpPr>
          <p:spPr>
            <a:xfrm>
              <a:off x="5067702" y="4630208"/>
              <a:ext cx="1364892" cy="15757"/>
            </a:xfrm>
            <a:custGeom>
              <a:avLst/>
              <a:gdLst/>
              <a:ahLst/>
              <a:cxnLst/>
              <a:rect l="l" t="t" r="r" b="b"/>
              <a:pathLst>
                <a:path w="57320" h="628" extrusionOk="0">
                  <a:moveTo>
                    <a:pt x="301" y="1"/>
                  </a:moveTo>
                  <a:cubicBezTo>
                    <a:pt x="101" y="1"/>
                    <a:pt x="1" y="101"/>
                    <a:pt x="1" y="327"/>
                  </a:cubicBezTo>
                  <a:cubicBezTo>
                    <a:pt x="1" y="527"/>
                    <a:pt x="101" y="627"/>
                    <a:pt x="301" y="627"/>
                  </a:cubicBezTo>
                  <a:lnTo>
                    <a:pt x="57019" y="627"/>
                  </a:lnTo>
                  <a:cubicBezTo>
                    <a:pt x="57219" y="627"/>
                    <a:pt x="57319" y="527"/>
                    <a:pt x="57319" y="327"/>
                  </a:cubicBezTo>
                  <a:cubicBezTo>
                    <a:pt x="57319" y="101"/>
                    <a:pt x="57219" y="1"/>
                    <a:pt x="57019" y="1"/>
                  </a:cubicBezTo>
                  <a:close/>
                </a:path>
              </a:pathLst>
            </a:custGeom>
            <a:solidFill>
              <a:schemeClr val="accent3">
                <a:lumMod val="50000"/>
              </a:schemeClr>
            </a:solidFill>
            <a:ln w="762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95;p51">
              <a:extLst>
                <a:ext uri="{FF2B5EF4-FFF2-40B4-BE49-F238E27FC236}">
                  <a16:creationId xmlns:a16="http://schemas.microsoft.com/office/drawing/2014/main" id="{F5846E1B-8D9A-4E23-B397-AEED1FF86958}"/>
                </a:ext>
              </a:extLst>
            </p:cNvPr>
            <p:cNvSpPr/>
            <p:nvPr/>
          </p:nvSpPr>
          <p:spPr>
            <a:xfrm>
              <a:off x="4833774" y="4630208"/>
              <a:ext cx="176660" cy="15757"/>
            </a:xfrm>
            <a:custGeom>
              <a:avLst/>
              <a:gdLst/>
              <a:ahLst/>
              <a:cxnLst/>
              <a:rect l="l" t="t" r="r" b="b"/>
              <a:pathLst>
                <a:path w="7419" h="628" extrusionOk="0">
                  <a:moveTo>
                    <a:pt x="326" y="1"/>
                  </a:moveTo>
                  <a:cubicBezTo>
                    <a:pt x="100" y="1"/>
                    <a:pt x="0" y="101"/>
                    <a:pt x="0" y="327"/>
                  </a:cubicBezTo>
                  <a:cubicBezTo>
                    <a:pt x="0" y="527"/>
                    <a:pt x="100" y="627"/>
                    <a:pt x="326" y="627"/>
                  </a:cubicBezTo>
                  <a:lnTo>
                    <a:pt x="7118" y="627"/>
                  </a:lnTo>
                  <a:cubicBezTo>
                    <a:pt x="7318" y="627"/>
                    <a:pt x="7419" y="527"/>
                    <a:pt x="7419" y="327"/>
                  </a:cubicBezTo>
                  <a:cubicBezTo>
                    <a:pt x="7419" y="101"/>
                    <a:pt x="73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6;p51">
              <a:extLst>
                <a:ext uri="{FF2B5EF4-FFF2-40B4-BE49-F238E27FC236}">
                  <a16:creationId xmlns:a16="http://schemas.microsoft.com/office/drawing/2014/main" id="{94C80564-B735-4BAF-B037-2BBD883F3FEC}"/>
                </a:ext>
              </a:extLst>
            </p:cNvPr>
            <p:cNvSpPr/>
            <p:nvPr/>
          </p:nvSpPr>
          <p:spPr>
            <a:xfrm>
              <a:off x="4100299" y="1946788"/>
              <a:ext cx="328270" cy="15757"/>
            </a:xfrm>
            <a:custGeom>
              <a:avLst/>
              <a:gdLst/>
              <a:ahLst/>
              <a:cxnLst/>
              <a:rect l="l" t="t" r="r" b="b"/>
              <a:pathLst>
                <a:path w="13786" h="628" extrusionOk="0">
                  <a:moveTo>
                    <a:pt x="327" y="1"/>
                  </a:moveTo>
                  <a:cubicBezTo>
                    <a:pt x="101" y="1"/>
                    <a:pt x="1" y="226"/>
                    <a:pt x="1" y="327"/>
                  </a:cubicBezTo>
                  <a:cubicBezTo>
                    <a:pt x="1" y="527"/>
                    <a:pt x="101" y="627"/>
                    <a:pt x="327" y="627"/>
                  </a:cubicBezTo>
                  <a:lnTo>
                    <a:pt x="13485" y="627"/>
                  </a:lnTo>
                  <a:cubicBezTo>
                    <a:pt x="13585" y="627"/>
                    <a:pt x="13785" y="527"/>
                    <a:pt x="13785" y="327"/>
                  </a:cubicBezTo>
                  <a:cubicBezTo>
                    <a:pt x="13785" y="226"/>
                    <a:pt x="13585" y="1"/>
                    <a:pt x="13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7;p51">
              <a:extLst>
                <a:ext uri="{FF2B5EF4-FFF2-40B4-BE49-F238E27FC236}">
                  <a16:creationId xmlns:a16="http://schemas.microsoft.com/office/drawing/2014/main" id="{6CE24415-19CB-48A7-A999-79B8F84A4E8F}"/>
                </a:ext>
              </a:extLst>
            </p:cNvPr>
            <p:cNvSpPr/>
            <p:nvPr/>
          </p:nvSpPr>
          <p:spPr>
            <a:xfrm>
              <a:off x="3866373" y="1946788"/>
              <a:ext cx="176660" cy="15757"/>
            </a:xfrm>
            <a:custGeom>
              <a:avLst/>
              <a:gdLst/>
              <a:ahLst/>
              <a:cxnLst/>
              <a:rect l="l" t="t" r="r" b="b"/>
              <a:pathLst>
                <a:path w="7419" h="628" extrusionOk="0">
                  <a:moveTo>
                    <a:pt x="326" y="1"/>
                  </a:moveTo>
                  <a:cubicBezTo>
                    <a:pt x="126" y="1"/>
                    <a:pt x="0" y="226"/>
                    <a:pt x="0" y="327"/>
                  </a:cubicBezTo>
                  <a:cubicBezTo>
                    <a:pt x="0" y="527"/>
                    <a:pt x="126" y="627"/>
                    <a:pt x="326" y="627"/>
                  </a:cubicBezTo>
                  <a:lnTo>
                    <a:pt x="7118" y="627"/>
                  </a:lnTo>
                  <a:cubicBezTo>
                    <a:pt x="7319" y="627"/>
                    <a:pt x="7419" y="527"/>
                    <a:pt x="7419" y="327"/>
                  </a:cubicBezTo>
                  <a:cubicBezTo>
                    <a:pt x="7419" y="226"/>
                    <a:pt x="7319"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8;p51">
              <a:extLst>
                <a:ext uri="{FF2B5EF4-FFF2-40B4-BE49-F238E27FC236}">
                  <a16:creationId xmlns:a16="http://schemas.microsoft.com/office/drawing/2014/main" id="{E47CF2B7-D7A8-4106-9CC0-3BA763444AC0}"/>
                </a:ext>
              </a:extLst>
            </p:cNvPr>
            <p:cNvSpPr/>
            <p:nvPr/>
          </p:nvSpPr>
          <p:spPr>
            <a:xfrm>
              <a:off x="2635778" y="3280631"/>
              <a:ext cx="482237" cy="15757"/>
            </a:xfrm>
            <a:custGeom>
              <a:avLst/>
              <a:gdLst/>
              <a:ahLst/>
              <a:cxnLst/>
              <a:rect l="l" t="t" r="r" b="b"/>
              <a:pathLst>
                <a:path w="20252" h="628" extrusionOk="0">
                  <a:moveTo>
                    <a:pt x="302" y="1"/>
                  </a:moveTo>
                  <a:cubicBezTo>
                    <a:pt x="101" y="1"/>
                    <a:pt x="1" y="227"/>
                    <a:pt x="1" y="327"/>
                  </a:cubicBezTo>
                  <a:cubicBezTo>
                    <a:pt x="1" y="527"/>
                    <a:pt x="101" y="628"/>
                    <a:pt x="302" y="628"/>
                  </a:cubicBezTo>
                  <a:lnTo>
                    <a:pt x="19951" y="628"/>
                  </a:lnTo>
                  <a:cubicBezTo>
                    <a:pt x="20051" y="628"/>
                    <a:pt x="20252" y="527"/>
                    <a:pt x="20252" y="327"/>
                  </a:cubicBezTo>
                  <a:cubicBezTo>
                    <a:pt x="20252" y="227"/>
                    <a:pt x="20051" y="1"/>
                    <a:pt x="19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99;p51">
              <a:extLst>
                <a:ext uri="{FF2B5EF4-FFF2-40B4-BE49-F238E27FC236}">
                  <a16:creationId xmlns:a16="http://schemas.microsoft.com/office/drawing/2014/main" id="{D8F9E6A0-8063-4097-A53E-1182A105702D}"/>
                </a:ext>
              </a:extLst>
            </p:cNvPr>
            <p:cNvSpPr/>
            <p:nvPr/>
          </p:nvSpPr>
          <p:spPr>
            <a:xfrm>
              <a:off x="2401851" y="3280631"/>
              <a:ext cx="176660" cy="15757"/>
            </a:xfrm>
            <a:custGeom>
              <a:avLst/>
              <a:gdLst/>
              <a:ahLst/>
              <a:cxnLst/>
              <a:rect l="l" t="t" r="r" b="b"/>
              <a:pathLst>
                <a:path w="7419" h="628" extrusionOk="0">
                  <a:moveTo>
                    <a:pt x="326" y="1"/>
                  </a:moveTo>
                  <a:cubicBezTo>
                    <a:pt x="100" y="1"/>
                    <a:pt x="0" y="227"/>
                    <a:pt x="0" y="327"/>
                  </a:cubicBezTo>
                  <a:cubicBezTo>
                    <a:pt x="0" y="527"/>
                    <a:pt x="100" y="628"/>
                    <a:pt x="326" y="628"/>
                  </a:cubicBezTo>
                  <a:lnTo>
                    <a:pt x="7118" y="628"/>
                  </a:lnTo>
                  <a:cubicBezTo>
                    <a:pt x="7218" y="628"/>
                    <a:pt x="7419" y="527"/>
                    <a:pt x="7419" y="327"/>
                  </a:cubicBezTo>
                  <a:cubicBezTo>
                    <a:pt x="7419" y="227"/>
                    <a:pt x="72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618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58100" y="4409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TOPIK PEMBAHASAN : </a:t>
            </a:r>
            <a:endParaRPr dirty="0"/>
          </a:p>
        </p:txBody>
      </p:sp>
      <p:sp>
        <p:nvSpPr>
          <p:cNvPr id="709" name="Google Shape;709;p29"/>
          <p:cNvSpPr txBox="1">
            <a:spLocks noGrp="1"/>
          </p:cNvSpPr>
          <p:nvPr>
            <p:ph type="subTitle" idx="1"/>
          </p:nvPr>
        </p:nvSpPr>
        <p:spPr>
          <a:xfrm>
            <a:off x="719600" y="189254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LATAR BELAKANG</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29"/>
          <p:cNvSpPr txBox="1">
            <a:spLocks noGrp="1"/>
          </p:cNvSpPr>
          <p:nvPr>
            <p:ph type="subTitle" idx="4"/>
          </p:nvPr>
        </p:nvSpPr>
        <p:spPr>
          <a:xfrm>
            <a:off x="3413500" y="187730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PEMAPARAN WEBSITE</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5" name="Google Shape;715;p29"/>
          <p:cNvSpPr txBox="1">
            <a:spLocks noGrp="1"/>
          </p:cNvSpPr>
          <p:nvPr>
            <p:ph type="subTitle" idx="7"/>
          </p:nvPr>
        </p:nvSpPr>
        <p:spPr>
          <a:xfrm>
            <a:off x="6107050" y="187730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HALAMAN WEBSITE</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8" name="Google Shape;718;p29"/>
          <p:cNvSpPr txBox="1">
            <a:spLocks noGrp="1"/>
          </p:cNvSpPr>
          <p:nvPr>
            <p:ph type="subTitle" idx="13"/>
          </p:nvPr>
        </p:nvSpPr>
        <p:spPr>
          <a:xfrm>
            <a:off x="719600" y="35097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FITUR-FITUR WEBSITE</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1" name="Google Shape;721;p29"/>
          <p:cNvSpPr txBox="1">
            <a:spLocks noGrp="1"/>
          </p:cNvSpPr>
          <p:nvPr>
            <p:ph type="subTitle" idx="16"/>
          </p:nvPr>
        </p:nvSpPr>
        <p:spPr>
          <a:xfrm>
            <a:off x="3413400" y="352501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C</a:t>
            </a:r>
            <a:r>
              <a:rPr lang="en" dirty="0"/>
              <a:t>ARA KERJA WEBSITE</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4" name="Google Shape;724;p29"/>
          <p:cNvSpPr txBox="1">
            <a:spLocks noGrp="1"/>
          </p:cNvSpPr>
          <p:nvPr>
            <p:ph type="subTitle" idx="19"/>
          </p:nvPr>
        </p:nvSpPr>
        <p:spPr>
          <a:xfrm>
            <a:off x="6107050" y="354025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PROGRAM</a:t>
            </a: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LATAR BELAKANG</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572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5216618" y="452483"/>
            <a:ext cx="3530723" cy="57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a:t>
            </a:r>
            <a:endParaRPr dirty="0"/>
          </a:p>
        </p:txBody>
      </p:sp>
      <p:sp>
        <p:nvSpPr>
          <p:cNvPr id="738" name="Google Shape;738;p31"/>
          <p:cNvSpPr txBox="1">
            <a:spLocks noGrp="1"/>
          </p:cNvSpPr>
          <p:nvPr>
            <p:ph type="body" idx="1"/>
          </p:nvPr>
        </p:nvSpPr>
        <p:spPr>
          <a:xfrm>
            <a:off x="4939700" y="1080966"/>
            <a:ext cx="4072018" cy="4062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bg1"/>
                </a:solidFill>
              </a:rPr>
              <a:t>Dengan semakin berkembangnya zaman yang juga berdampak pada perkembangan teknologi yang semakin pesat, kini semakin banyak inovasi-inovasi teknologi yang telah ditemukan untuk mempermudah kehidupan manusia.</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r>
              <a:rPr lang="en-ID" sz="1200" dirty="0">
                <a:solidFill>
                  <a:schemeClr val="bg1"/>
                </a:solidFill>
              </a:rPr>
              <a:t>B</a:t>
            </a:r>
            <a:r>
              <a:rPr lang="en" sz="1200" dirty="0">
                <a:solidFill>
                  <a:schemeClr val="bg1"/>
                </a:solidFill>
              </a:rPr>
              <a:t>erkaitan dengan perkembangan teknologi tersebut, saat ini kita juga merasakan kemudahan dalam mengakses informasi, bertukar informasi dan membagikan informasi.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Dengan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begitu</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informasi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menjadi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kebutuhan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bagi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masyarakat</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kini</a:t>
            </a:r>
            <a:r>
              <a:rPr lang="en-ID" sz="1200" b="0" i="0" dirty="0">
                <a:solidFill>
                  <a:schemeClr val="bg1"/>
                </a:solidFill>
                <a:effectLst/>
                <a:latin typeface="Roboto" panose="02000000000000000000" pitchFamily="2" charset="0"/>
              </a:rPr>
              <a:t>. Masyarakat </a:t>
            </a:r>
            <a:r>
              <a:rPr lang="en-ID" sz="1200" b="0" i="0" dirty="0" err="1">
                <a:solidFill>
                  <a:schemeClr val="bg1"/>
                </a:solidFill>
                <a:effectLst/>
                <a:latin typeface="Roboto" panose="02000000000000000000" pitchFamily="2" charset="0"/>
              </a:rPr>
              <a:t>kini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menjadi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semakin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ingin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mengetahui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mengenai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perkembangan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informasi</a:t>
            </a:r>
            <a:r>
              <a:rPr lang="en-ID" sz="1200" b="0" i="0" dirty="0">
                <a:solidFill>
                  <a:schemeClr val="bg1"/>
                </a:solidFill>
                <a:effectLst/>
                <a:latin typeface="Roboto" panose="02000000000000000000" pitchFamily="2" charset="0"/>
              </a:rPr>
              <a:t> yang </a:t>
            </a:r>
            <a:r>
              <a:rPr lang="en-ID" sz="1200" b="0" i="0" dirty="0" err="1">
                <a:solidFill>
                  <a:schemeClr val="bg1"/>
                </a:solidFill>
                <a:effectLst/>
                <a:latin typeface="Roboto" panose="02000000000000000000" pitchFamily="2" charset="0"/>
              </a:rPr>
              <a:t>terkini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dari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seluruh</a:t>
            </a:r>
            <a:r>
              <a:rPr lang="en-ID" sz="1200" b="0" i="0" dirty="0">
                <a:solidFill>
                  <a:schemeClr val="bg1"/>
                </a:solidFill>
                <a:effectLst/>
                <a:latin typeface="Roboto" panose="02000000000000000000" pitchFamily="2" charset="0"/>
              </a:rPr>
              <a:t> dunia.</a:t>
            </a:r>
            <a:r>
              <a:rPr lang="en" sz="1200" dirty="0">
                <a:solidFill>
                  <a:schemeClr val="bg1"/>
                </a:solidFill>
              </a:rPr>
              <a:t> </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r>
              <a:rPr lang="en" sz="1200" dirty="0">
                <a:solidFill>
                  <a:schemeClr val="bg1"/>
                </a:solidFill>
              </a:rPr>
              <a:t>Salah satu bentuk penerapan teknologi dalam bidang informasi yaitu dalam bentuk portal berita. Dan dengan alasan itu pula mendorong kami untuk membuat sebuah website portal berita, khususnya berita yang berkaitan dengan Universitas Sumatera Utara. </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endParaRPr sz="1200" dirty="0">
              <a:solidFill>
                <a:schemeClr val="bg1"/>
              </a:solidFill>
            </a:endParaRPr>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70EDE94-5F76-45F5-B1AB-E4313D0E84E8}"/>
              </a:ext>
            </a:extLst>
          </p:cNvPr>
          <p:cNvPicPr>
            <a:picLocks noChangeAspect="1"/>
          </p:cNvPicPr>
          <p:nvPr/>
        </p:nvPicPr>
        <p:blipFill>
          <a:blip r:embed="rId3"/>
          <a:stretch>
            <a:fillRect/>
          </a:stretch>
        </p:blipFill>
        <p:spPr>
          <a:xfrm>
            <a:off x="751236" y="1025230"/>
            <a:ext cx="3072430" cy="3072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39" name="Google Shape;739;p31"/>
          <p:cNvGrpSpPr/>
          <p:nvPr/>
        </p:nvGrpSpPr>
        <p:grpSpPr>
          <a:xfrm>
            <a:off x="3241705" y="3625783"/>
            <a:ext cx="1163921" cy="1139905"/>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68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053706" y="2694714"/>
            <a:ext cx="2622000" cy="1341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PEMAPARAN WEBSITE</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WEBSITE YANG DIBUAT : </a:t>
            </a:r>
            <a:endParaRPr dirty="0"/>
          </a:p>
        </p:txBody>
      </p:sp>
      <p:pic>
        <p:nvPicPr>
          <p:cNvPr id="15" name="Picture 14">
            <a:extLst>
              <a:ext uri="{FF2B5EF4-FFF2-40B4-BE49-F238E27FC236}">
                <a16:creationId xmlns:a16="http://schemas.microsoft.com/office/drawing/2014/main" id="{AF062C58-F9FA-4D3C-9EC6-5D0A9EE1142F}"/>
              </a:ext>
            </a:extLst>
          </p:cNvPr>
          <p:cNvPicPr>
            <a:picLocks noChangeAspect="1"/>
          </p:cNvPicPr>
          <p:nvPr/>
        </p:nvPicPr>
        <p:blipFill>
          <a:blip r:embed="rId3"/>
          <a:stretch>
            <a:fillRect/>
          </a:stretch>
        </p:blipFill>
        <p:spPr>
          <a:xfrm>
            <a:off x="815340" y="1693732"/>
            <a:ext cx="7448710" cy="1430468"/>
          </a:xfrm>
          <a:prstGeom prst="rect">
            <a:avLst/>
          </a:prstGeom>
        </p:spPr>
      </p:pic>
      <p:sp>
        <p:nvSpPr>
          <p:cNvPr id="16" name="TextBox 15">
            <a:extLst>
              <a:ext uri="{FF2B5EF4-FFF2-40B4-BE49-F238E27FC236}">
                <a16:creationId xmlns:a16="http://schemas.microsoft.com/office/drawing/2014/main" id="{1784035A-C1CE-4061-B170-616B5C30F701}"/>
              </a:ext>
            </a:extLst>
          </p:cNvPr>
          <p:cNvSpPr txBox="1"/>
          <p:nvPr/>
        </p:nvSpPr>
        <p:spPr>
          <a:xfrm>
            <a:off x="891540" y="3627120"/>
            <a:ext cx="7155180" cy="1021883"/>
          </a:xfrm>
          <a:prstGeom prst="rect">
            <a:avLst/>
          </a:prstGeom>
          <a:noFill/>
        </p:spPr>
        <p:txBody>
          <a:bodyPr wrap="square" rtlCol="0">
            <a:spAutoFit/>
          </a:bodyPr>
          <a:lstStyle/>
          <a:p>
            <a:pPr>
              <a:lnSpc>
                <a:spcPct val="150000"/>
              </a:lnSpc>
            </a:pPr>
            <a:r>
              <a:rPr lang="en-US" dirty="0" err="1">
                <a:solidFill>
                  <a:schemeClr val="bg1"/>
                </a:solidFill>
              </a:rPr>
              <a:t>Sebuah</a:t>
            </a:r>
            <a:r>
              <a:rPr lang="en-US" dirty="0">
                <a:solidFill>
                  <a:schemeClr val="bg1"/>
                </a:solidFill>
              </a:rPr>
              <a:t> portal </a:t>
            </a:r>
            <a:r>
              <a:rPr lang="en-US" dirty="0" err="1">
                <a:solidFill>
                  <a:schemeClr val="bg1"/>
                </a:solidFill>
              </a:rPr>
              <a:t>berita</a:t>
            </a:r>
            <a:r>
              <a:rPr lang="en-US" dirty="0">
                <a:solidFill>
                  <a:schemeClr val="bg1"/>
                </a:solidFill>
              </a:rPr>
              <a:t> yang </a:t>
            </a:r>
            <a:r>
              <a:rPr lang="en-US" dirty="0" err="1">
                <a:solidFill>
                  <a:schemeClr val="bg1"/>
                </a:solidFill>
              </a:rPr>
              <a:t>diberi</a:t>
            </a:r>
            <a:r>
              <a:rPr lang="en-US" dirty="0">
                <a:solidFill>
                  <a:schemeClr val="bg1"/>
                </a:solidFill>
              </a:rPr>
              <a:t> </a:t>
            </a:r>
            <a:r>
              <a:rPr lang="en-US" dirty="0" err="1">
                <a:solidFill>
                  <a:schemeClr val="bg1"/>
                </a:solidFill>
              </a:rPr>
              <a:t>nama</a:t>
            </a:r>
            <a:r>
              <a:rPr lang="en-US" dirty="0">
                <a:solidFill>
                  <a:schemeClr val="bg1"/>
                </a:solidFill>
              </a:rPr>
              <a:t> “</a:t>
            </a:r>
            <a:r>
              <a:rPr lang="en-US" b="1" dirty="0">
                <a:solidFill>
                  <a:schemeClr val="bg1"/>
                </a:solidFill>
                <a:latin typeface="Lucida Calligraphy" panose="03010101010101010101" pitchFamily="66" charset="0"/>
              </a:rPr>
              <a:t>Ada </a:t>
            </a:r>
            <a:r>
              <a:rPr lang="en-US" b="1" dirty="0" err="1">
                <a:solidFill>
                  <a:schemeClr val="bg1"/>
                </a:solidFill>
                <a:latin typeface="Lucida Calligraphy" panose="03010101010101010101" pitchFamily="66" charset="0"/>
              </a:rPr>
              <a:t>Apa</a:t>
            </a:r>
            <a:r>
              <a:rPr lang="en-US" b="1" dirty="0">
                <a:solidFill>
                  <a:schemeClr val="bg1"/>
                </a:solidFill>
                <a:latin typeface="Lucida Calligraphy" panose="03010101010101010101" pitchFamily="66" charset="0"/>
              </a:rPr>
              <a:t> </a:t>
            </a:r>
            <a:r>
              <a:rPr lang="en-US" b="1" dirty="0" err="1">
                <a:solidFill>
                  <a:schemeClr val="bg1"/>
                </a:solidFill>
                <a:latin typeface="Lucida Calligraphy" panose="03010101010101010101" pitchFamily="66" charset="0"/>
              </a:rPr>
              <a:t>Dengan</a:t>
            </a:r>
            <a:r>
              <a:rPr lang="en-US" b="1" dirty="0">
                <a:solidFill>
                  <a:schemeClr val="bg1"/>
                </a:solidFill>
                <a:latin typeface="Lucida Calligraphy" panose="03010101010101010101" pitchFamily="66" charset="0"/>
              </a:rPr>
              <a:t> USU ?</a:t>
            </a:r>
            <a:r>
              <a:rPr lang="en-US" dirty="0">
                <a:solidFill>
                  <a:schemeClr val="bg1"/>
                </a:solidFill>
              </a:rPr>
              <a:t>”, yang </a:t>
            </a:r>
            <a:r>
              <a:rPr lang="en-US" dirty="0" err="1">
                <a:solidFill>
                  <a:schemeClr val="bg1"/>
                </a:solidFill>
              </a:rPr>
              <a:t>berisikan</a:t>
            </a:r>
            <a:r>
              <a:rPr lang="en-US" dirty="0">
                <a:solidFill>
                  <a:schemeClr val="bg1"/>
                </a:solidFill>
              </a:rPr>
              <a:t> </a:t>
            </a:r>
            <a:r>
              <a:rPr lang="en-US" dirty="0" err="1">
                <a:solidFill>
                  <a:schemeClr val="bg1"/>
                </a:solidFill>
              </a:rPr>
              <a:t>berita-berita</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berkaitan</a:t>
            </a:r>
            <a:r>
              <a:rPr lang="en-US" dirty="0">
                <a:solidFill>
                  <a:schemeClr val="bg1"/>
                </a:solidFill>
              </a:rPr>
              <a:t> </a:t>
            </a:r>
            <a:r>
              <a:rPr lang="en-US" dirty="0" err="1">
                <a:solidFill>
                  <a:schemeClr val="bg1"/>
                </a:solidFill>
              </a:rPr>
              <a:t>dengan</a:t>
            </a:r>
            <a:r>
              <a:rPr lang="en-US" dirty="0">
                <a:solidFill>
                  <a:schemeClr val="bg1"/>
                </a:solidFill>
              </a:rPr>
              <a:t> Universitas Sumatera Utara yang </a:t>
            </a:r>
            <a:r>
              <a:rPr lang="en-US" dirty="0" err="1">
                <a:solidFill>
                  <a:schemeClr val="bg1"/>
                </a:solidFill>
              </a:rPr>
              <a:t>dijamin</a:t>
            </a:r>
            <a:r>
              <a:rPr lang="en-US" dirty="0">
                <a:solidFill>
                  <a:schemeClr val="bg1"/>
                </a:solidFill>
              </a:rPr>
              <a:t> </a:t>
            </a:r>
            <a:r>
              <a:rPr lang="en-US" dirty="0" err="1">
                <a:solidFill>
                  <a:schemeClr val="bg1"/>
                </a:solidFill>
              </a:rPr>
              <a:t>mengandung</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aktual</a:t>
            </a:r>
            <a:r>
              <a:rPr lang="en-US" dirty="0">
                <a:solidFill>
                  <a:schemeClr val="bg1"/>
                </a:solidFill>
              </a:rPr>
              <a:t>, </a:t>
            </a:r>
            <a:r>
              <a:rPr lang="en-US" dirty="0" err="1">
                <a:solidFill>
                  <a:schemeClr val="bg1"/>
                </a:solidFill>
              </a:rPr>
              <a:t>terbaru</a:t>
            </a:r>
            <a:r>
              <a:rPr lang="en-US" dirty="0">
                <a:solidFill>
                  <a:schemeClr val="bg1"/>
                </a:solidFill>
              </a:rPr>
              <a:t>, dan </a:t>
            </a:r>
            <a:r>
              <a:rPr lang="en-US" dirty="0" err="1">
                <a:solidFill>
                  <a:schemeClr val="bg1"/>
                </a:solidFill>
              </a:rPr>
              <a:t>terpercaya</a:t>
            </a:r>
            <a:r>
              <a:rPr lang="en-US" dirty="0">
                <a:solidFill>
                  <a:schemeClr val="bg1"/>
                </a:solidFill>
              </a:rPr>
              <a:t>. </a:t>
            </a:r>
            <a:endParaRPr lang="en-ID" dirty="0">
              <a:solidFill>
                <a:schemeClr val="bg1"/>
              </a:solidFill>
            </a:endParaRPr>
          </a:p>
        </p:txBody>
      </p:sp>
    </p:spTree>
    <p:extLst>
      <p:ext uri="{BB962C8B-B14F-4D97-AF65-F5344CB8AC3E}">
        <p14:creationId xmlns:p14="http://schemas.microsoft.com/office/powerpoint/2010/main" val="185089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03</a:t>
            </a:r>
            <a:endParaRPr dirty="0">
              <a:solidFill>
                <a:schemeClr val="accent3"/>
              </a:solidFill>
            </a:endParaRPr>
          </a:p>
        </p:txBody>
      </p:sp>
      <p:sp>
        <p:nvSpPr>
          <p:cNvPr id="1183" name="Google Shape;1183;p48"/>
          <p:cNvSpPr txBox="1">
            <a:spLocks noGrp="1"/>
          </p:cNvSpPr>
          <p:nvPr>
            <p:ph type="title" idx="2"/>
          </p:nvPr>
        </p:nvSpPr>
        <p:spPr>
          <a:xfrm>
            <a:off x="3216900" y="2879674"/>
            <a:ext cx="2763613" cy="13189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solidFill>
                  <a:schemeClr val="accent3"/>
                </a:solidFill>
              </a:rPr>
              <a:t>TAMPILAN HALAMAN WEBSITE</a:t>
            </a:r>
            <a:endParaRPr sz="2400" dirty="0">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81" name="Google Shape;881;p37"/>
          <p:cNvSpPr txBox="1">
            <a:spLocks noGrp="1"/>
          </p:cNvSpPr>
          <p:nvPr>
            <p:ph type="title" idx="4"/>
          </p:nvPr>
        </p:nvSpPr>
        <p:spPr>
          <a:xfrm>
            <a:off x="887640" y="326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TAMPILAN HALAMAN WEBSITE </a:t>
            </a:r>
            <a:endParaRPr dirty="0"/>
          </a:p>
        </p:txBody>
      </p:sp>
      <p:pic>
        <p:nvPicPr>
          <p:cNvPr id="11" name="Picture 10">
            <a:extLst>
              <a:ext uri="{FF2B5EF4-FFF2-40B4-BE49-F238E27FC236}">
                <a16:creationId xmlns:a16="http://schemas.microsoft.com/office/drawing/2014/main" id="{DF2F2C71-6EBF-40CE-BB34-CF534F298B76}"/>
              </a:ext>
            </a:extLst>
          </p:cNvPr>
          <p:cNvPicPr>
            <a:picLocks noChangeAspect="1"/>
          </p:cNvPicPr>
          <p:nvPr/>
        </p:nvPicPr>
        <p:blipFill rotWithShape="1">
          <a:blip r:embed="rId3"/>
          <a:srcRect l="21416" r="21751"/>
          <a:stretch/>
        </p:blipFill>
        <p:spPr>
          <a:xfrm>
            <a:off x="228600" y="1151898"/>
            <a:ext cx="4052096" cy="3451602"/>
          </a:xfrm>
          <a:prstGeom prst="rect">
            <a:avLst/>
          </a:prstGeom>
        </p:spPr>
      </p:pic>
      <p:sp>
        <p:nvSpPr>
          <p:cNvPr id="14" name="Rectangle 13">
            <a:extLst>
              <a:ext uri="{FF2B5EF4-FFF2-40B4-BE49-F238E27FC236}">
                <a16:creationId xmlns:a16="http://schemas.microsoft.com/office/drawing/2014/main" id="{46F7C9AB-8442-4CD1-BC90-A1629C518404}"/>
              </a:ext>
            </a:extLst>
          </p:cNvPr>
          <p:cNvSpPr/>
          <p:nvPr/>
        </p:nvSpPr>
        <p:spPr>
          <a:xfrm>
            <a:off x="221853" y="4142986"/>
            <a:ext cx="4052095" cy="461665"/>
          </a:xfrm>
          <a:prstGeom prst="rect">
            <a:avLst/>
          </a:prstGeom>
          <a:solidFill>
            <a:srgbClr val="FFFF00"/>
          </a:solidFill>
        </p:spPr>
        <p:txBody>
          <a:bodyPr wrap="square" lIns="91440" tIns="45720" rIns="91440" bIns="45720">
            <a:spAutoFit/>
          </a:bodyPr>
          <a:lstStyle/>
          <a:p>
            <a:pPr algn="ctr"/>
            <a:r>
              <a:rPr lang="en-US" sz="2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Tampilan</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Atas Website</a:t>
            </a:r>
          </a:p>
        </p:txBody>
      </p:sp>
      <p:pic>
        <p:nvPicPr>
          <p:cNvPr id="3" name="Picture 2">
            <a:extLst>
              <a:ext uri="{FF2B5EF4-FFF2-40B4-BE49-F238E27FC236}">
                <a16:creationId xmlns:a16="http://schemas.microsoft.com/office/drawing/2014/main" id="{8F0A4FCF-46A8-4142-9FC7-ECF589AC5ED4}"/>
              </a:ext>
            </a:extLst>
          </p:cNvPr>
          <p:cNvPicPr>
            <a:picLocks noChangeAspect="1"/>
          </p:cNvPicPr>
          <p:nvPr/>
        </p:nvPicPr>
        <p:blipFill rotWithShape="1">
          <a:blip r:embed="rId4"/>
          <a:srcRect t="12244"/>
          <a:stretch/>
        </p:blipFill>
        <p:spPr>
          <a:xfrm>
            <a:off x="4869180" y="1152196"/>
            <a:ext cx="4052095" cy="3451006"/>
          </a:xfrm>
          <a:prstGeom prst="rect">
            <a:avLst/>
          </a:prstGeom>
        </p:spPr>
      </p:pic>
      <p:sp>
        <p:nvSpPr>
          <p:cNvPr id="26" name="Rectangle 25">
            <a:extLst>
              <a:ext uri="{FF2B5EF4-FFF2-40B4-BE49-F238E27FC236}">
                <a16:creationId xmlns:a16="http://schemas.microsoft.com/office/drawing/2014/main" id="{C9A305EB-DDED-4D40-9CAC-718D6B5834B5}"/>
              </a:ext>
            </a:extLst>
          </p:cNvPr>
          <p:cNvSpPr/>
          <p:nvPr/>
        </p:nvSpPr>
        <p:spPr>
          <a:xfrm>
            <a:off x="4869180" y="4141239"/>
            <a:ext cx="4046219" cy="461665"/>
          </a:xfrm>
          <a:prstGeom prst="rect">
            <a:avLst/>
          </a:prstGeom>
          <a:solidFill>
            <a:srgbClr val="FFFF00"/>
          </a:solidFill>
        </p:spPr>
        <p:txBody>
          <a:bodyPr wrap="square" lIns="91440" tIns="45720" rIns="91440" bIns="45720">
            <a:spAutoFit/>
          </a:bodyPr>
          <a:lstStyle/>
          <a:p>
            <a:pPr algn="ctr"/>
            <a:r>
              <a:rPr lang="en-US" sz="2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Tampilan</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Bawah Website</a:t>
            </a:r>
          </a:p>
        </p:txBody>
      </p:sp>
    </p:spTree>
    <p:extLst>
      <p:ext uri="{BB962C8B-B14F-4D97-AF65-F5344CB8AC3E}">
        <p14:creationId xmlns:p14="http://schemas.microsoft.com/office/powerpoint/2010/main" val="277203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81" name="Google Shape;881;p37"/>
          <p:cNvSpPr txBox="1">
            <a:spLocks noGrp="1"/>
          </p:cNvSpPr>
          <p:nvPr>
            <p:ph type="title" idx="4"/>
          </p:nvPr>
        </p:nvSpPr>
        <p:spPr>
          <a:xfrm>
            <a:off x="887640" y="326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TAMPILAN WEBSITE ADMINISTRATOR </a:t>
            </a:r>
            <a:endParaRPr dirty="0"/>
          </a:p>
        </p:txBody>
      </p:sp>
      <p:pic>
        <p:nvPicPr>
          <p:cNvPr id="7" name="Picture 6">
            <a:extLst>
              <a:ext uri="{FF2B5EF4-FFF2-40B4-BE49-F238E27FC236}">
                <a16:creationId xmlns:a16="http://schemas.microsoft.com/office/drawing/2014/main" id="{074EF629-EFC0-4D04-B4CF-5A038E7BCB77}"/>
              </a:ext>
            </a:extLst>
          </p:cNvPr>
          <p:cNvPicPr>
            <a:picLocks noChangeAspect="1"/>
          </p:cNvPicPr>
          <p:nvPr/>
        </p:nvPicPr>
        <p:blipFill>
          <a:blip r:embed="rId3"/>
          <a:stretch>
            <a:fillRect/>
          </a:stretch>
        </p:blipFill>
        <p:spPr>
          <a:xfrm>
            <a:off x="495300" y="1685303"/>
            <a:ext cx="3703320" cy="2002777"/>
          </a:xfrm>
          <a:prstGeom prst="rect">
            <a:avLst/>
          </a:prstGeom>
        </p:spPr>
      </p:pic>
      <p:sp>
        <p:nvSpPr>
          <p:cNvPr id="12" name="Rectangle 11">
            <a:extLst>
              <a:ext uri="{FF2B5EF4-FFF2-40B4-BE49-F238E27FC236}">
                <a16:creationId xmlns:a16="http://schemas.microsoft.com/office/drawing/2014/main" id="{DA321489-D39F-47FD-98B8-978F4284140A}"/>
              </a:ext>
            </a:extLst>
          </p:cNvPr>
          <p:cNvSpPr/>
          <p:nvPr/>
        </p:nvSpPr>
        <p:spPr>
          <a:xfrm>
            <a:off x="228601" y="4141239"/>
            <a:ext cx="4052095" cy="830997"/>
          </a:xfrm>
          <a:prstGeom prst="rect">
            <a:avLst/>
          </a:prstGeom>
          <a:solidFill>
            <a:srgbClr val="FFFF00"/>
          </a:solidFill>
        </p:spPr>
        <p:txBody>
          <a:bodyPr wrap="square" lIns="91440" tIns="45720" rIns="91440" bIns="45720">
            <a:spAutoFit/>
          </a:bodyPr>
          <a:lstStyle/>
          <a:p>
            <a:pPr algn="ctr"/>
            <a:r>
              <a:rPr lang="en-US" sz="2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Tampilan</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Form Login Admin</a:t>
            </a:r>
          </a:p>
        </p:txBody>
      </p:sp>
      <p:sp>
        <p:nvSpPr>
          <p:cNvPr id="14" name="Rectangle 13">
            <a:extLst>
              <a:ext uri="{FF2B5EF4-FFF2-40B4-BE49-F238E27FC236}">
                <a16:creationId xmlns:a16="http://schemas.microsoft.com/office/drawing/2014/main" id="{DEB37F7E-B56C-4CE0-B4DD-5E172710CCE5}"/>
              </a:ext>
            </a:extLst>
          </p:cNvPr>
          <p:cNvSpPr/>
          <p:nvPr/>
        </p:nvSpPr>
        <p:spPr>
          <a:xfrm>
            <a:off x="4863305" y="4141240"/>
            <a:ext cx="4052095" cy="830997"/>
          </a:xfrm>
          <a:prstGeom prst="rect">
            <a:avLst/>
          </a:prstGeom>
          <a:solidFill>
            <a:srgbClr val="FFFF00"/>
          </a:solidFill>
        </p:spPr>
        <p:txBody>
          <a:bodyPr wrap="square" lIns="91440" tIns="45720" rIns="91440" bIns="45720">
            <a:spAutoFit/>
          </a:bodyPr>
          <a:lstStyle/>
          <a:p>
            <a:pPr algn="ctr"/>
            <a:r>
              <a:rPr lang="en-US" sz="2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Tampilan</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Halaman Administrator</a:t>
            </a:r>
          </a:p>
        </p:txBody>
      </p:sp>
      <p:pic>
        <p:nvPicPr>
          <p:cNvPr id="3" name="Picture 2">
            <a:extLst>
              <a:ext uri="{FF2B5EF4-FFF2-40B4-BE49-F238E27FC236}">
                <a16:creationId xmlns:a16="http://schemas.microsoft.com/office/drawing/2014/main" id="{01573040-768C-474F-BF72-D0DA4F1DA50A}"/>
              </a:ext>
            </a:extLst>
          </p:cNvPr>
          <p:cNvPicPr>
            <a:picLocks noChangeAspect="1"/>
          </p:cNvPicPr>
          <p:nvPr/>
        </p:nvPicPr>
        <p:blipFill>
          <a:blip r:embed="rId4"/>
          <a:stretch>
            <a:fillRect/>
          </a:stretch>
        </p:blipFill>
        <p:spPr>
          <a:xfrm>
            <a:off x="4991972" y="1707746"/>
            <a:ext cx="3703320" cy="2002777"/>
          </a:xfrm>
          <a:prstGeom prst="rect">
            <a:avLst/>
          </a:prstGeom>
        </p:spPr>
      </p:pic>
    </p:spTree>
    <p:extLst>
      <p:ext uri="{BB962C8B-B14F-4D97-AF65-F5344CB8AC3E}">
        <p14:creationId xmlns:p14="http://schemas.microsoft.com/office/powerpoint/2010/main" val="236378041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344</Words>
  <Application>Microsoft Office PowerPoint</Application>
  <PresentationFormat>On-screen Show (16:9)</PresentationFormat>
  <Paragraphs>70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Oswald</vt:lpstr>
      <vt:lpstr>Raleway</vt:lpstr>
      <vt:lpstr>Calisto MT</vt:lpstr>
      <vt:lpstr>Arial</vt:lpstr>
      <vt:lpstr>Lucida Calligraphy</vt:lpstr>
      <vt:lpstr>Roboto</vt:lpstr>
      <vt:lpstr>Quicksand</vt:lpstr>
      <vt:lpstr>Software Development Bussines Plan by Slidesgo</vt:lpstr>
      <vt:lpstr>ADA APA DENGAN USU ?</vt:lpstr>
      <vt:lpstr>TOPIK PEMBAHASAN : </vt:lpstr>
      <vt:lpstr>01</vt:lpstr>
      <vt:lpstr>LATAR BELAKANG </vt:lpstr>
      <vt:lpstr>02</vt:lpstr>
      <vt:lpstr>WEBSITE YANG DIBUAT : </vt:lpstr>
      <vt:lpstr>03</vt:lpstr>
      <vt:lpstr>TAMPILAN HALAMAN WEBSITE </vt:lpstr>
      <vt:lpstr>TAMPILAN WEBSITE ADMINISTRATOR </vt:lpstr>
      <vt:lpstr>04</vt:lpstr>
      <vt:lpstr>FITUR – FITUR WEBSITE</vt:lpstr>
      <vt:lpstr>05</vt:lpstr>
      <vt:lpstr>CARA KERJA WEBSITE</vt:lpstr>
      <vt:lpstr>06</vt:lpstr>
      <vt:lpstr>DEMO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APA DENGAN USU ?</dc:title>
  <dc:creator>LENOVO</dc:creator>
  <cp:lastModifiedBy>lenovo ip3</cp:lastModifiedBy>
  <cp:revision>6</cp:revision>
  <dcterms:modified xsi:type="dcterms:W3CDTF">2021-12-21T16:35:20Z</dcterms:modified>
</cp:coreProperties>
</file>