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312" r:id="rId7"/>
    <p:sldId id="315" r:id="rId8"/>
    <p:sldId id="280" r:id="rId9"/>
    <p:sldId id="313" r:id="rId10"/>
    <p:sldId id="314" r:id="rId11"/>
    <p:sldId id="316" r:id="rId12"/>
    <p:sldId id="262" r:id="rId13"/>
    <p:sldId id="263" r:id="rId14"/>
    <p:sldId id="264" r:id="rId15"/>
    <p:sldId id="317" r:id="rId16"/>
    <p:sldId id="318" r:id="rId17"/>
    <p:sldId id="319" r:id="rId18"/>
    <p:sldId id="320" r:id="rId19"/>
    <p:sldId id="321" r:id="rId20"/>
    <p:sldId id="322" r:id="rId21"/>
    <p:sldId id="26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5EB502-20DC-4ACD-BD16-F794801C004D}">
  <a:tblStyle styleId="{185EB502-20DC-4ACD-BD16-F794801C00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46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g13a46fb2369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9" name="Google Shape;3029;g13a46fb2369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485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3a46fb2369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3a46fb2369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189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367474e26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367474e26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3bc11f0700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3bc11f0700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367474e26d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367474e26d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367474e26d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367474e26d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950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367474e26d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367474e26d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966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367474e26d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367474e26d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34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367474e26d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367474e26d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73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367474e26d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367474e26d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73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367474e26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367474e26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3a46fb2369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3a46fb2369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980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3b31a3e1c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3b31a3e1c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3a46fb2369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3a46fb2369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3a46fb2369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3a46fb2369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367474e26d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1367474e26d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367474e26d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1367474e26d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95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3a46fb2369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3a46fb2369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219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g13a46fb2369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9" name="Google Shape;3029;g13a46fb2369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g13a46fb2369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9" name="Google Shape;3029;g13a46fb2369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03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97850" y="160950"/>
            <a:ext cx="8748300" cy="4821600"/>
          </a:xfrm>
          <a:prstGeom prst="rect">
            <a:avLst/>
          </a:prstGeom>
          <a:gradFill>
            <a:gsLst>
              <a:gs pos="0">
                <a:srgbClr val="6B6B6B"/>
              </a:gs>
              <a:gs pos="9000">
                <a:srgbClr val="C8C8CD"/>
              </a:gs>
              <a:gs pos="14000">
                <a:srgbClr val="6B6B6B"/>
              </a:gs>
              <a:gs pos="18000">
                <a:srgbClr val="C8C8CD"/>
              </a:gs>
              <a:gs pos="41000">
                <a:srgbClr val="7C7C7F"/>
              </a:gs>
              <a:gs pos="61000">
                <a:srgbClr val="C8C8CD"/>
              </a:gs>
              <a:gs pos="65000">
                <a:srgbClr val="6B6B6B"/>
              </a:gs>
              <a:gs pos="85000">
                <a:srgbClr val="C8C8CD"/>
              </a:gs>
              <a:gs pos="100000">
                <a:srgbClr val="C8C8CD"/>
              </a:gs>
            </a:gsLst>
            <a:lin ang="2700006" scaled="0"/>
          </a:gradFill>
          <a:ln w="9525" cap="flat" cmpd="sng">
            <a:solidFill>
              <a:srgbClr val="6B6B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64775" y="254075"/>
            <a:ext cx="8214600" cy="463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12236" y="303650"/>
            <a:ext cx="8119800" cy="4536000"/>
          </a:xfrm>
          <a:prstGeom prst="rect">
            <a:avLst/>
          </a:prstGeom>
          <a:solidFill>
            <a:srgbClr val="222222"/>
          </a:solidFill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54158" y="353225"/>
            <a:ext cx="8036400" cy="4437000"/>
          </a:xfrm>
          <a:prstGeom prst="rect">
            <a:avLst/>
          </a:prstGeom>
          <a:gradFill>
            <a:gsLst>
              <a:gs pos="0">
                <a:srgbClr val="395FC4"/>
              </a:gs>
              <a:gs pos="100000">
                <a:srgbClr val="5B8FE0"/>
              </a:gs>
            </a:gsLst>
            <a:lin ang="5400012" scaled="0"/>
          </a:gradFill>
          <a:ln>
            <a:noFill/>
          </a:ln>
          <a:effectLst>
            <a:outerShdw blurRad="142875" algn="bl" rotWithShape="0">
              <a:srgbClr val="FFFFFF">
                <a:alpha val="7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8753104" y="303799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8753104" y="661803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8753104" y="1019807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47414" y="1583388"/>
            <a:ext cx="167806" cy="1245485"/>
            <a:chOff x="377075" y="1583277"/>
            <a:chExt cx="196150" cy="1245485"/>
          </a:xfrm>
        </p:grpSpPr>
        <p:sp>
          <p:nvSpPr>
            <p:cNvPr id="17" name="Google Shape;17;p2"/>
            <p:cNvSpPr/>
            <p:nvPr/>
          </p:nvSpPr>
          <p:spPr>
            <a:xfrm rot="10800000">
              <a:off x="377075" y="2487225"/>
              <a:ext cx="193800" cy="83100"/>
            </a:xfrm>
            <a:prstGeom prst="rect">
              <a:avLst/>
            </a:prstGeom>
            <a:gradFill>
              <a:gsLst>
                <a:gs pos="0">
                  <a:srgbClr val="222222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377075" y="2358090"/>
              <a:ext cx="193800" cy="83100"/>
            </a:xfrm>
            <a:prstGeom prst="rect">
              <a:avLst/>
            </a:prstGeom>
            <a:gradFill>
              <a:gsLst>
                <a:gs pos="0">
                  <a:srgbClr val="86B2F7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377075" y="2228954"/>
              <a:ext cx="193800" cy="83100"/>
            </a:xfrm>
            <a:prstGeom prst="rect">
              <a:avLst/>
            </a:prstGeom>
            <a:gradFill>
              <a:gsLst>
                <a:gs pos="0">
                  <a:srgbClr val="86B2F7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377075" y="2099819"/>
              <a:ext cx="193800" cy="83100"/>
            </a:xfrm>
            <a:prstGeom prst="rect">
              <a:avLst/>
            </a:prstGeom>
            <a:gradFill>
              <a:gsLst>
                <a:gs pos="0">
                  <a:srgbClr val="86B2F7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377075" y="1970683"/>
              <a:ext cx="193800" cy="83100"/>
            </a:xfrm>
            <a:prstGeom prst="rect">
              <a:avLst/>
            </a:prstGeom>
            <a:gradFill>
              <a:gsLst>
                <a:gs pos="0">
                  <a:srgbClr val="86B2F7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377075" y="1841548"/>
              <a:ext cx="193800" cy="83100"/>
            </a:xfrm>
            <a:prstGeom prst="rect">
              <a:avLst/>
            </a:prstGeom>
            <a:gradFill>
              <a:gsLst>
                <a:gs pos="0">
                  <a:srgbClr val="222222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377075" y="1712412"/>
              <a:ext cx="193800" cy="83100"/>
            </a:xfrm>
            <a:prstGeom prst="rect">
              <a:avLst/>
            </a:prstGeom>
            <a:gradFill>
              <a:gsLst>
                <a:gs pos="0">
                  <a:srgbClr val="222222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377075" y="1583277"/>
              <a:ext cx="193800" cy="83100"/>
            </a:xfrm>
            <a:prstGeom prst="rect">
              <a:avLst/>
            </a:prstGeom>
            <a:gradFill>
              <a:gsLst>
                <a:gs pos="0">
                  <a:srgbClr val="222222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379425" y="2745662"/>
              <a:ext cx="193800" cy="83100"/>
            </a:xfrm>
            <a:prstGeom prst="rect">
              <a:avLst/>
            </a:prstGeom>
            <a:gradFill>
              <a:gsLst>
                <a:gs pos="0">
                  <a:srgbClr val="86B2F7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379425" y="2616527"/>
              <a:ext cx="193800" cy="83100"/>
            </a:xfrm>
            <a:prstGeom prst="rect">
              <a:avLst/>
            </a:prstGeom>
            <a:gradFill>
              <a:gsLst>
                <a:gs pos="0">
                  <a:srgbClr val="222222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1828800" y="1722475"/>
            <a:ext cx="5486400" cy="15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 b="0"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1828800" y="3932425"/>
            <a:ext cx="54864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8200936" y="2401291"/>
            <a:ext cx="227965" cy="1577356"/>
            <a:chOff x="8200936" y="2248891"/>
            <a:chExt cx="227965" cy="1577356"/>
          </a:xfrm>
        </p:grpSpPr>
        <p:sp>
          <p:nvSpPr>
            <p:cNvPr id="30" name="Google Shape;30;p2"/>
            <p:cNvSpPr/>
            <p:nvPr/>
          </p:nvSpPr>
          <p:spPr>
            <a:xfrm>
              <a:off x="8200936" y="2248891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200936" y="2389622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200936" y="2530353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200936" y="2671083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00936" y="2811814"/>
              <a:ext cx="227965" cy="170012"/>
            </a:xfrm>
            <a:custGeom>
              <a:avLst/>
              <a:gdLst/>
              <a:ahLst/>
              <a:cxnLst/>
              <a:rect l="l" t="t" r="r" b="b"/>
              <a:pathLst>
                <a:path w="4452" h="4384" fill="none" extrusionOk="0">
                  <a:moveTo>
                    <a:pt x="4452" y="1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200936" y="2952583"/>
              <a:ext cx="227965" cy="169973"/>
            </a:xfrm>
            <a:custGeom>
              <a:avLst/>
              <a:gdLst/>
              <a:ahLst/>
              <a:cxnLst/>
              <a:rect l="l" t="t" r="r" b="b"/>
              <a:pathLst>
                <a:path w="4452" h="4383" fill="none" extrusionOk="0">
                  <a:moveTo>
                    <a:pt x="4452" y="0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00936" y="3093314"/>
              <a:ext cx="227965" cy="169973"/>
            </a:xfrm>
            <a:custGeom>
              <a:avLst/>
              <a:gdLst/>
              <a:ahLst/>
              <a:cxnLst/>
              <a:rect l="l" t="t" r="r" b="b"/>
              <a:pathLst>
                <a:path w="4452" h="4383" fill="none" extrusionOk="0">
                  <a:moveTo>
                    <a:pt x="4452" y="0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200936" y="3234936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200936" y="3375667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200936" y="3516397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1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200936" y="3657167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2"/>
          <p:cNvSpPr/>
          <p:nvPr/>
        </p:nvSpPr>
        <p:spPr>
          <a:xfrm rot="10800000" flipH="1">
            <a:off x="4737475" y="3156740"/>
            <a:ext cx="3246679" cy="1451994"/>
          </a:xfrm>
          <a:custGeom>
            <a:avLst/>
            <a:gdLst/>
            <a:ahLst/>
            <a:cxnLst/>
            <a:rect l="l" t="t" r="r" b="b"/>
            <a:pathLst>
              <a:path w="63889" h="34718" extrusionOk="0">
                <a:moveTo>
                  <a:pt x="3516" y="0"/>
                </a:moveTo>
                <a:lnTo>
                  <a:pt x="60693" y="297"/>
                </a:lnTo>
                <a:lnTo>
                  <a:pt x="63889" y="3447"/>
                </a:lnTo>
                <a:lnTo>
                  <a:pt x="63889" y="31682"/>
                </a:lnTo>
                <a:lnTo>
                  <a:pt x="60807" y="34717"/>
                </a:lnTo>
                <a:lnTo>
                  <a:pt x="60807" y="7007"/>
                </a:lnTo>
                <a:lnTo>
                  <a:pt x="57338" y="3584"/>
                </a:lnTo>
                <a:lnTo>
                  <a:pt x="1" y="3515"/>
                </a:ln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1242195" y="3293110"/>
            <a:ext cx="1130248" cy="1266710"/>
          </a:xfrm>
          <a:custGeom>
            <a:avLst/>
            <a:gdLst/>
            <a:ahLst/>
            <a:cxnLst/>
            <a:rect l="l" t="t" r="r" b="b"/>
            <a:pathLst>
              <a:path w="22073" h="32664" extrusionOk="0">
                <a:moveTo>
                  <a:pt x="1" y="1"/>
                </a:moveTo>
                <a:lnTo>
                  <a:pt x="1" y="22255"/>
                </a:lnTo>
                <a:lnTo>
                  <a:pt x="10546" y="32664"/>
                </a:lnTo>
                <a:lnTo>
                  <a:pt x="22073" y="32664"/>
                </a:lnTo>
                <a:lnTo>
                  <a:pt x="9291" y="20041"/>
                </a:lnTo>
                <a:lnTo>
                  <a:pt x="9291" y="9975"/>
                </a:ln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715100" y="535000"/>
            <a:ext cx="7699901" cy="1393288"/>
          </a:xfrm>
          <a:custGeom>
            <a:avLst/>
            <a:gdLst/>
            <a:ahLst/>
            <a:cxnLst/>
            <a:rect l="l" t="t" r="r" b="b"/>
            <a:pathLst>
              <a:path w="150374" h="35928" fill="none" extrusionOk="0">
                <a:moveTo>
                  <a:pt x="1" y="15339"/>
                </a:moveTo>
                <a:lnTo>
                  <a:pt x="1" y="4337"/>
                </a:lnTo>
                <a:lnTo>
                  <a:pt x="4337" y="0"/>
                </a:lnTo>
                <a:lnTo>
                  <a:pt x="144439" y="0"/>
                </a:lnTo>
                <a:lnTo>
                  <a:pt x="150168" y="5729"/>
                </a:lnTo>
                <a:lnTo>
                  <a:pt x="150374" y="35927"/>
                </a:lnTo>
              </a:path>
            </a:pathLst>
          </a:custGeom>
          <a:noFill/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867394" y="1376754"/>
            <a:ext cx="992302" cy="2661743"/>
          </a:xfrm>
          <a:custGeom>
            <a:avLst/>
            <a:gdLst/>
            <a:ahLst/>
            <a:cxnLst/>
            <a:rect l="l" t="t" r="r" b="b"/>
            <a:pathLst>
              <a:path w="19379" h="68637" fill="none" extrusionOk="0">
                <a:moveTo>
                  <a:pt x="0" y="1"/>
                </a:moveTo>
                <a:lnTo>
                  <a:pt x="0" y="37320"/>
                </a:lnTo>
                <a:lnTo>
                  <a:pt x="19379" y="56699"/>
                </a:lnTo>
                <a:lnTo>
                  <a:pt x="19379" y="68636"/>
                </a:lnTo>
              </a:path>
            </a:pathLst>
          </a:custGeom>
          <a:noFill/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843460" y="3316146"/>
            <a:ext cx="110678" cy="878096"/>
          </a:xfrm>
          <a:custGeom>
            <a:avLst/>
            <a:gdLst/>
            <a:ahLst/>
            <a:cxnLst/>
            <a:rect l="l" t="t" r="r" b="b"/>
            <a:pathLst>
              <a:path w="2854" h="22643" extrusionOk="0">
                <a:moveTo>
                  <a:pt x="1438" y="19790"/>
                </a:moveTo>
                <a:cubicBezTo>
                  <a:pt x="639" y="19790"/>
                  <a:pt x="0" y="20429"/>
                  <a:pt x="0" y="21205"/>
                </a:cubicBezTo>
                <a:cubicBezTo>
                  <a:pt x="0" y="22004"/>
                  <a:pt x="639" y="22643"/>
                  <a:pt x="1438" y="22643"/>
                </a:cubicBezTo>
                <a:cubicBezTo>
                  <a:pt x="2214" y="22643"/>
                  <a:pt x="2853" y="22004"/>
                  <a:pt x="2853" y="21205"/>
                </a:cubicBezTo>
                <a:cubicBezTo>
                  <a:pt x="2853" y="20429"/>
                  <a:pt x="2214" y="19790"/>
                  <a:pt x="1438" y="19790"/>
                </a:cubicBezTo>
                <a:close/>
                <a:moveTo>
                  <a:pt x="1438" y="13193"/>
                </a:moveTo>
                <a:cubicBezTo>
                  <a:pt x="639" y="13193"/>
                  <a:pt x="0" y="13832"/>
                  <a:pt x="0" y="14608"/>
                </a:cubicBezTo>
                <a:cubicBezTo>
                  <a:pt x="0" y="15407"/>
                  <a:pt x="639" y="16046"/>
                  <a:pt x="1438" y="16046"/>
                </a:cubicBezTo>
                <a:cubicBezTo>
                  <a:pt x="2214" y="16046"/>
                  <a:pt x="2853" y="15407"/>
                  <a:pt x="2853" y="14608"/>
                </a:cubicBezTo>
                <a:cubicBezTo>
                  <a:pt x="2853" y="13832"/>
                  <a:pt x="2214" y="13193"/>
                  <a:pt x="1438" y="13193"/>
                </a:cubicBezTo>
                <a:close/>
                <a:moveTo>
                  <a:pt x="1438" y="6597"/>
                </a:moveTo>
                <a:cubicBezTo>
                  <a:pt x="639" y="6597"/>
                  <a:pt x="0" y="7236"/>
                  <a:pt x="0" y="8012"/>
                </a:cubicBezTo>
                <a:cubicBezTo>
                  <a:pt x="0" y="8811"/>
                  <a:pt x="639" y="9450"/>
                  <a:pt x="1438" y="9450"/>
                </a:cubicBezTo>
                <a:cubicBezTo>
                  <a:pt x="2214" y="9450"/>
                  <a:pt x="2853" y="8811"/>
                  <a:pt x="2853" y="8012"/>
                </a:cubicBezTo>
                <a:cubicBezTo>
                  <a:pt x="2853" y="7236"/>
                  <a:pt x="2214" y="6597"/>
                  <a:pt x="1438" y="6597"/>
                </a:cubicBezTo>
                <a:close/>
                <a:moveTo>
                  <a:pt x="2853" y="1415"/>
                </a:moveTo>
                <a:cubicBezTo>
                  <a:pt x="2853" y="2214"/>
                  <a:pt x="2214" y="2853"/>
                  <a:pt x="1438" y="2853"/>
                </a:cubicBezTo>
                <a:cubicBezTo>
                  <a:pt x="639" y="2853"/>
                  <a:pt x="0" y="2214"/>
                  <a:pt x="0" y="1415"/>
                </a:cubicBezTo>
                <a:cubicBezTo>
                  <a:pt x="0" y="639"/>
                  <a:pt x="639" y="0"/>
                  <a:pt x="1438" y="0"/>
                </a:cubicBezTo>
                <a:cubicBezTo>
                  <a:pt x="2214" y="0"/>
                  <a:pt x="2853" y="639"/>
                  <a:pt x="2853" y="1415"/>
                </a:cubicBez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subTitle" idx="2"/>
          </p:nvPr>
        </p:nvSpPr>
        <p:spPr>
          <a:xfrm>
            <a:off x="3145350" y="861100"/>
            <a:ext cx="2853300" cy="5184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Orbitron Medium"/>
                <a:ea typeface="Orbitron Medium"/>
                <a:cs typeface="Orbitron Medium"/>
                <a:sym typeface="Orbitron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6"/>
          <p:cNvSpPr/>
          <p:nvPr/>
        </p:nvSpPr>
        <p:spPr>
          <a:xfrm rot="10800000">
            <a:off x="197850" y="160950"/>
            <a:ext cx="8748300" cy="4821600"/>
          </a:xfrm>
          <a:prstGeom prst="rect">
            <a:avLst/>
          </a:prstGeom>
          <a:gradFill>
            <a:gsLst>
              <a:gs pos="0">
                <a:srgbClr val="6B6B6B"/>
              </a:gs>
              <a:gs pos="9000">
                <a:srgbClr val="C8C8CD"/>
              </a:gs>
              <a:gs pos="14000">
                <a:srgbClr val="6B6B6B"/>
              </a:gs>
              <a:gs pos="18000">
                <a:srgbClr val="C8C8CD"/>
              </a:gs>
              <a:gs pos="41000">
                <a:srgbClr val="7C7C7F"/>
              </a:gs>
              <a:gs pos="61000">
                <a:srgbClr val="C8C8CD"/>
              </a:gs>
              <a:gs pos="65000">
                <a:srgbClr val="6B6B6B"/>
              </a:gs>
              <a:gs pos="85000">
                <a:srgbClr val="C8C8CD"/>
              </a:gs>
              <a:gs pos="100000">
                <a:srgbClr val="C8C8CD"/>
              </a:gs>
            </a:gsLst>
            <a:lin ang="2700006" scaled="0"/>
          </a:gradFill>
          <a:ln w="9525" cap="flat" cmpd="sng">
            <a:solidFill>
              <a:srgbClr val="6B6B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6"/>
          <p:cNvSpPr/>
          <p:nvPr/>
        </p:nvSpPr>
        <p:spPr>
          <a:xfrm>
            <a:off x="464775" y="254075"/>
            <a:ext cx="8214600" cy="463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6"/>
          <p:cNvSpPr/>
          <p:nvPr/>
        </p:nvSpPr>
        <p:spPr>
          <a:xfrm>
            <a:off x="554158" y="353225"/>
            <a:ext cx="8036400" cy="4437000"/>
          </a:xfrm>
          <a:prstGeom prst="rect">
            <a:avLst/>
          </a:prstGeom>
          <a:gradFill>
            <a:gsLst>
              <a:gs pos="0">
                <a:srgbClr val="395FC4"/>
              </a:gs>
              <a:gs pos="100000">
                <a:srgbClr val="5B8FE0"/>
              </a:gs>
            </a:gsLst>
            <a:lin ang="5400012" scaled="0"/>
          </a:gradFill>
          <a:ln>
            <a:noFill/>
          </a:ln>
          <a:effectLst>
            <a:outerShdw blurRad="142875" algn="bl" rotWithShape="0">
              <a:srgbClr val="FFFFFF">
                <a:alpha val="7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6"/>
          <p:cNvSpPr/>
          <p:nvPr/>
        </p:nvSpPr>
        <p:spPr>
          <a:xfrm rot="-5400000">
            <a:off x="249896" y="3403601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6"/>
          <p:cNvSpPr/>
          <p:nvPr/>
        </p:nvSpPr>
        <p:spPr>
          <a:xfrm rot="-5400000">
            <a:off x="249896" y="3045597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6"/>
          <p:cNvSpPr/>
          <p:nvPr/>
        </p:nvSpPr>
        <p:spPr>
          <a:xfrm rot="-5400000">
            <a:off x="249896" y="2687593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6"/>
          <p:cNvSpPr/>
          <p:nvPr/>
        </p:nvSpPr>
        <p:spPr>
          <a:xfrm>
            <a:off x="8730790" y="820463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6"/>
          <p:cNvSpPr/>
          <p:nvPr/>
        </p:nvSpPr>
        <p:spPr>
          <a:xfrm>
            <a:off x="8730790" y="949599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6"/>
          <p:cNvSpPr/>
          <p:nvPr/>
        </p:nvSpPr>
        <p:spPr>
          <a:xfrm>
            <a:off x="8730790" y="1078734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6"/>
          <p:cNvSpPr/>
          <p:nvPr/>
        </p:nvSpPr>
        <p:spPr>
          <a:xfrm>
            <a:off x="8730790" y="1207870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6"/>
          <p:cNvSpPr/>
          <p:nvPr/>
        </p:nvSpPr>
        <p:spPr>
          <a:xfrm>
            <a:off x="8730790" y="1337005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6"/>
          <p:cNvSpPr/>
          <p:nvPr/>
        </p:nvSpPr>
        <p:spPr>
          <a:xfrm>
            <a:off x="8730790" y="1466141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6"/>
          <p:cNvSpPr/>
          <p:nvPr/>
        </p:nvSpPr>
        <p:spPr>
          <a:xfrm>
            <a:off x="8730790" y="1595276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6"/>
          <p:cNvSpPr/>
          <p:nvPr/>
        </p:nvSpPr>
        <p:spPr>
          <a:xfrm>
            <a:off x="8730790" y="1724412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6"/>
          <p:cNvSpPr/>
          <p:nvPr/>
        </p:nvSpPr>
        <p:spPr>
          <a:xfrm>
            <a:off x="8728780" y="562026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6"/>
          <p:cNvSpPr/>
          <p:nvPr/>
        </p:nvSpPr>
        <p:spPr>
          <a:xfrm>
            <a:off x="8728780" y="691162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16"/>
          <p:cNvGrpSpPr/>
          <p:nvPr/>
        </p:nvGrpSpPr>
        <p:grpSpPr>
          <a:xfrm rot="10800000">
            <a:off x="715100" y="936252"/>
            <a:ext cx="227965" cy="1577356"/>
            <a:chOff x="8200936" y="2248891"/>
            <a:chExt cx="227965" cy="1577356"/>
          </a:xfrm>
        </p:grpSpPr>
        <p:sp>
          <p:nvSpPr>
            <p:cNvPr id="434" name="Google Shape;434;p16"/>
            <p:cNvSpPr/>
            <p:nvPr/>
          </p:nvSpPr>
          <p:spPr>
            <a:xfrm>
              <a:off x="8200936" y="2248891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8200936" y="2389622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8200936" y="2530353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8200936" y="2671083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8200936" y="2811814"/>
              <a:ext cx="227965" cy="170012"/>
            </a:xfrm>
            <a:custGeom>
              <a:avLst/>
              <a:gdLst/>
              <a:ahLst/>
              <a:cxnLst/>
              <a:rect l="l" t="t" r="r" b="b"/>
              <a:pathLst>
                <a:path w="4452" h="4384" fill="none" extrusionOk="0">
                  <a:moveTo>
                    <a:pt x="4452" y="1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8200936" y="2952583"/>
              <a:ext cx="227965" cy="169973"/>
            </a:xfrm>
            <a:custGeom>
              <a:avLst/>
              <a:gdLst/>
              <a:ahLst/>
              <a:cxnLst/>
              <a:rect l="l" t="t" r="r" b="b"/>
              <a:pathLst>
                <a:path w="4452" h="4383" fill="none" extrusionOk="0">
                  <a:moveTo>
                    <a:pt x="4452" y="0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8200936" y="3093314"/>
              <a:ext cx="227965" cy="169973"/>
            </a:xfrm>
            <a:custGeom>
              <a:avLst/>
              <a:gdLst/>
              <a:ahLst/>
              <a:cxnLst/>
              <a:rect l="l" t="t" r="r" b="b"/>
              <a:pathLst>
                <a:path w="4452" h="4383" fill="none" extrusionOk="0">
                  <a:moveTo>
                    <a:pt x="4452" y="0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8200936" y="3234936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8200936" y="3375667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8200936" y="3516397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1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8200936" y="3657167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16"/>
          <p:cNvSpPr/>
          <p:nvPr/>
        </p:nvSpPr>
        <p:spPr>
          <a:xfrm rot="10800000">
            <a:off x="728999" y="3215212"/>
            <a:ext cx="7699901" cy="1393288"/>
          </a:xfrm>
          <a:custGeom>
            <a:avLst/>
            <a:gdLst/>
            <a:ahLst/>
            <a:cxnLst/>
            <a:rect l="l" t="t" r="r" b="b"/>
            <a:pathLst>
              <a:path w="150374" h="35928" fill="none" extrusionOk="0">
                <a:moveTo>
                  <a:pt x="1" y="15339"/>
                </a:moveTo>
                <a:lnTo>
                  <a:pt x="1" y="4337"/>
                </a:lnTo>
                <a:lnTo>
                  <a:pt x="4337" y="0"/>
                </a:lnTo>
                <a:lnTo>
                  <a:pt x="144439" y="0"/>
                </a:lnTo>
                <a:lnTo>
                  <a:pt x="150168" y="5729"/>
                </a:lnTo>
                <a:lnTo>
                  <a:pt x="150374" y="35927"/>
                </a:lnTo>
              </a:path>
            </a:pathLst>
          </a:custGeom>
          <a:noFill/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6"/>
          <p:cNvSpPr/>
          <p:nvPr/>
        </p:nvSpPr>
        <p:spPr>
          <a:xfrm>
            <a:off x="8318212" y="511858"/>
            <a:ext cx="110678" cy="878096"/>
          </a:xfrm>
          <a:custGeom>
            <a:avLst/>
            <a:gdLst/>
            <a:ahLst/>
            <a:cxnLst/>
            <a:rect l="l" t="t" r="r" b="b"/>
            <a:pathLst>
              <a:path w="2854" h="22643" extrusionOk="0">
                <a:moveTo>
                  <a:pt x="1438" y="19790"/>
                </a:moveTo>
                <a:cubicBezTo>
                  <a:pt x="639" y="19790"/>
                  <a:pt x="0" y="20429"/>
                  <a:pt x="0" y="21205"/>
                </a:cubicBezTo>
                <a:cubicBezTo>
                  <a:pt x="0" y="22004"/>
                  <a:pt x="639" y="22643"/>
                  <a:pt x="1438" y="22643"/>
                </a:cubicBezTo>
                <a:cubicBezTo>
                  <a:pt x="2214" y="22643"/>
                  <a:pt x="2853" y="22004"/>
                  <a:pt x="2853" y="21205"/>
                </a:cubicBezTo>
                <a:cubicBezTo>
                  <a:pt x="2853" y="20429"/>
                  <a:pt x="2214" y="19790"/>
                  <a:pt x="1438" y="19790"/>
                </a:cubicBezTo>
                <a:close/>
                <a:moveTo>
                  <a:pt x="1438" y="13193"/>
                </a:moveTo>
                <a:cubicBezTo>
                  <a:pt x="639" y="13193"/>
                  <a:pt x="0" y="13832"/>
                  <a:pt x="0" y="14608"/>
                </a:cubicBezTo>
                <a:cubicBezTo>
                  <a:pt x="0" y="15407"/>
                  <a:pt x="639" y="16046"/>
                  <a:pt x="1438" y="16046"/>
                </a:cubicBezTo>
                <a:cubicBezTo>
                  <a:pt x="2214" y="16046"/>
                  <a:pt x="2853" y="15407"/>
                  <a:pt x="2853" y="14608"/>
                </a:cubicBezTo>
                <a:cubicBezTo>
                  <a:pt x="2853" y="13832"/>
                  <a:pt x="2214" y="13193"/>
                  <a:pt x="1438" y="13193"/>
                </a:cubicBezTo>
                <a:close/>
                <a:moveTo>
                  <a:pt x="1438" y="6597"/>
                </a:moveTo>
                <a:cubicBezTo>
                  <a:pt x="639" y="6597"/>
                  <a:pt x="0" y="7236"/>
                  <a:pt x="0" y="8012"/>
                </a:cubicBezTo>
                <a:cubicBezTo>
                  <a:pt x="0" y="8811"/>
                  <a:pt x="639" y="9450"/>
                  <a:pt x="1438" y="9450"/>
                </a:cubicBezTo>
                <a:cubicBezTo>
                  <a:pt x="2214" y="9450"/>
                  <a:pt x="2853" y="8811"/>
                  <a:pt x="2853" y="8012"/>
                </a:cubicBezTo>
                <a:cubicBezTo>
                  <a:pt x="2853" y="7236"/>
                  <a:pt x="2214" y="6597"/>
                  <a:pt x="1438" y="6597"/>
                </a:cubicBezTo>
                <a:close/>
                <a:moveTo>
                  <a:pt x="2853" y="1415"/>
                </a:moveTo>
                <a:cubicBezTo>
                  <a:pt x="2853" y="2214"/>
                  <a:pt x="2214" y="2853"/>
                  <a:pt x="1438" y="2853"/>
                </a:cubicBezTo>
                <a:cubicBezTo>
                  <a:pt x="639" y="2853"/>
                  <a:pt x="0" y="2214"/>
                  <a:pt x="0" y="1415"/>
                </a:cubicBezTo>
                <a:cubicBezTo>
                  <a:pt x="0" y="639"/>
                  <a:pt x="639" y="0"/>
                  <a:pt x="1438" y="0"/>
                </a:cubicBezTo>
                <a:cubicBezTo>
                  <a:pt x="2214" y="0"/>
                  <a:pt x="2853" y="639"/>
                  <a:pt x="2853" y="1415"/>
                </a:cubicBez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6"/>
          <p:cNvSpPr txBox="1">
            <a:spLocks noGrp="1"/>
          </p:cNvSpPr>
          <p:nvPr>
            <p:ph type="body" idx="1"/>
          </p:nvPr>
        </p:nvSpPr>
        <p:spPr>
          <a:xfrm>
            <a:off x="4086175" y="1391525"/>
            <a:ext cx="4342500" cy="24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8" name="Google Shape;448;p16"/>
          <p:cNvSpPr txBox="1">
            <a:spLocks noGrp="1"/>
          </p:cNvSpPr>
          <p:nvPr>
            <p:ph type="title"/>
          </p:nvPr>
        </p:nvSpPr>
        <p:spPr>
          <a:xfrm>
            <a:off x="4086175" y="458800"/>
            <a:ext cx="434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>
                <a:solidFill>
                  <a:srgbClr val="FFCB2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8"/>
          <p:cNvSpPr/>
          <p:nvPr/>
        </p:nvSpPr>
        <p:spPr>
          <a:xfrm rot="10800000" flipH="1">
            <a:off x="197850" y="160950"/>
            <a:ext cx="8748300" cy="4821600"/>
          </a:xfrm>
          <a:prstGeom prst="rect">
            <a:avLst/>
          </a:prstGeom>
          <a:gradFill>
            <a:gsLst>
              <a:gs pos="0">
                <a:srgbClr val="6B6B6B"/>
              </a:gs>
              <a:gs pos="9000">
                <a:srgbClr val="C8C8CD"/>
              </a:gs>
              <a:gs pos="14000">
                <a:srgbClr val="6B6B6B"/>
              </a:gs>
              <a:gs pos="18000">
                <a:srgbClr val="C8C8CD"/>
              </a:gs>
              <a:gs pos="41000">
                <a:srgbClr val="7C7C7F"/>
              </a:gs>
              <a:gs pos="61000">
                <a:srgbClr val="C8C8CD"/>
              </a:gs>
              <a:gs pos="65000">
                <a:srgbClr val="6B6B6B"/>
              </a:gs>
              <a:gs pos="85000">
                <a:srgbClr val="C8C8CD"/>
              </a:gs>
              <a:gs pos="100000">
                <a:srgbClr val="C8C8CD"/>
              </a:gs>
            </a:gsLst>
            <a:lin ang="2700006" scaled="0"/>
          </a:gradFill>
          <a:ln w="9525" cap="flat" cmpd="sng">
            <a:solidFill>
              <a:srgbClr val="6B6B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8"/>
          <p:cNvSpPr/>
          <p:nvPr/>
        </p:nvSpPr>
        <p:spPr>
          <a:xfrm flipH="1">
            <a:off x="464625" y="254075"/>
            <a:ext cx="8214600" cy="463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8"/>
          <p:cNvSpPr/>
          <p:nvPr/>
        </p:nvSpPr>
        <p:spPr>
          <a:xfrm flipH="1">
            <a:off x="553442" y="353225"/>
            <a:ext cx="8036400" cy="4437000"/>
          </a:xfrm>
          <a:prstGeom prst="rect">
            <a:avLst/>
          </a:prstGeom>
          <a:gradFill>
            <a:gsLst>
              <a:gs pos="0">
                <a:srgbClr val="395FC4"/>
              </a:gs>
              <a:gs pos="100000">
                <a:srgbClr val="5B8FE0"/>
              </a:gs>
            </a:gsLst>
            <a:lin ang="5400012" scaled="0"/>
          </a:gradFill>
          <a:ln>
            <a:noFill/>
          </a:ln>
          <a:effectLst>
            <a:outerShdw blurRad="142875" algn="bl" rotWithShape="0">
              <a:srgbClr val="FFFFFF">
                <a:alpha val="7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8"/>
          <p:cNvSpPr/>
          <p:nvPr/>
        </p:nvSpPr>
        <p:spPr>
          <a:xfrm rot="5400000" flipH="1">
            <a:off x="8753104" y="3403601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8"/>
          <p:cNvSpPr/>
          <p:nvPr/>
        </p:nvSpPr>
        <p:spPr>
          <a:xfrm rot="5400000" flipH="1">
            <a:off x="8753104" y="3045597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8"/>
          <p:cNvSpPr/>
          <p:nvPr/>
        </p:nvSpPr>
        <p:spPr>
          <a:xfrm rot="5400000" flipH="1">
            <a:off x="8753104" y="2687593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8"/>
          <p:cNvSpPr/>
          <p:nvPr/>
        </p:nvSpPr>
        <p:spPr>
          <a:xfrm flipH="1">
            <a:off x="247310" y="820463"/>
            <a:ext cx="1659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8"/>
          <p:cNvSpPr/>
          <p:nvPr/>
        </p:nvSpPr>
        <p:spPr>
          <a:xfrm flipH="1">
            <a:off x="247310" y="949599"/>
            <a:ext cx="1659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8"/>
          <p:cNvSpPr/>
          <p:nvPr/>
        </p:nvSpPr>
        <p:spPr>
          <a:xfrm flipH="1">
            <a:off x="247310" y="1078734"/>
            <a:ext cx="1659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8"/>
          <p:cNvSpPr/>
          <p:nvPr/>
        </p:nvSpPr>
        <p:spPr>
          <a:xfrm flipH="1">
            <a:off x="247310" y="1207870"/>
            <a:ext cx="1659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8"/>
          <p:cNvSpPr/>
          <p:nvPr/>
        </p:nvSpPr>
        <p:spPr>
          <a:xfrm flipH="1">
            <a:off x="247310" y="1337005"/>
            <a:ext cx="1659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8"/>
          <p:cNvSpPr/>
          <p:nvPr/>
        </p:nvSpPr>
        <p:spPr>
          <a:xfrm flipH="1">
            <a:off x="247310" y="1466141"/>
            <a:ext cx="1659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8"/>
          <p:cNvSpPr/>
          <p:nvPr/>
        </p:nvSpPr>
        <p:spPr>
          <a:xfrm flipH="1">
            <a:off x="247310" y="1595276"/>
            <a:ext cx="1659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8"/>
          <p:cNvSpPr/>
          <p:nvPr/>
        </p:nvSpPr>
        <p:spPr>
          <a:xfrm flipH="1">
            <a:off x="247310" y="1724412"/>
            <a:ext cx="1659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8"/>
          <p:cNvSpPr/>
          <p:nvPr/>
        </p:nvSpPr>
        <p:spPr>
          <a:xfrm flipH="1">
            <a:off x="249320" y="562026"/>
            <a:ext cx="1659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8"/>
          <p:cNvSpPr/>
          <p:nvPr/>
        </p:nvSpPr>
        <p:spPr>
          <a:xfrm flipH="1">
            <a:off x="249320" y="691162"/>
            <a:ext cx="1659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8"/>
          <p:cNvGrpSpPr/>
          <p:nvPr/>
        </p:nvGrpSpPr>
        <p:grpSpPr>
          <a:xfrm rot="10800000" flipH="1">
            <a:off x="8200936" y="936252"/>
            <a:ext cx="227965" cy="1577356"/>
            <a:chOff x="8200936" y="2248891"/>
            <a:chExt cx="227965" cy="1577356"/>
          </a:xfrm>
        </p:grpSpPr>
        <p:sp>
          <p:nvSpPr>
            <p:cNvPr id="501" name="Google Shape;501;p18"/>
            <p:cNvSpPr/>
            <p:nvPr/>
          </p:nvSpPr>
          <p:spPr>
            <a:xfrm>
              <a:off x="8200936" y="2248891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8200936" y="2389622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8200936" y="2530353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8200936" y="2671083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8200936" y="2811814"/>
              <a:ext cx="227965" cy="170012"/>
            </a:xfrm>
            <a:custGeom>
              <a:avLst/>
              <a:gdLst/>
              <a:ahLst/>
              <a:cxnLst/>
              <a:rect l="l" t="t" r="r" b="b"/>
              <a:pathLst>
                <a:path w="4452" h="4384" fill="none" extrusionOk="0">
                  <a:moveTo>
                    <a:pt x="4452" y="1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8200936" y="2952583"/>
              <a:ext cx="227965" cy="169973"/>
            </a:xfrm>
            <a:custGeom>
              <a:avLst/>
              <a:gdLst/>
              <a:ahLst/>
              <a:cxnLst/>
              <a:rect l="l" t="t" r="r" b="b"/>
              <a:pathLst>
                <a:path w="4452" h="4383" fill="none" extrusionOk="0">
                  <a:moveTo>
                    <a:pt x="4452" y="0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8200936" y="3093314"/>
              <a:ext cx="227965" cy="169973"/>
            </a:xfrm>
            <a:custGeom>
              <a:avLst/>
              <a:gdLst/>
              <a:ahLst/>
              <a:cxnLst/>
              <a:rect l="l" t="t" r="r" b="b"/>
              <a:pathLst>
                <a:path w="4452" h="4383" fill="none" extrusionOk="0">
                  <a:moveTo>
                    <a:pt x="4452" y="0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8200936" y="3234936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8200936" y="3375667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8200936" y="3516397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1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8200936" y="3657167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18"/>
          <p:cNvSpPr/>
          <p:nvPr/>
        </p:nvSpPr>
        <p:spPr>
          <a:xfrm rot="10800000" flipH="1">
            <a:off x="715100" y="3215212"/>
            <a:ext cx="7699901" cy="1393288"/>
          </a:xfrm>
          <a:custGeom>
            <a:avLst/>
            <a:gdLst/>
            <a:ahLst/>
            <a:cxnLst/>
            <a:rect l="l" t="t" r="r" b="b"/>
            <a:pathLst>
              <a:path w="150374" h="35928" fill="none" extrusionOk="0">
                <a:moveTo>
                  <a:pt x="1" y="15339"/>
                </a:moveTo>
                <a:lnTo>
                  <a:pt x="1" y="4337"/>
                </a:lnTo>
                <a:lnTo>
                  <a:pt x="4337" y="0"/>
                </a:lnTo>
                <a:lnTo>
                  <a:pt x="144439" y="0"/>
                </a:lnTo>
                <a:lnTo>
                  <a:pt x="150168" y="5729"/>
                </a:lnTo>
                <a:lnTo>
                  <a:pt x="150374" y="35927"/>
                </a:lnTo>
              </a:path>
            </a:pathLst>
          </a:custGeom>
          <a:noFill/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8"/>
          <p:cNvSpPr/>
          <p:nvPr/>
        </p:nvSpPr>
        <p:spPr>
          <a:xfrm flipH="1">
            <a:off x="715110" y="511858"/>
            <a:ext cx="110678" cy="878096"/>
          </a:xfrm>
          <a:custGeom>
            <a:avLst/>
            <a:gdLst/>
            <a:ahLst/>
            <a:cxnLst/>
            <a:rect l="l" t="t" r="r" b="b"/>
            <a:pathLst>
              <a:path w="2854" h="22643" extrusionOk="0">
                <a:moveTo>
                  <a:pt x="1438" y="19790"/>
                </a:moveTo>
                <a:cubicBezTo>
                  <a:pt x="639" y="19790"/>
                  <a:pt x="0" y="20429"/>
                  <a:pt x="0" y="21205"/>
                </a:cubicBezTo>
                <a:cubicBezTo>
                  <a:pt x="0" y="22004"/>
                  <a:pt x="639" y="22643"/>
                  <a:pt x="1438" y="22643"/>
                </a:cubicBezTo>
                <a:cubicBezTo>
                  <a:pt x="2214" y="22643"/>
                  <a:pt x="2853" y="22004"/>
                  <a:pt x="2853" y="21205"/>
                </a:cubicBezTo>
                <a:cubicBezTo>
                  <a:pt x="2853" y="20429"/>
                  <a:pt x="2214" y="19790"/>
                  <a:pt x="1438" y="19790"/>
                </a:cubicBezTo>
                <a:close/>
                <a:moveTo>
                  <a:pt x="1438" y="13193"/>
                </a:moveTo>
                <a:cubicBezTo>
                  <a:pt x="639" y="13193"/>
                  <a:pt x="0" y="13832"/>
                  <a:pt x="0" y="14608"/>
                </a:cubicBezTo>
                <a:cubicBezTo>
                  <a:pt x="0" y="15407"/>
                  <a:pt x="639" y="16046"/>
                  <a:pt x="1438" y="16046"/>
                </a:cubicBezTo>
                <a:cubicBezTo>
                  <a:pt x="2214" y="16046"/>
                  <a:pt x="2853" y="15407"/>
                  <a:pt x="2853" y="14608"/>
                </a:cubicBezTo>
                <a:cubicBezTo>
                  <a:pt x="2853" y="13832"/>
                  <a:pt x="2214" y="13193"/>
                  <a:pt x="1438" y="13193"/>
                </a:cubicBezTo>
                <a:close/>
                <a:moveTo>
                  <a:pt x="1438" y="6597"/>
                </a:moveTo>
                <a:cubicBezTo>
                  <a:pt x="639" y="6597"/>
                  <a:pt x="0" y="7236"/>
                  <a:pt x="0" y="8012"/>
                </a:cubicBezTo>
                <a:cubicBezTo>
                  <a:pt x="0" y="8811"/>
                  <a:pt x="639" y="9450"/>
                  <a:pt x="1438" y="9450"/>
                </a:cubicBezTo>
                <a:cubicBezTo>
                  <a:pt x="2214" y="9450"/>
                  <a:pt x="2853" y="8811"/>
                  <a:pt x="2853" y="8012"/>
                </a:cubicBezTo>
                <a:cubicBezTo>
                  <a:pt x="2853" y="7236"/>
                  <a:pt x="2214" y="6597"/>
                  <a:pt x="1438" y="6597"/>
                </a:cubicBezTo>
                <a:close/>
                <a:moveTo>
                  <a:pt x="2853" y="1415"/>
                </a:moveTo>
                <a:cubicBezTo>
                  <a:pt x="2853" y="2214"/>
                  <a:pt x="2214" y="2853"/>
                  <a:pt x="1438" y="2853"/>
                </a:cubicBezTo>
                <a:cubicBezTo>
                  <a:pt x="639" y="2853"/>
                  <a:pt x="0" y="2214"/>
                  <a:pt x="0" y="1415"/>
                </a:cubicBezTo>
                <a:cubicBezTo>
                  <a:pt x="0" y="639"/>
                  <a:pt x="639" y="0"/>
                  <a:pt x="1438" y="0"/>
                </a:cubicBezTo>
                <a:cubicBezTo>
                  <a:pt x="2214" y="0"/>
                  <a:pt x="2853" y="639"/>
                  <a:pt x="2853" y="1415"/>
                </a:cubicBez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8"/>
          <p:cNvSpPr txBox="1">
            <a:spLocks noGrp="1"/>
          </p:cNvSpPr>
          <p:nvPr>
            <p:ph type="body" idx="1"/>
          </p:nvPr>
        </p:nvSpPr>
        <p:spPr>
          <a:xfrm>
            <a:off x="5108125" y="2006100"/>
            <a:ext cx="2661900" cy="12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15" name="Google Shape;515;p18"/>
          <p:cNvSpPr txBox="1">
            <a:spLocks noGrp="1"/>
          </p:cNvSpPr>
          <p:nvPr>
            <p:ph type="title"/>
          </p:nvPr>
        </p:nvSpPr>
        <p:spPr>
          <a:xfrm>
            <a:off x="715100" y="4588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>
                <a:solidFill>
                  <a:srgbClr val="FFCB2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8"/>
          <p:cNvSpPr/>
          <p:nvPr/>
        </p:nvSpPr>
        <p:spPr>
          <a:xfrm>
            <a:off x="331925" y="210700"/>
            <a:ext cx="8480100" cy="472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B6B6B"/>
              </a:gs>
              <a:gs pos="9000">
                <a:srgbClr val="C8C8CD"/>
              </a:gs>
              <a:gs pos="14000">
                <a:srgbClr val="6B6B6B"/>
              </a:gs>
              <a:gs pos="24000">
                <a:srgbClr val="C8C8CD"/>
              </a:gs>
              <a:gs pos="41000">
                <a:srgbClr val="7C7C7F"/>
              </a:gs>
              <a:gs pos="52000">
                <a:srgbClr val="C8C8CD"/>
              </a:gs>
              <a:gs pos="81000">
                <a:srgbClr val="6B6B6B"/>
              </a:gs>
              <a:gs pos="91000">
                <a:srgbClr val="C8C8CD"/>
              </a:gs>
              <a:gs pos="100000">
                <a:schemeClr val="lt1"/>
              </a:gs>
            </a:gsLst>
            <a:lin ang="2698631" scaled="0"/>
          </a:gradFill>
          <a:ln w="9525" cap="flat" cmpd="sng">
            <a:solidFill>
              <a:srgbClr val="6B6B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8"/>
          <p:cNvSpPr/>
          <p:nvPr/>
        </p:nvSpPr>
        <p:spPr>
          <a:xfrm>
            <a:off x="626250" y="439975"/>
            <a:ext cx="7891500" cy="4263600"/>
          </a:xfrm>
          <a:prstGeom prst="roundRect">
            <a:avLst>
              <a:gd name="adj" fmla="val 16667"/>
            </a:avLst>
          </a:prstGeom>
          <a:solidFill>
            <a:srgbClr val="86B2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8"/>
          <p:cNvSpPr/>
          <p:nvPr/>
        </p:nvSpPr>
        <p:spPr>
          <a:xfrm>
            <a:off x="664500" y="477477"/>
            <a:ext cx="7815000" cy="4188600"/>
          </a:xfrm>
          <a:prstGeom prst="roundRect">
            <a:avLst>
              <a:gd name="adj" fmla="val 16667"/>
            </a:avLst>
          </a:prstGeom>
          <a:solidFill>
            <a:srgbClr val="222222"/>
          </a:solidFill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8"/>
          <p:cNvSpPr/>
          <p:nvPr/>
        </p:nvSpPr>
        <p:spPr>
          <a:xfrm>
            <a:off x="712800" y="534900"/>
            <a:ext cx="7718400" cy="4073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95FC4"/>
              </a:gs>
              <a:gs pos="100000">
                <a:srgbClr val="5B8FE0"/>
              </a:gs>
            </a:gsLst>
            <a:lin ang="5400012" scaled="0"/>
          </a:gradFill>
          <a:ln>
            <a:noFill/>
          </a:ln>
          <a:effectLst>
            <a:outerShdw blurRad="142875" algn="bl" rotWithShape="0">
              <a:srgbClr val="FFFFFF">
                <a:alpha val="7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8"/>
          <p:cNvSpPr/>
          <p:nvPr/>
        </p:nvSpPr>
        <p:spPr>
          <a:xfrm>
            <a:off x="6721900" y="254078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8"/>
          <p:cNvSpPr/>
          <p:nvPr/>
        </p:nvSpPr>
        <p:spPr>
          <a:xfrm>
            <a:off x="7079904" y="254078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8"/>
          <p:cNvSpPr/>
          <p:nvPr/>
        </p:nvSpPr>
        <p:spPr>
          <a:xfrm>
            <a:off x="7437908" y="254078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8"/>
          <p:cNvSpPr/>
          <p:nvPr/>
        </p:nvSpPr>
        <p:spPr>
          <a:xfrm rot="10800000">
            <a:off x="379425" y="2487400"/>
            <a:ext cx="1938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8"/>
          <p:cNvSpPr/>
          <p:nvPr/>
        </p:nvSpPr>
        <p:spPr>
          <a:xfrm rot="10800000">
            <a:off x="379425" y="2358265"/>
            <a:ext cx="1938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8"/>
          <p:cNvSpPr/>
          <p:nvPr/>
        </p:nvSpPr>
        <p:spPr>
          <a:xfrm rot="10800000">
            <a:off x="379425" y="2229129"/>
            <a:ext cx="1938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8"/>
          <p:cNvSpPr/>
          <p:nvPr/>
        </p:nvSpPr>
        <p:spPr>
          <a:xfrm rot="10800000">
            <a:off x="379425" y="2099994"/>
            <a:ext cx="1938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8"/>
          <p:cNvSpPr/>
          <p:nvPr/>
        </p:nvSpPr>
        <p:spPr>
          <a:xfrm rot="10800000">
            <a:off x="379425" y="1970858"/>
            <a:ext cx="1938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8"/>
          <p:cNvSpPr/>
          <p:nvPr/>
        </p:nvSpPr>
        <p:spPr>
          <a:xfrm rot="10800000">
            <a:off x="379425" y="1841723"/>
            <a:ext cx="1938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8"/>
          <p:cNvSpPr/>
          <p:nvPr/>
        </p:nvSpPr>
        <p:spPr>
          <a:xfrm rot="10800000">
            <a:off x="379425" y="1712587"/>
            <a:ext cx="1938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8"/>
          <p:cNvSpPr/>
          <p:nvPr/>
        </p:nvSpPr>
        <p:spPr>
          <a:xfrm rot="10800000">
            <a:off x="379425" y="1583452"/>
            <a:ext cx="1938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8"/>
          <p:cNvSpPr/>
          <p:nvPr/>
        </p:nvSpPr>
        <p:spPr>
          <a:xfrm rot="10800000">
            <a:off x="379425" y="2745662"/>
            <a:ext cx="1938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8"/>
          <p:cNvSpPr/>
          <p:nvPr/>
        </p:nvSpPr>
        <p:spPr>
          <a:xfrm rot="10800000">
            <a:off x="379425" y="2616527"/>
            <a:ext cx="1938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9"/>
          <p:cNvSpPr/>
          <p:nvPr/>
        </p:nvSpPr>
        <p:spPr>
          <a:xfrm rot="10800000" flipH="1">
            <a:off x="331925" y="210700"/>
            <a:ext cx="8480100" cy="472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B6B6B"/>
              </a:gs>
              <a:gs pos="9000">
                <a:srgbClr val="C8C8CD"/>
              </a:gs>
              <a:gs pos="14000">
                <a:srgbClr val="6B6B6B"/>
              </a:gs>
              <a:gs pos="18000">
                <a:srgbClr val="C8C8CD"/>
              </a:gs>
              <a:gs pos="41000">
                <a:srgbClr val="7C7C7F"/>
              </a:gs>
              <a:gs pos="61000">
                <a:srgbClr val="C8C8CD"/>
              </a:gs>
              <a:gs pos="65000">
                <a:srgbClr val="6B6B6B"/>
              </a:gs>
              <a:gs pos="85000">
                <a:srgbClr val="C8C8CD"/>
              </a:gs>
              <a:gs pos="100000">
                <a:srgbClr val="C8C8CD"/>
              </a:gs>
            </a:gsLst>
            <a:lin ang="2698631" scaled="0"/>
          </a:gradFill>
          <a:ln w="9525" cap="flat" cmpd="sng">
            <a:solidFill>
              <a:srgbClr val="6B6B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9"/>
          <p:cNvSpPr/>
          <p:nvPr/>
        </p:nvSpPr>
        <p:spPr>
          <a:xfrm rot="10800000" flipH="1">
            <a:off x="626250" y="440125"/>
            <a:ext cx="7891500" cy="4263600"/>
          </a:xfrm>
          <a:prstGeom prst="roundRect">
            <a:avLst>
              <a:gd name="adj" fmla="val 16667"/>
            </a:avLst>
          </a:prstGeom>
          <a:solidFill>
            <a:srgbClr val="86B2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9"/>
          <p:cNvSpPr/>
          <p:nvPr/>
        </p:nvSpPr>
        <p:spPr>
          <a:xfrm rot="10800000" flipH="1">
            <a:off x="664500" y="477623"/>
            <a:ext cx="7815000" cy="4188600"/>
          </a:xfrm>
          <a:prstGeom prst="roundRect">
            <a:avLst>
              <a:gd name="adj" fmla="val 16667"/>
            </a:avLst>
          </a:prstGeom>
          <a:solidFill>
            <a:srgbClr val="222222"/>
          </a:solidFill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9"/>
          <p:cNvSpPr/>
          <p:nvPr/>
        </p:nvSpPr>
        <p:spPr>
          <a:xfrm rot="10800000" flipH="1">
            <a:off x="712800" y="535100"/>
            <a:ext cx="7718400" cy="4073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95FC4"/>
              </a:gs>
              <a:gs pos="100000">
                <a:srgbClr val="5B8FE0"/>
              </a:gs>
            </a:gsLst>
            <a:lin ang="5400012" scaled="0"/>
          </a:gradFill>
          <a:ln>
            <a:noFill/>
          </a:ln>
          <a:effectLst>
            <a:outerShdw blurRad="142875" algn="bl" rotWithShape="0">
              <a:srgbClr val="FFFFFF">
                <a:alpha val="7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29"/>
          <p:cNvSpPr/>
          <p:nvPr/>
        </p:nvSpPr>
        <p:spPr>
          <a:xfrm rot="-5400000" flipH="1">
            <a:off x="8583424" y="1682668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9"/>
          <p:cNvSpPr/>
          <p:nvPr/>
        </p:nvSpPr>
        <p:spPr>
          <a:xfrm rot="-5400000" flipH="1">
            <a:off x="8583424" y="2040672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29"/>
          <p:cNvSpPr/>
          <p:nvPr/>
        </p:nvSpPr>
        <p:spPr>
          <a:xfrm rot="-5400000" flipH="1">
            <a:off x="8583424" y="2398676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29"/>
          <p:cNvSpPr/>
          <p:nvPr/>
        </p:nvSpPr>
        <p:spPr>
          <a:xfrm flipH="1">
            <a:off x="379425" y="1506400"/>
            <a:ext cx="1938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9"/>
          <p:cNvSpPr/>
          <p:nvPr/>
        </p:nvSpPr>
        <p:spPr>
          <a:xfrm flipH="1">
            <a:off x="379425" y="1635535"/>
            <a:ext cx="1938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9"/>
          <p:cNvSpPr/>
          <p:nvPr/>
        </p:nvSpPr>
        <p:spPr>
          <a:xfrm flipH="1">
            <a:off x="379425" y="1764671"/>
            <a:ext cx="1938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9"/>
          <p:cNvSpPr/>
          <p:nvPr/>
        </p:nvSpPr>
        <p:spPr>
          <a:xfrm flipH="1">
            <a:off x="379425" y="1893806"/>
            <a:ext cx="1938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9"/>
          <p:cNvSpPr/>
          <p:nvPr/>
        </p:nvSpPr>
        <p:spPr>
          <a:xfrm flipH="1">
            <a:off x="379425" y="2022942"/>
            <a:ext cx="1938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9"/>
          <p:cNvSpPr/>
          <p:nvPr/>
        </p:nvSpPr>
        <p:spPr>
          <a:xfrm flipH="1">
            <a:off x="379425" y="2152077"/>
            <a:ext cx="1938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29"/>
          <p:cNvSpPr/>
          <p:nvPr/>
        </p:nvSpPr>
        <p:spPr>
          <a:xfrm flipH="1">
            <a:off x="379425" y="2281213"/>
            <a:ext cx="1938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9"/>
          <p:cNvSpPr/>
          <p:nvPr/>
        </p:nvSpPr>
        <p:spPr>
          <a:xfrm flipH="1">
            <a:off x="379425" y="2410348"/>
            <a:ext cx="1938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9"/>
          <p:cNvSpPr/>
          <p:nvPr/>
        </p:nvSpPr>
        <p:spPr>
          <a:xfrm flipH="1">
            <a:off x="379425" y="1248138"/>
            <a:ext cx="1938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9"/>
          <p:cNvSpPr/>
          <p:nvPr/>
        </p:nvSpPr>
        <p:spPr>
          <a:xfrm flipH="1">
            <a:off x="379425" y="1377273"/>
            <a:ext cx="1938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 flipH="1">
            <a:off x="197850" y="160950"/>
            <a:ext cx="8748300" cy="4821600"/>
          </a:xfrm>
          <a:prstGeom prst="rect">
            <a:avLst/>
          </a:prstGeom>
          <a:gradFill>
            <a:gsLst>
              <a:gs pos="0">
                <a:srgbClr val="6B6B6B"/>
              </a:gs>
              <a:gs pos="9000">
                <a:srgbClr val="C8C8CD"/>
              </a:gs>
              <a:gs pos="14000">
                <a:srgbClr val="6B6B6B"/>
              </a:gs>
              <a:gs pos="18000">
                <a:srgbClr val="C8C8CD"/>
              </a:gs>
              <a:gs pos="41000">
                <a:srgbClr val="7C7C7F"/>
              </a:gs>
              <a:gs pos="61000">
                <a:srgbClr val="C8C8CD"/>
              </a:gs>
              <a:gs pos="65000">
                <a:srgbClr val="6B6B6B"/>
              </a:gs>
              <a:gs pos="85000">
                <a:srgbClr val="C8C8CD"/>
              </a:gs>
              <a:gs pos="100000">
                <a:srgbClr val="C8C8CD"/>
              </a:gs>
            </a:gsLst>
            <a:lin ang="2700006" scaled="0"/>
          </a:gradFill>
          <a:ln w="9525" cap="flat" cmpd="sng">
            <a:solidFill>
              <a:srgbClr val="6B6B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flipH="1">
            <a:off x="464625" y="254075"/>
            <a:ext cx="8214600" cy="463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flipH="1">
            <a:off x="511964" y="303650"/>
            <a:ext cx="8119800" cy="4536000"/>
          </a:xfrm>
          <a:prstGeom prst="rect">
            <a:avLst/>
          </a:prstGeom>
          <a:solidFill>
            <a:srgbClr val="222222"/>
          </a:solidFill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553442" y="353225"/>
            <a:ext cx="8036400" cy="4437000"/>
          </a:xfrm>
          <a:prstGeom prst="rect">
            <a:avLst/>
          </a:prstGeom>
          <a:gradFill>
            <a:gsLst>
              <a:gs pos="0">
                <a:srgbClr val="395FC4"/>
              </a:gs>
              <a:gs pos="100000">
                <a:srgbClr val="5B8FE0"/>
              </a:gs>
            </a:gsLst>
            <a:lin ang="5400012" scaled="0"/>
          </a:gradFill>
          <a:ln>
            <a:noFill/>
          </a:ln>
          <a:effectLst>
            <a:outerShdw blurRad="142875" algn="bl" rotWithShape="0">
              <a:srgbClr val="FFFFFF">
                <a:alpha val="7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-5400000" flipH="1">
            <a:off x="249896" y="1370599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rot="-5400000" flipH="1">
            <a:off x="249896" y="1728603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-5400000" flipH="1">
            <a:off x="249896" y="2086607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8730790" y="3477937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8730790" y="3348801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0800000" flipH="1">
            <a:off x="8730790" y="3219666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10800000" flipH="1">
            <a:off x="8730790" y="3090530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10800000" flipH="1">
            <a:off x="8730790" y="2961395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0800000" flipH="1">
            <a:off x="8730790" y="2832259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10800000" flipH="1">
            <a:off x="8730790" y="2703124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10800000" flipH="1">
            <a:off x="8730790" y="2573988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10800000" flipH="1">
            <a:off x="8728780" y="3736374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10800000" flipH="1">
            <a:off x="8728780" y="3607238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3"/>
          <p:cNvGrpSpPr/>
          <p:nvPr/>
        </p:nvGrpSpPr>
        <p:grpSpPr>
          <a:xfrm flipH="1">
            <a:off x="715100" y="2401291"/>
            <a:ext cx="227965" cy="1577356"/>
            <a:chOff x="8200936" y="2248891"/>
            <a:chExt cx="227965" cy="1577356"/>
          </a:xfrm>
        </p:grpSpPr>
        <p:sp>
          <p:nvSpPr>
            <p:cNvPr id="66" name="Google Shape;66;p3"/>
            <p:cNvSpPr/>
            <p:nvPr/>
          </p:nvSpPr>
          <p:spPr>
            <a:xfrm>
              <a:off x="8200936" y="2248891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200936" y="2389622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200936" y="2530353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8200936" y="2671083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200936" y="2811814"/>
              <a:ext cx="227965" cy="170012"/>
            </a:xfrm>
            <a:custGeom>
              <a:avLst/>
              <a:gdLst/>
              <a:ahLst/>
              <a:cxnLst/>
              <a:rect l="l" t="t" r="r" b="b"/>
              <a:pathLst>
                <a:path w="4452" h="4384" fill="none" extrusionOk="0">
                  <a:moveTo>
                    <a:pt x="4452" y="1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200936" y="2952583"/>
              <a:ext cx="227965" cy="169973"/>
            </a:xfrm>
            <a:custGeom>
              <a:avLst/>
              <a:gdLst/>
              <a:ahLst/>
              <a:cxnLst/>
              <a:rect l="l" t="t" r="r" b="b"/>
              <a:pathLst>
                <a:path w="4452" h="4383" fill="none" extrusionOk="0">
                  <a:moveTo>
                    <a:pt x="4452" y="0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8200936" y="3093314"/>
              <a:ext cx="227965" cy="169973"/>
            </a:xfrm>
            <a:custGeom>
              <a:avLst/>
              <a:gdLst/>
              <a:ahLst/>
              <a:cxnLst/>
              <a:rect l="l" t="t" r="r" b="b"/>
              <a:pathLst>
                <a:path w="4452" h="4383" fill="none" extrusionOk="0">
                  <a:moveTo>
                    <a:pt x="4452" y="0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8200936" y="3234936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200936" y="3375667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200936" y="3516397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1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200936" y="3657167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3"/>
          <p:cNvSpPr/>
          <p:nvPr/>
        </p:nvSpPr>
        <p:spPr>
          <a:xfrm rot="10800000">
            <a:off x="1159846" y="3156740"/>
            <a:ext cx="3246679" cy="1451994"/>
          </a:xfrm>
          <a:custGeom>
            <a:avLst/>
            <a:gdLst/>
            <a:ahLst/>
            <a:cxnLst/>
            <a:rect l="l" t="t" r="r" b="b"/>
            <a:pathLst>
              <a:path w="63889" h="34718" extrusionOk="0">
                <a:moveTo>
                  <a:pt x="3516" y="0"/>
                </a:moveTo>
                <a:lnTo>
                  <a:pt x="60693" y="297"/>
                </a:lnTo>
                <a:lnTo>
                  <a:pt x="63889" y="3447"/>
                </a:lnTo>
                <a:lnTo>
                  <a:pt x="63889" y="31682"/>
                </a:lnTo>
                <a:lnTo>
                  <a:pt x="60807" y="34717"/>
                </a:lnTo>
                <a:lnTo>
                  <a:pt x="60807" y="7007"/>
                </a:lnTo>
                <a:lnTo>
                  <a:pt x="57338" y="3584"/>
                </a:lnTo>
                <a:lnTo>
                  <a:pt x="1" y="3515"/>
                </a:ln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flipH="1">
            <a:off x="6771557" y="3293110"/>
            <a:ext cx="1130248" cy="1266710"/>
          </a:xfrm>
          <a:custGeom>
            <a:avLst/>
            <a:gdLst/>
            <a:ahLst/>
            <a:cxnLst/>
            <a:rect l="l" t="t" r="r" b="b"/>
            <a:pathLst>
              <a:path w="22073" h="32664" extrusionOk="0">
                <a:moveTo>
                  <a:pt x="1" y="1"/>
                </a:moveTo>
                <a:lnTo>
                  <a:pt x="1" y="22255"/>
                </a:lnTo>
                <a:lnTo>
                  <a:pt x="10546" y="32664"/>
                </a:lnTo>
                <a:lnTo>
                  <a:pt x="22073" y="32664"/>
                </a:lnTo>
                <a:lnTo>
                  <a:pt x="9291" y="20041"/>
                </a:lnTo>
                <a:lnTo>
                  <a:pt x="9291" y="9975"/>
                </a:ln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flipH="1">
            <a:off x="728999" y="535000"/>
            <a:ext cx="7699901" cy="1393288"/>
          </a:xfrm>
          <a:custGeom>
            <a:avLst/>
            <a:gdLst/>
            <a:ahLst/>
            <a:cxnLst/>
            <a:rect l="l" t="t" r="r" b="b"/>
            <a:pathLst>
              <a:path w="150374" h="35928" fill="none" extrusionOk="0">
                <a:moveTo>
                  <a:pt x="1" y="15339"/>
                </a:moveTo>
                <a:lnTo>
                  <a:pt x="1" y="4337"/>
                </a:lnTo>
                <a:lnTo>
                  <a:pt x="4337" y="0"/>
                </a:lnTo>
                <a:lnTo>
                  <a:pt x="144439" y="0"/>
                </a:lnTo>
                <a:lnTo>
                  <a:pt x="150168" y="5729"/>
                </a:lnTo>
                <a:lnTo>
                  <a:pt x="150374" y="35927"/>
                </a:lnTo>
              </a:path>
            </a:pathLst>
          </a:custGeom>
          <a:noFill/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flipH="1">
            <a:off x="7284304" y="1376754"/>
            <a:ext cx="992302" cy="2661743"/>
          </a:xfrm>
          <a:custGeom>
            <a:avLst/>
            <a:gdLst/>
            <a:ahLst/>
            <a:cxnLst/>
            <a:rect l="l" t="t" r="r" b="b"/>
            <a:pathLst>
              <a:path w="19379" h="68637" fill="none" extrusionOk="0">
                <a:moveTo>
                  <a:pt x="0" y="1"/>
                </a:moveTo>
                <a:lnTo>
                  <a:pt x="0" y="37320"/>
                </a:lnTo>
                <a:lnTo>
                  <a:pt x="19379" y="56699"/>
                </a:lnTo>
                <a:lnTo>
                  <a:pt x="19379" y="68636"/>
                </a:lnTo>
              </a:path>
            </a:pathLst>
          </a:custGeom>
          <a:noFill/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 flipH="1">
            <a:off x="8189862" y="3316146"/>
            <a:ext cx="110678" cy="878096"/>
          </a:xfrm>
          <a:custGeom>
            <a:avLst/>
            <a:gdLst/>
            <a:ahLst/>
            <a:cxnLst/>
            <a:rect l="l" t="t" r="r" b="b"/>
            <a:pathLst>
              <a:path w="2854" h="22643" extrusionOk="0">
                <a:moveTo>
                  <a:pt x="1438" y="19790"/>
                </a:moveTo>
                <a:cubicBezTo>
                  <a:pt x="639" y="19790"/>
                  <a:pt x="0" y="20429"/>
                  <a:pt x="0" y="21205"/>
                </a:cubicBezTo>
                <a:cubicBezTo>
                  <a:pt x="0" y="22004"/>
                  <a:pt x="639" y="22643"/>
                  <a:pt x="1438" y="22643"/>
                </a:cubicBezTo>
                <a:cubicBezTo>
                  <a:pt x="2214" y="22643"/>
                  <a:pt x="2853" y="22004"/>
                  <a:pt x="2853" y="21205"/>
                </a:cubicBezTo>
                <a:cubicBezTo>
                  <a:pt x="2853" y="20429"/>
                  <a:pt x="2214" y="19790"/>
                  <a:pt x="1438" y="19790"/>
                </a:cubicBezTo>
                <a:close/>
                <a:moveTo>
                  <a:pt x="1438" y="13193"/>
                </a:moveTo>
                <a:cubicBezTo>
                  <a:pt x="639" y="13193"/>
                  <a:pt x="0" y="13832"/>
                  <a:pt x="0" y="14608"/>
                </a:cubicBezTo>
                <a:cubicBezTo>
                  <a:pt x="0" y="15407"/>
                  <a:pt x="639" y="16046"/>
                  <a:pt x="1438" y="16046"/>
                </a:cubicBezTo>
                <a:cubicBezTo>
                  <a:pt x="2214" y="16046"/>
                  <a:pt x="2853" y="15407"/>
                  <a:pt x="2853" y="14608"/>
                </a:cubicBezTo>
                <a:cubicBezTo>
                  <a:pt x="2853" y="13832"/>
                  <a:pt x="2214" y="13193"/>
                  <a:pt x="1438" y="13193"/>
                </a:cubicBezTo>
                <a:close/>
                <a:moveTo>
                  <a:pt x="1438" y="6597"/>
                </a:moveTo>
                <a:cubicBezTo>
                  <a:pt x="639" y="6597"/>
                  <a:pt x="0" y="7236"/>
                  <a:pt x="0" y="8012"/>
                </a:cubicBezTo>
                <a:cubicBezTo>
                  <a:pt x="0" y="8811"/>
                  <a:pt x="639" y="9450"/>
                  <a:pt x="1438" y="9450"/>
                </a:cubicBezTo>
                <a:cubicBezTo>
                  <a:pt x="2214" y="9450"/>
                  <a:pt x="2853" y="8811"/>
                  <a:pt x="2853" y="8012"/>
                </a:cubicBezTo>
                <a:cubicBezTo>
                  <a:pt x="2853" y="7236"/>
                  <a:pt x="2214" y="6597"/>
                  <a:pt x="1438" y="6597"/>
                </a:cubicBezTo>
                <a:close/>
                <a:moveTo>
                  <a:pt x="2853" y="1415"/>
                </a:moveTo>
                <a:cubicBezTo>
                  <a:pt x="2853" y="2214"/>
                  <a:pt x="2214" y="2853"/>
                  <a:pt x="1438" y="2853"/>
                </a:cubicBezTo>
                <a:cubicBezTo>
                  <a:pt x="639" y="2853"/>
                  <a:pt x="0" y="2214"/>
                  <a:pt x="0" y="1415"/>
                </a:cubicBezTo>
                <a:cubicBezTo>
                  <a:pt x="0" y="639"/>
                  <a:pt x="639" y="0"/>
                  <a:pt x="1438" y="0"/>
                </a:cubicBezTo>
                <a:cubicBezTo>
                  <a:pt x="2214" y="0"/>
                  <a:pt x="2853" y="639"/>
                  <a:pt x="2853" y="1415"/>
                </a:cubicBez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882625" y="1895475"/>
            <a:ext cx="53790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title" idx="2" hasCustomPrompt="1"/>
          </p:nvPr>
        </p:nvSpPr>
        <p:spPr>
          <a:xfrm>
            <a:off x="4133850" y="1065075"/>
            <a:ext cx="876300" cy="5184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9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1882525" y="3552300"/>
            <a:ext cx="5379000" cy="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/>
          <p:nvPr/>
        </p:nvSpPr>
        <p:spPr>
          <a:xfrm rot="10800000" flipH="1">
            <a:off x="197850" y="160950"/>
            <a:ext cx="8748300" cy="4821600"/>
          </a:xfrm>
          <a:prstGeom prst="rect">
            <a:avLst/>
          </a:prstGeom>
          <a:gradFill>
            <a:gsLst>
              <a:gs pos="0">
                <a:srgbClr val="6B6B6B"/>
              </a:gs>
              <a:gs pos="9000">
                <a:srgbClr val="C8C8CD"/>
              </a:gs>
              <a:gs pos="13000">
                <a:schemeClr val="lt1"/>
              </a:gs>
              <a:gs pos="21000">
                <a:srgbClr val="C8C8CD"/>
              </a:gs>
              <a:gs pos="33000">
                <a:srgbClr val="6B6B6B"/>
              </a:gs>
              <a:gs pos="42000">
                <a:srgbClr val="7C7C7F"/>
              </a:gs>
              <a:gs pos="57000">
                <a:srgbClr val="6B6B6B"/>
              </a:gs>
              <a:gs pos="76000">
                <a:srgbClr val="C8C8CD"/>
              </a:gs>
              <a:gs pos="91000">
                <a:schemeClr val="lt1"/>
              </a:gs>
              <a:gs pos="100000">
                <a:srgbClr val="C8C8CD"/>
              </a:gs>
            </a:gsLst>
            <a:lin ang="13500032" scaled="0"/>
          </a:gradFill>
          <a:ln w="9525" cap="flat" cmpd="sng">
            <a:solidFill>
              <a:srgbClr val="6B6B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464775" y="254075"/>
            <a:ext cx="8214600" cy="463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554158" y="353225"/>
            <a:ext cx="8036400" cy="4437000"/>
          </a:xfrm>
          <a:prstGeom prst="rect">
            <a:avLst/>
          </a:prstGeom>
          <a:gradFill>
            <a:gsLst>
              <a:gs pos="0">
                <a:srgbClr val="395FC4"/>
              </a:gs>
              <a:gs pos="100000">
                <a:srgbClr val="5B8FE0"/>
              </a:gs>
            </a:gsLst>
            <a:lin ang="5400012" scaled="0"/>
          </a:gradFill>
          <a:ln>
            <a:noFill/>
          </a:ln>
          <a:effectLst>
            <a:outerShdw blurRad="142875" algn="bl" rotWithShape="0">
              <a:srgbClr val="FFFFFF">
                <a:alpha val="7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"/>
          <p:cNvSpPr/>
          <p:nvPr/>
        </p:nvSpPr>
        <p:spPr>
          <a:xfrm rot="5400000" flipH="1">
            <a:off x="8753104" y="3658176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"/>
          <p:cNvSpPr/>
          <p:nvPr/>
        </p:nvSpPr>
        <p:spPr>
          <a:xfrm rot="5400000" flipH="1">
            <a:off x="8753104" y="3300172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/>
          <p:nvPr/>
        </p:nvSpPr>
        <p:spPr>
          <a:xfrm rot="5400000" flipH="1">
            <a:off x="8753104" y="2942168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 flipH="1">
            <a:off x="247414" y="744263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"/>
          <p:cNvSpPr/>
          <p:nvPr/>
        </p:nvSpPr>
        <p:spPr>
          <a:xfrm flipH="1">
            <a:off x="247414" y="873399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 flipH="1">
            <a:off x="247414" y="1002534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 flipH="1">
            <a:off x="247414" y="1131670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 flipH="1">
            <a:off x="247414" y="1260805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 flipH="1">
            <a:off x="247414" y="1389941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 flipH="1">
            <a:off x="247414" y="1519076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 flipH="1">
            <a:off x="247414" y="1648212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"/>
          <p:cNvSpPr/>
          <p:nvPr/>
        </p:nvSpPr>
        <p:spPr>
          <a:xfrm flipH="1">
            <a:off x="249425" y="485826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"/>
          <p:cNvSpPr/>
          <p:nvPr/>
        </p:nvSpPr>
        <p:spPr>
          <a:xfrm flipH="1">
            <a:off x="249425" y="614962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5"/>
          <p:cNvGrpSpPr/>
          <p:nvPr/>
        </p:nvGrpSpPr>
        <p:grpSpPr>
          <a:xfrm rot="10800000" flipH="1">
            <a:off x="8200936" y="860052"/>
            <a:ext cx="227965" cy="1577356"/>
            <a:chOff x="8200936" y="2248891"/>
            <a:chExt cx="227965" cy="1577356"/>
          </a:xfrm>
        </p:grpSpPr>
        <p:sp>
          <p:nvSpPr>
            <p:cNvPr id="136" name="Google Shape;136;p5"/>
            <p:cNvSpPr/>
            <p:nvPr/>
          </p:nvSpPr>
          <p:spPr>
            <a:xfrm>
              <a:off x="8200936" y="2248891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200936" y="2389622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200936" y="2530353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8200936" y="2671083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8200936" y="2811814"/>
              <a:ext cx="227965" cy="170012"/>
            </a:xfrm>
            <a:custGeom>
              <a:avLst/>
              <a:gdLst/>
              <a:ahLst/>
              <a:cxnLst/>
              <a:rect l="l" t="t" r="r" b="b"/>
              <a:pathLst>
                <a:path w="4452" h="4384" fill="none" extrusionOk="0">
                  <a:moveTo>
                    <a:pt x="4452" y="1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200936" y="2952583"/>
              <a:ext cx="227965" cy="169973"/>
            </a:xfrm>
            <a:custGeom>
              <a:avLst/>
              <a:gdLst/>
              <a:ahLst/>
              <a:cxnLst/>
              <a:rect l="l" t="t" r="r" b="b"/>
              <a:pathLst>
                <a:path w="4452" h="4383" fill="none" extrusionOk="0">
                  <a:moveTo>
                    <a:pt x="4452" y="0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8200936" y="3093314"/>
              <a:ext cx="227965" cy="169973"/>
            </a:xfrm>
            <a:custGeom>
              <a:avLst/>
              <a:gdLst/>
              <a:ahLst/>
              <a:cxnLst/>
              <a:rect l="l" t="t" r="r" b="b"/>
              <a:pathLst>
                <a:path w="4452" h="4383" fill="none" extrusionOk="0">
                  <a:moveTo>
                    <a:pt x="4452" y="0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200936" y="3234936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8200936" y="3375667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200936" y="3516397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1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200936" y="3657167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5"/>
          <p:cNvSpPr/>
          <p:nvPr/>
        </p:nvSpPr>
        <p:spPr>
          <a:xfrm rot="10800000" flipH="1">
            <a:off x="647295" y="485830"/>
            <a:ext cx="1130248" cy="1266710"/>
          </a:xfrm>
          <a:custGeom>
            <a:avLst/>
            <a:gdLst/>
            <a:ahLst/>
            <a:cxnLst/>
            <a:rect l="l" t="t" r="r" b="b"/>
            <a:pathLst>
              <a:path w="22073" h="32664" extrusionOk="0">
                <a:moveTo>
                  <a:pt x="1" y="1"/>
                </a:moveTo>
                <a:lnTo>
                  <a:pt x="1" y="22255"/>
                </a:lnTo>
                <a:lnTo>
                  <a:pt x="10546" y="32664"/>
                </a:lnTo>
                <a:lnTo>
                  <a:pt x="22073" y="32664"/>
                </a:lnTo>
                <a:lnTo>
                  <a:pt x="9291" y="20041"/>
                </a:lnTo>
                <a:lnTo>
                  <a:pt x="9291" y="9975"/>
                </a:ln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"/>
          <p:cNvSpPr/>
          <p:nvPr/>
        </p:nvSpPr>
        <p:spPr>
          <a:xfrm rot="10800000" flipH="1">
            <a:off x="715100" y="3215212"/>
            <a:ext cx="7699901" cy="1393288"/>
          </a:xfrm>
          <a:custGeom>
            <a:avLst/>
            <a:gdLst/>
            <a:ahLst/>
            <a:cxnLst/>
            <a:rect l="l" t="t" r="r" b="b"/>
            <a:pathLst>
              <a:path w="150374" h="35928" fill="none" extrusionOk="0">
                <a:moveTo>
                  <a:pt x="1" y="15339"/>
                </a:moveTo>
                <a:lnTo>
                  <a:pt x="1" y="4337"/>
                </a:lnTo>
                <a:lnTo>
                  <a:pt x="4337" y="0"/>
                </a:lnTo>
                <a:lnTo>
                  <a:pt x="144439" y="0"/>
                </a:lnTo>
                <a:lnTo>
                  <a:pt x="150168" y="5729"/>
                </a:lnTo>
                <a:lnTo>
                  <a:pt x="150374" y="35927"/>
                </a:lnTo>
              </a:path>
            </a:pathLst>
          </a:custGeom>
          <a:noFill/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1"/>
          </p:nvPr>
        </p:nvSpPr>
        <p:spPr>
          <a:xfrm>
            <a:off x="3625191" y="2110125"/>
            <a:ext cx="2908200" cy="63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720000" y="458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>
                <a:solidFill>
                  <a:srgbClr val="FFCB2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subTitle" idx="2"/>
          </p:nvPr>
        </p:nvSpPr>
        <p:spPr>
          <a:xfrm>
            <a:off x="3619091" y="1621800"/>
            <a:ext cx="2908200" cy="49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ubTitle" idx="3"/>
          </p:nvPr>
        </p:nvSpPr>
        <p:spPr>
          <a:xfrm>
            <a:off x="3631291" y="3613450"/>
            <a:ext cx="2902200" cy="63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4"/>
          </p:nvPr>
        </p:nvSpPr>
        <p:spPr>
          <a:xfrm>
            <a:off x="3625198" y="3125123"/>
            <a:ext cx="2902200" cy="49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54" name="Google Shape;154;p5"/>
          <p:cNvCxnSpPr/>
          <p:nvPr/>
        </p:nvCxnSpPr>
        <p:spPr>
          <a:xfrm rot="10800000">
            <a:off x="5625050" y="477397"/>
            <a:ext cx="2164800" cy="0"/>
          </a:xfrm>
          <a:prstGeom prst="straightConnector1">
            <a:avLst/>
          </a:prstGeom>
          <a:noFill/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 flipH="1">
            <a:off x="197850" y="160950"/>
            <a:ext cx="8748300" cy="4821600"/>
          </a:xfrm>
          <a:prstGeom prst="rect">
            <a:avLst/>
          </a:prstGeom>
          <a:gradFill>
            <a:gsLst>
              <a:gs pos="0">
                <a:srgbClr val="6B6B6B"/>
              </a:gs>
              <a:gs pos="9000">
                <a:srgbClr val="C8C8CD"/>
              </a:gs>
              <a:gs pos="14000">
                <a:srgbClr val="6B6B6B"/>
              </a:gs>
              <a:gs pos="18000">
                <a:srgbClr val="C8C8CD"/>
              </a:gs>
              <a:gs pos="41000">
                <a:srgbClr val="7C7C7F"/>
              </a:gs>
              <a:gs pos="61000">
                <a:srgbClr val="C8C8CD"/>
              </a:gs>
              <a:gs pos="65000">
                <a:srgbClr val="6B6B6B"/>
              </a:gs>
              <a:gs pos="85000">
                <a:srgbClr val="C8C8CD"/>
              </a:gs>
              <a:gs pos="100000">
                <a:srgbClr val="C8C8CD"/>
              </a:gs>
            </a:gsLst>
            <a:lin ang="2700006" scaled="0"/>
          </a:gradFill>
          <a:ln w="9525" cap="flat" cmpd="sng">
            <a:solidFill>
              <a:srgbClr val="6B6B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464775" y="254075"/>
            <a:ext cx="8214600" cy="463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554158" y="353225"/>
            <a:ext cx="8036400" cy="4437000"/>
          </a:xfrm>
          <a:prstGeom prst="rect">
            <a:avLst/>
          </a:prstGeom>
          <a:gradFill>
            <a:gsLst>
              <a:gs pos="0">
                <a:srgbClr val="395FC4"/>
              </a:gs>
              <a:gs pos="100000">
                <a:srgbClr val="5B8FE0"/>
              </a:gs>
            </a:gsLst>
            <a:lin ang="5400012" scaled="0"/>
          </a:gradFill>
          <a:ln>
            <a:noFill/>
          </a:ln>
          <a:effectLst>
            <a:outerShdw blurRad="142875" algn="bl" rotWithShape="0">
              <a:srgbClr val="FFFFFF">
                <a:alpha val="7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 rot="-5400000" flipH="1">
            <a:off x="249896" y="1294399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 rot="-5400000" flipH="1">
            <a:off x="249896" y="1652403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 rot="-5400000" flipH="1">
            <a:off x="249896" y="2010407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 rot="10800000" flipH="1">
            <a:off x="8730790" y="3706537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"/>
          <p:cNvSpPr/>
          <p:nvPr/>
        </p:nvSpPr>
        <p:spPr>
          <a:xfrm rot="10800000" flipH="1">
            <a:off x="8730790" y="3577401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 rot="10800000" flipH="1">
            <a:off x="8730790" y="3448266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 rot="10800000" flipH="1">
            <a:off x="8730790" y="3319130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"/>
          <p:cNvSpPr/>
          <p:nvPr/>
        </p:nvSpPr>
        <p:spPr>
          <a:xfrm rot="10800000" flipH="1">
            <a:off x="8730790" y="3189995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"/>
          <p:cNvSpPr/>
          <p:nvPr/>
        </p:nvSpPr>
        <p:spPr>
          <a:xfrm rot="10800000" flipH="1">
            <a:off x="8730790" y="3060859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 rot="10800000" flipH="1">
            <a:off x="8730790" y="2931724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 rot="10800000" flipH="1">
            <a:off x="8730790" y="2802588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 rot="10800000" flipH="1">
            <a:off x="8728780" y="3964974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 rot="10800000" flipH="1">
            <a:off x="8728780" y="3835838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 rot="10800000" flipH="1">
            <a:off x="5715450" y="3458493"/>
            <a:ext cx="2840185" cy="1270158"/>
          </a:xfrm>
          <a:custGeom>
            <a:avLst/>
            <a:gdLst/>
            <a:ahLst/>
            <a:cxnLst/>
            <a:rect l="l" t="t" r="r" b="b"/>
            <a:pathLst>
              <a:path w="63889" h="34718" extrusionOk="0">
                <a:moveTo>
                  <a:pt x="3516" y="0"/>
                </a:moveTo>
                <a:lnTo>
                  <a:pt x="60693" y="297"/>
                </a:lnTo>
                <a:lnTo>
                  <a:pt x="63889" y="3447"/>
                </a:lnTo>
                <a:lnTo>
                  <a:pt x="63889" y="31682"/>
                </a:lnTo>
                <a:lnTo>
                  <a:pt x="60807" y="34717"/>
                </a:lnTo>
                <a:lnTo>
                  <a:pt x="60807" y="7007"/>
                </a:lnTo>
                <a:lnTo>
                  <a:pt x="57338" y="3584"/>
                </a:lnTo>
                <a:lnTo>
                  <a:pt x="1" y="3515"/>
                </a:ln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"/>
          <p:cNvSpPr/>
          <p:nvPr/>
        </p:nvSpPr>
        <p:spPr>
          <a:xfrm rot="-5400000">
            <a:off x="-1069055" y="2193688"/>
            <a:ext cx="4190923" cy="758350"/>
          </a:xfrm>
          <a:custGeom>
            <a:avLst/>
            <a:gdLst/>
            <a:ahLst/>
            <a:cxnLst/>
            <a:rect l="l" t="t" r="r" b="b"/>
            <a:pathLst>
              <a:path w="150374" h="35928" fill="none" extrusionOk="0">
                <a:moveTo>
                  <a:pt x="1" y="15339"/>
                </a:moveTo>
                <a:lnTo>
                  <a:pt x="1" y="4337"/>
                </a:lnTo>
                <a:lnTo>
                  <a:pt x="4337" y="0"/>
                </a:lnTo>
                <a:lnTo>
                  <a:pt x="144439" y="0"/>
                </a:lnTo>
                <a:lnTo>
                  <a:pt x="150168" y="5729"/>
                </a:lnTo>
                <a:lnTo>
                  <a:pt x="150374" y="35927"/>
                </a:lnTo>
              </a:path>
            </a:pathLst>
          </a:custGeom>
          <a:noFill/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title"/>
          </p:nvPr>
        </p:nvSpPr>
        <p:spPr>
          <a:xfrm>
            <a:off x="720000" y="458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>
                <a:solidFill>
                  <a:srgbClr val="FFCB2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9pPr>
          </a:lstStyle>
          <a:p>
            <a:endParaRPr/>
          </a:p>
        </p:txBody>
      </p:sp>
      <p:cxnSp>
        <p:nvCxnSpPr>
          <p:cNvPr id="175" name="Google Shape;175;p6"/>
          <p:cNvCxnSpPr/>
          <p:nvPr/>
        </p:nvCxnSpPr>
        <p:spPr>
          <a:xfrm>
            <a:off x="8481925" y="1598825"/>
            <a:ext cx="0" cy="1771800"/>
          </a:xfrm>
          <a:prstGeom prst="straightConnector1">
            <a:avLst/>
          </a:prstGeom>
          <a:noFill/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</p:cxnSp>
      <p:cxnSp>
        <p:nvCxnSpPr>
          <p:cNvPr id="176" name="Google Shape;176;p6"/>
          <p:cNvCxnSpPr/>
          <p:nvPr/>
        </p:nvCxnSpPr>
        <p:spPr>
          <a:xfrm rot="10800000">
            <a:off x="4109450" y="477397"/>
            <a:ext cx="2537400" cy="0"/>
          </a:xfrm>
          <a:prstGeom prst="straightConnector1">
            <a:avLst/>
          </a:prstGeom>
          <a:noFill/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/>
          <p:nvPr/>
        </p:nvSpPr>
        <p:spPr>
          <a:xfrm flipH="1">
            <a:off x="197850" y="160950"/>
            <a:ext cx="8748300" cy="4821600"/>
          </a:xfrm>
          <a:prstGeom prst="rect">
            <a:avLst/>
          </a:prstGeom>
          <a:gradFill>
            <a:gsLst>
              <a:gs pos="0">
                <a:srgbClr val="6B6B6B"/>
              </a:gs>
              <a:gs pos="9000">
                <a:srgbClr val="C8C8CD"/>
              </a:gs>
              <a:gs pos="14000">
                <a:srgbClr val="6B6B6B"/>
              </a:gs>
              <a:gs pos="18000">
                <a:srgbClr val="C8C8CD"/>
              </a:gs>
              <a:gs pos="41000">
                <a:srgbClr val="7C7C7F"/>
              </a:gs>
              <a:gs pos="61000">
                <a:srgbClr val="C8C8CD"/>
              </a:gs>
              <a:gs pos="65000">
                <a:srgbClr val="6B6B6B"/>
              </a:gs>
              <a:gs pos="85000">
                <a:srgbClr val="C8C8CD"/>
              </a:gs>
              <a:gs pos="100000">
                <a:srgbClr val="C8C8CD"/>
              </a:gs>
            </a:gsLst>
            <a:lin ang="2700006" scaled="0"/>
          </a:gradFill>
          <a:ln w="9525" cap="flat" cmpd="sng">
            <a:solidFill>
              <a:srgbClr val="6B6B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9"/>
          <p:cNvSpPr/>
          <p:nvPr/>
        </p:nvSpPr>
        <p:spPr>
          <a:xfrm rot="10800000">
            <a:off x="464625" y="254125"/>
            <a:ext cx="8214600" cy="463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"/>
          <p:cNvSpPr/>
          <p:nvPr/>
        </p:nvSpPr>
        <p:spPr>
          <a:xfrm rot="10800000">
            <a:off x="511964" y="303850"/>
            <a:ext cx="8119800" cy="4536000"/>
          </a:xfrm>
          <a:prstGeom prst="rect">
            <a:avLst/>
          </a:prstGeom>
          <a:solidFill>
            <a:srgbClr val="222222"/>
          </a:solidFill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"/>
          <p:cNvSpPr/>
          <p:nvPr/>
        </p:nvSpPr>
        <p:spPr>
          <a:xfrm rot="10800000">
            <a:off x="553442" y="353275"/>
            <a:ext cx="8036400" cy="4437000"/>
          </a:xfrm>
          <a:prstGeom prst="rect">
            <a:avLst/>
          </a:prstGeom>
          <a:gradFill>
            <a:gsLst>
              <a:gs pos="0">
                <a:srgbClr val="395FC4"/>
              </a:gs>
              <a:gs pos="100000">
                <a:srgbClr val="5B8FE0"/>
              </a:gs>
            </a:gsLst>
            <a:lin ang="5400012" scaled="0"/>
          </a:gradFill>
          <a:ln>
            <a:noFill/>
          </a:ln>
          <a:effectLst>
            <a:outerShdw blurRad="142875" algn="bl" rotWithShape="0">
              <a:srgbClr val="FFFFFF">
                <a:alpha val="7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9"/>
          <p:cNvSpPr/>
          <p:nvPr/>
        </p:nvSpPr>
        <p:spPr>
          <a:xfrm rot="-5400000">
            <a:off x="249896" y="3175001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9"/>
          <p:cNvSpPr/>
          <p:nvPr/>
        </p:nvSpPr>
        <p:spPr>
          <a:xfrm rot="-5400000">
            <a:off x="249896" y="2816997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/>
          <p:nvPr/>
        </p:nvSpPr>
        <p:spPr>
          <a:xfrm rot="-5400000">
            <a:off x="249896" y="2458993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>
            <a:off x="8730790" y="3411263"/>
            <a:ext cx="1659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/>
          <p:nvPr/>
        </p:nvSpPr>
        <p:spPr>
          <a:xfrm>
            <a:off x="8730790" y="3540399"/>
            <a:ext cx="1659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"/>
          <p:cNvSpPr/>
          <p:nvPr/>
        </p:nvSpPr>
        <p:spPr>
          <a:xfrm>
            <a:off x="8730790" y="3669534"/>
            <a:ext cx="1659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/>
          <p:nvPr/>
        </p:nvSpPr>
        <p:spPr>
          <a:xfrm>
            <a:off x="8730790" y="3798670"/>
            <a:ext cx="1659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>
            <a:off x="8730790" y="3927805"/>
            <a:ext cx="1659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"/>
          <p:cNvSpPr/>
          <p:nvPr/>
        </p:nvSpPr>
        <p:spPr>
          <a:xfrm>
            <a:off x="8730790" y="4056941"/>
            <a:ext cx="1659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8730790" y="4186076"/>
            <a:ext cx="1659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>
            <a:off x="8730790" y="4315212"/>
            <a:ext cx="1659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8728780" y="3152826"/>
            <a:ext cx="1659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>
            <a:off x="8728780" y="3281962"/>
            <a:ext cx="1659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9"/>
          <p:cNvGrpSpPr/>
          <p:nvPr/>
        </p:nvGrpSpPr>
        <p:grpSpPr>
          <a:xfrm>
            <a:off x="7972335" y="2401058"/>
            <a:ext cx="227965" cy="1577356"/>
            <a:chOff x="8200936" y="2248891"/>
            <a:chExt cx="227965" cy="1577356"/>
          </a:xfrm>
        </p:grpSpPr>
        <p:sp>
          <p:nvSpPr>
            <p:cNvPr id="265" name="Google Shape;265;p9"/>
            <p:cNvSpPr/>
            <p:nvPr/>
          </p:nvSpPr>
          <p:spPr>
            <a:xfrm>
              <a:off x="8200936" y="2248891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00936" y="2389622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8200936" y="2530353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8200936" y="2671083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8200936" y="2811814"/>
              <a:ext cx="227965" cy="170012"/>
            </a:xfrm>
            <a:custGeom>
              <a:avLst/>
              <a:gdLst/>
              <a:ahLst/>
              <a:cxnLst/>
              <a:rect l="l" t="t" r="r" b="b"/>
              <a:pathLst>
                <a:path w="4452" h="4384" fill="none" extrusionOk="0">
                  <a:moveTo>
                    <a:pt x="4452" y="1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200936" y="2952583"/>
              <a:ext cx="227965" cy="169973"/>
            </a:xfrm>
            <a:custGeom>
              <a:avLst/>
              <a:gdLst/>
              <a:ahLst/>
              <a:cxnLst/>
              <a:rect l="l" t="t" r="r" b="b"/>
              <a:pathLst>
                <a:path w="4452" h="4383" fill="none" extrusionOk="0">
                  <a:moveTo>
                    <a:pt x="4452" y="0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8200936" y="3093314"/>
              <a:ext cx="227965" cy="169973"/>
            </a:xfrm>
            <a:custGeom>
              <a:avLst/>
              <a:gdLst/>
              <a:ahLst/>
              <a:cxnLst/>
              <a:rect l="l" t="t" r="r" b="b"/>
              <a:pathLst>
                <a:path w="4452" h="4383" fill="none" extrusionOk="0">
                  <a:moveTo>
                    <a:pt x="4452" y="0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200936" y="3234936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200936" y="3375667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200936" y="3516397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1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200936" y="3657167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9"/>
          <p:cNvSpPr/>
          <p:nvPr/>
        </p:nvSpPr>
        <p:spPr>
          <a:xfrm rot="10800000" flipH="1">
            <a:off x="5270875" y="3156506"/>
            <a:ext cx="3246679" cy="1451994"/>
          </a:xfrm>
          <a:custGeom>
            <a:avLst/>
            <a:gdLst/>
            <a:ahLst/>
            <a:cxnLst/>
            <a:rect l="l" t="t" r="r" b="b"/>
            <a:pathLst>
              <a:path w="63889" h="34718" extrusionOk="0">
                <a:moveTo>
                  <a:pt x="3516" y="0"/>
                </a:moveTo>
                <a:lnTo>
                  <a:pt x="60693" y="297"/>
                </a:lnTo>
                <a:lnTo>
                  <a:pt x="63889" y="3447"/>
                </a:lnTo>
                <a:lnTo>
                  <a:pt x="63889" y="31682"/>
                </a:lnTo>
                <a:lnTo>
                  <a:pt x="60807" y="34717"/>
                </a:lnTo>
                <a:lnTo>
                  <a:pt x="60807" y="7007"/>
                </a:lnTo>
                <a:lnTo>
                  <a:pt x="57338" y="3584"/>
                </a:lnTo>
                <a:lnTo>
                  <a:pt x="1" y="3515"/>
                </a:ln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9"/>
          <p:cNvSpPr/>
          <p:nvPr/>
        </p:nvSpPr>
        <p:spPr>
          <a:xfrm>
            <a:off x="973665" y="3292877"/>
            <a:ext cx="1130248" cy="1266710"/>
          </a:xfrm>
          <a:custGeom>
            <a:avLst/>
            <a:gdLst/>
            <a:ahLst/>
            <a:cxnLst/>
            <a:rect l="l" t="t" r="r" b="b"/>
            <a:pathLst>
              <a:path w="22073" h="32664" extrusionOk="0">
                <a:moveTo>
                  <a:pt x="1" y="1"/>
                </a:moveTo>
                <a:lnTo>
                  <a:pt x="1" y="22255"/>
                </a:lnTo>
                <a:lnTo>
                  <a:pt x="10546" y="32664"/>
                </a:lnTo>
                <a:lnTo>
                  <a:pt x="22073" y="32664"/>
                </a:lnTo>
                <a:lnTo>
                  <a:pt x="9291" y="20041"/>
                </a:lnTo>
                <a:lnTo>
                  <a:pt x="9291" y="9975"/>
                </a:ln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9"/>
          <p:cNvSpPr/>
          <p:nvPr/>
        </p:nvSpPr>
        <p:spPr>
          <a:xfrm>
            <a:off x="808270" y="534767"/>
            <a:ext cx="7699901" cy="1393288"/>
          </a:xfrm>
          <a:custGeom>
            <a:avLst/>
            <a:gdLst/>
            <a:ahLst/>
            <a:cxnLst/>
            <a:rect l="l" t="t" r="r" b="b"/>
            <a:pathLst>
              <a:path w="150374" h="35928" fill="none" extrusionOk="0">
                <a:moveTo>
                  <a:pt x="1" y="15339"/>
                </a:moveTo>
                <a:lnTo>
                  <a:pt x="1" y="4337"/>
                </a:lnTo>
                <a:lnTo>
                  <a:pt x="4337" y="0"/>
                </a:lnTo>
                <a:lnTo>
                  <a:pt x="144439" y="0"/>
                </a:lnTo>
                <a:lnTo>
                  <a:pt x="150168" y="5729"/>
                </a:lnTo>
                <a:lnTo>
                  <a:pt x="150374" y="35927"/>
                </a:lnTo>
              </a:path>
            </a:pathLst>
          </a:custGeom>
          <a:noFill/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"/>
          <p:cNvSpPr/>
          <p:nvPr/>
        </p:nvSpPr>
        <p:spPr>
          <a:xfrm>
            <a:off x="598864" y="1376521"/>
            <a:ext cx="992302" cy="2661743"/>
          </a:xfrm>
          <a:custGeom>
            <a:avLst/>
            <a:gdLst/>
            <a:ahLst/>
            <a:cxnLst/>
            <a:rect l="l" t="t" r="r" b="b"/>
            <a:pathLst>
              <a:path w="19379" h="68637" fill="none" extrusionOk="0">
                <a:moveTo>
                  <a:pt x="0" y="1"/>
                </a:moveTo>
                <a:lnTo>
                  <a:pt x="0" y="37320"/>
                </a:lnTo>
                <a:lnTo>
                  <a:pt x="19379" y="56699"/>
                </a:lnTo>
                <a:lnTo>
                  <a:pt x="19379" y="68636"/>
                </a:lnTo>
              </a:path>
            </a:pathLst>
          </a:custGeom>
          <a:noFill/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9"/>
          <p:cNvSpPr/>
          <p:nvPr/>
        </p:nvSpPr>
        <p:spPr>
          <a:xfrm rot="10800000" flipH="1">
            <a:off x="797657" y="1630563"/>
            <a:ext cx="110678" cy="878096"/>
          </a:xfrm>
          <a:custGeom>
            <a:avLst/>
            <a:gdLst/>
            <a:ahLst/>
            <a:cxnLst/>
            <a:rect l="l" t="t" r="r" b="b"/>
            <a:pathLst>
              <a:path w="2854" h="22643" extrusionOk="0">
                <a:moveTo>
                  <a:pt x="1438" y="19790"/>
                </a:moveTo>
                <a:cubicBezTo>
                  <a:pt x="639" y="19790"/>
                  <a:pt x="0" y="20429"/>
                  <a:pt x="0" y="21205"/>
                </a:cubicBezTo>
                <a:cubicBezTo>
                  <a:pt x="0" y="22004"/>
                  <a:pt x="639" y="22643"/>
                  <a:pt x="1438" y="22643"/>
                </a:cubicBezTo>
                <a:cubicBezTo>
                  <a:pt x="2214" y="22643"/>
                  <a:pt x="2853" y="22004"/>
                  <a:pt x="2853" y="21205"/>
                </a:cubicBezTo>
                <a:cubicBezTo>
                  <a:pt x="2853" y="20429"/>
                  <a:pt x="2214" y="19790"/>
                  <a:pt x="1438" y="19790"/>
                </a:cubicBezTo>
                <a:close/>
                <a:moveTo>
                  <a:pt x="1438" y="13193"/>
                </a:moveTo>
                <a:cubicBezTo>
                  <a:pt x="639" y="13193"/>
                  <a:pt x="0" y="13832"/>
                  <a:pt x="0" y="14608"/>
                </a:cubicBezTo>
                <a:cubicBezTo>
                  <a:pt x="0" y="15407"/>
                  <a:pt x="639" y="16046"/>
                  <a:pt x="1438" y="16046"/>
                </a:cubicBezTo>
                <a:cubicBezTo>
                  <a:pt x="2214" y="16046"/>
                  <a:pt x="2853" y="15407"/>
                  <a:pt x="2853" y="14608"/>
                </a:cubicBezTo>
                <a:cubicBezTo>
                  <a:pt x="2853" y="13832"/>
                  <a:pt x="2214" y="13193"/>
                  <a:pt x="1438" y="13193"/>
                </a:cubicBezTo>
                <a:close/>
                <a:moveTo>
                  <a:pt x="1438" y="6597"/>
                </a:moveTo>
                <a:cubicBezTo>
                  <a:pt x="639" y="6597"/>
                  <a:pt x="0" y="7236"/>
                  <a:pt x="0" y="8012"/>
                </a:cubicBezTo>
                <a:cubicBezTo>
                  <a:pt x="0" y="8811"/>
                  <a:pt x="639" y="9450"/>
                  <a:pt x="1438" y="9450"/>
                </a:cubicBezTo>
                <a:cubicBezTo>
                  <a:pt x="2214" y="9450"/>
                  <a:pt x="2853" y="8811"/>
                  <a:pt x="2853" y="8012"/>
                </a:cubicBezTo>
                <a:cubicBezTo>
                  <a:pt x="2853" y="7236"/>
                  <a:pt x="2214" y="6597"/>
                  <a:pt x="1438" y="6597"/>
                </a:cubicBezTo>
                <a:close/>
                <a:moveTo>
                  <a:pt x="2853" y="1415"/>
                </a:moveTo>
                <a:cubicBezTo>
                  <a:pt x="2853" y="2214"/>
                  <a:pt x="2214" y="2853"/>
                  <a:pt x="1438" y="2853"/>
                </a:cubicBezTo>
                <a:cubicBezTo>
                  <a:pt x="639" y="2853"/>
                  <a:pt x="0" y="2214"/>
                  <a:pt x="0" y="1415"/>
                </a:cubicBezTo>
                <a:cubicBezTo>
                  <a:pt x="0" y="639"/>
                  <a:pt x="639" y="0"/>
                  <a:pt x="1438" y="0"/>
                </a:cubicBezTo>
                <a:cubicBezTo>
                  <a:pt x="2214" y="0"/>
                  <a:pt x="2853" y="639"/>
                  <a:pt x="2853" y="1415"/>
                </a:cubicBez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"/>
          <p:cNvSpPr txBox="1">
            <a:spLocks noGrp="1"/>
          </p:cNvSpPr>
          <p:nvPr>
            <p:ph type="subTitle" idx="1"/>
          </p:nvPr>
        </p:nvSpPr>
        <p:spPr>
          <a:xfrm>
            <a:off x="2410075" y="2467275"/>
            <a:ext cx="43242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9"/>
          <p:cNvSpPr txBox="1">
            <a:spLocks noGrp="1"/>
          </p:cNvSpPr>
          <p:nvPr>
            <p:ph type="title"/>
          </p:nvPr>
        </p:nvSpPr>
        <p:spPr>
          <a:xfrm flipH="1">
            <a:off x="2409850" y="1733475"/>
            <a:ext cx="4324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200" b="0">
                <a:solidFill>
                  <a:srgbClr val="FFCB2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"/>
          <p:cNvSpPr/>
          <p:nvPr/>
        </p:nvSpPr>
        <p:spPr>
          <a:xfrm>
            <a:off x="197850" y="160950"/>
            <a:ext cx="8748300" cy="4821600"/>
          </a:xfrm>
          <a:prstGeom prst="rect">
            <a:avLst/>
          </a:prstGeom>
          <a:gradFill>
            <a:gsLst>
              <a:gs pos="0">
                <a:srgbClr val="6B6B6B"/>
              </a:gs>
              <a:gs pos="9000">
                <a:srgbClr val="C8C8CD"/>
              </a:gs>
              <a:gs pos="13000">
                <a:schemeClr val="lt1"/>
              </a:gs>
              <a:gs pos="21000">
                <a:srgbClr val="C8C8CD"/>
              </a:gs>
              <a:gs pos="33000">
                <a:srgbClr val="6B6B6B"/>
              </a:gs>
              <a:gs pos="42000">
                <a:srgbClr val="7C7C7F"/>
              </a:gs>
              <a:gs pos="57000">
                <a:srgbClr val="6B6B6B"/>
              </a:gs>
              <a:gs pos="76000">
                <a:srgbClr val="C8C8CD"/>
              </a:gs>
              <a:gs pos="91000">
                <a:schemeClr val="lt1"/>
              </a:gs>
              <a:gs pos="100000">
                <a:srgbClr val="C8C8CD"/>
              </a:gs>
            </a:gsLst>
            <a:lin ang="18900732" scaled="0"/>
          </a:gradFill>
          <a:ln w="9525" cap="flat" cmpd="sng">
            <a:solidFill>
              <a:srgbClr val="6B6B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3"/>
          <p:cNvSpPr/>
          <p:nvPr/>
        </p:nvSpPr>
        <p:spPr>
          <a:xfrm>
            <a:off x="464775" y="254075"/>
            <a:ext cx="8214600" cy="463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3"/>
          <p:cNvSpPr/>
          <p:nvPr/>
        </p:nvSpPr>
        <p:spPr>
          <a:xfrm>
            <a:off x="554158" y="353225"/>
            <a:ext cx="8036400" cy="4437000"/>
          </a:xfrm>
          <a:prstGeom prst="rect">
            <a:avLst/>
          </a:prstGeom>
          <a:gradFill>
            <a:gsLst>
              <a:gs pos="0">
                <a:srgbClr val="395FC4"/>
              </a:gs>
              <a:gs pos="100000">
                <a:srgbClr val="5B8FE0"/>
              </a:gs>
            </a:gsLst>
            <a:lin ang="5400012" scaled="0"/>
          </a:gradFill>
          <a:ln>
            <a:noFill/>
          </a:ln>
          <a:effectLst>
            <a:outerShdw blurRad="142875" algn="bl" rotWithShape="0">
              <a:srgbClr val="FFFFFF">
                <a:alpha val="7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3"/>
          <p:cNvSpPr/>
          <p:nvPr/>
        </p:nvSpPr>
        <p:spPr>
          <a:xfrm rot="5400000">
            <a:off x="8753104" y="2260849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3"/>
          <p:cNvSpPr/>
          <p:nvPr/>
        </p:nvSpPr>
        <p:spPr>
          <a:xfrm rot="5400000">
            <a:off x="8753104" y="2618853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3"/>
          <p:cNvSpPr/>
          <p:nvPr/>
        </p:nvSpPr>
        <p:spPr>
          <a:xfrm rot="5400000">
            <a:off x="8753104" y="2976857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3"/>
          <p:cNvSpPr/>
          <p:nvPr/>
        </p:nvSpPr>
        <p:spPr>
          <a:xfrm rot="10800000">
            <a:off x="247310" y="4316137"/>
            <a:ext cx="1659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3"/>
          <p:cNvSpPr/>
          <p:nvPr/>
        </p:nvSpPr>
        <p:spPr>
          <a:xfrm rot="10800000">
            <a:off x="247310" y="4187001"/>
            <a:ext cx="1659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3"/>
          <p:cNvSpPr/>
          <p:nvPr/>
        </p:nvSpPr>
        <p:spPr>
          <a:xfrm rot="10800000">
            <a:off x="247310" y="4057866"/>
            <a:ext cx="1659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3"/>
          <p:cNvSpPr/>
          <p:nvPr/>
        </p:nvSpPr>
        <p:spPr>
          <a:xfrm rot="10800000">
            <a:off x="247310" y="3928730"/>
            <a:ext cx="1659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3"/>
          <p:cNvSpPr/>
          <p:nvPr/>
        </p:nvSpPr>
        <p:spPr>
          <a:xfrm rot="10800000">
            <a:off x="247310" y="3799595"/>
            <a:ext cx="1659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3"/>
          <p:cNvSpPr/>
          <p:nvPr/>
        </p:nvSpPr>
        <p:spPr>
          <a:xfrm rot="10800000">
            <a:off x="247310" y="3670459"/>
            <a:ext cx="1659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3"/>
          <p:cNvSpPr/>
          <p:nvPr/>
        </p:nvSpPr>
        <p:spPr>
          <a:xfrm rot="10800000">
            <a:off x="247310" y="3541324"/>
            <a:ext cx="1659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3"/>
          <p:cNvSpPr/>
          <p:nvPr/>
        </p:nvSpPr>
        <p:spPr>
          <a:xfrm rot="10800000">
            <a:off x="247310" y="3412188"/>
            <a:ext cx="1659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3"/>
          <p:cNvSpPr/>
          <p:nvPr/>
        </p:nvSpPr>
        <p:spPr>
          <a:xfrm rot="10800000">
            <a:off x="249320" y="4574574"/>
            <a:ext cx="1659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"/>
          <p:cNvSpPr/>
          <p:nvPr/>
        </p:nvSpPr>
        <p:spPr>
          <a:xfrm rot="10800000">
            <a:off x="249320" y="4445438"/>
            <a:ext cx="1659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13"/>
          <p:cNvGrpSpPr/>
          <p:nvPr/>
        </p:nvGrpSpPr>
        <p:grpSpPr>
          <a:xfrm rot="-5400000">
            <a:off x="7451235" y="4037151"/>
            <a:ext cx="165799" cy="1147211"/>
            <a:chOff x="8200936" y="2248891"/>
            <a:chExt cx="227965" cy="1577356"/>
          </a:xfrm>
        </p:grpSpPr>
        <p:sp>
          <p:nvSpPr>
            <p:cNvPr id="329" name="Google Shape;329;p13"/>
            <p:cNvSpPr/>
            <p:nvPr/>
          </p:nvSpPr>
          <p:spPr>
            <a:xfrm>
              <a:off x="8200936" y="2248891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8200936" y="2389622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8200936" y="2530353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200936" y="2671083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8200936" y="2811814"/>
              <a:ext cx="227965" cy="170012"/>
            </a:xfrm>
            <a:custGeom>
              <a:avLst/>
              <a:gdLst/>
              <a:ahLst/>
              <a:cxnLst/>
              <a:rect l="l" t="t" r="r" b="b"/>
              <a:pathLst>
                <a:path w="4452" h="4384" fill="none" extrusionOk="0">
                  <a:moveTo>
                    <a:pt x="4452" y="1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8200936" y="2952583"/>
              <a:ext cx="227965" cy="169973"/>
            </a:xfrm>
            <a:custGeom>
              <a:avLst/>
              <a:gdLst/>
              <a:ahLst/>
              <a:cxnLst/>
              <a:rect l="l" t="t" r="r" b="b"/>
              <a:pathLst>
                <a:path w="4452" h="4383" fill="none" extrusionOk="0">
                  <a:moveTo>
                    <a:pt x="4452" y="0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200936" y="3093314"/>
              <a:ext cx="227965" cy="169973"/>
            </a:xfrm>
            <a:custGeom>
              <a:avLst/>
              <a:gdLst/>
              <a:ahLst/>
              <a:cxnLst/>
              <a:rect l="l" t="t" r="r" b="b"/>
              <a:pathLst>
                <a:path w="4452" h="4383" fill="none" extrusionOk="0">
                  <a:moveTo>
                    <a:pt x="4452" y="0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8200936" y="3234936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8200936" y="3375667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8200936" y="3516397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1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8200936" y="3657167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13"/>
          <p:cNvSpPr/>
          <p:nvPr/>
        </p:nvSpPr>
        <p:spPr>
          <a:xfrm rot="10800000">
            <a:off x="715100" y="3156515"/>
            <a:ext cx="3246679" cy="1451994"/>
          </a:xfrm>
          <a:custGeom>
            <a:avLst/>
            <a:gdLst/>
            <a:ahLst/>
            <a:cxnLst/>
            <a:rect l="l" t="t" r="r" b="b"/>
            <a:pathLst>
              <a:path w="63889" h="34718" extrusionOk="0">
                <a:moveTo>
                  <a:pt x="3516" y="0"/>
                </a:moveTo>
                <a:lnTo>
                  <a:pt x="60693" y="297"/>
                </a:lnTo>
                <a:lnTo>
                  <a:pt x="63889" y="3447"/>
                </a:lnTo>
                <a:lnTo>
                  <a:pt x="63889" y="31682"/>
                </a:lnTo>
                <a:lnTo>
                  <a:pt x="60807" y="34717"/>
                </a:lnTo>
                <a:lnTo>
                  <a:pt x="60807" y="7007"/>
                </a:lnTo>
                <a:lnTo>
                  <a:pt x="57338" y="3584"/>
                </a:lnTo>
                <a:lnTo>
                  <a:pt x="1" y="3515"/>
                </a:ln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hasCustomPrompt="1"/>
          </p:nvPr>
        </p:nvSpPr>
        <p:spPr>
          <a:xfrm>
            <a:off x="1052653" y="1415298"/>
            <a:ext cx="795600" cy="7278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00" b="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1"/>
          </p:nvPr>
        </p:nvSpPr>
        <p:spPr>
          <a:xfrm>
            <a:off x="1961253" y="2182176"/>
            <a:ext cx="2455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2"/>
          </p:nvPr>
        </p:nvSpPr>
        <p:spPr>
          <a:xfrm>
            <a:off x="720000" y="458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>
                <a:solidFill>
                  <a:srgbClr val="FFCB2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subTitle" idx="3"/>
          </p:nvPr>
        </p:nvSpPr>
        <p:spPr>
          <a:xfrm>
            <a:off x="1956103" y="1373888"/>
            <a:ext cx="2455200" cy="81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title" idx="4" hasCustomPrompt="1"/>
          </p:nvPr>
        </p:nvSpPr>
        <p:spPr>
          <a:xfrm>
            <a:off x="4722353" y="1415298"/>
            <a:ext cx="795600" cy="7278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00" b="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5"/>
          </p:nvPr>
        </p:nvSpPr>
        <p:spPr>
          <a:xfrm>
            <a:off x="5631047" y="2182176"/>
            <a:ext cx="2460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6"/>
          </p:nvPr>
        </p:nvSpPr>
        <p:spPr>
          <a:xfrm>
            <a:off x="5625878" y="1373888"/>
            <a:ext cx="2460300" cy="81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title" idx="7" hasCustomPrompt="1"/>
          </p:nvPr>
        </p:nvSpPr>
        <p:spPr>
          <a:xfrm>
            <a:off x="1052653" y="3016080"/>
            <a:ext cx="795600" cy="7278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00" b="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>
            <a:spLocks noGrp="1"/>
          </p:cNvSpPr>
          <p:nvPr>
            <p:ph type="subTitle" idx="8"/>
          </p:nvPr>
        </p:nvSpPr>
        <p:spPr>
          <a:xfrm>
            <a:off x="1961253" y="3782834"/>
            <a:ext cx="2455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subTitle" idx="9"/>
          </p:nvPr>
        </p:nvSpPr>
        <p:spPr>
          <a:xfrm>
            <a:off x="1956103" y="2974670"/>
            <a:ext cx="2455200" cy="81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2353" y="3016080"/>
            <a:ext cx="795600" cy="7278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00" b="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14"/>
          </p:nvPr>
        </p:nvSpPr>
        <p:spPr>
          <a:xfrm>
            <a:off x="5631047" y="3782834"/>
            <a:ext cx="2460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15"/>
          </p:nvPr>
        </p:nvSpPr>
        <p:spPr>
          <a:xfrm>
            <a:off x="5625878" y="2974670"/>
            <a:ext cx="2460300" cy="81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354" name="Google Shape;354;p13"/>
          <p:cNvCxnSpPr/>
          <p:nvPr/>
        </p:nvCxnSpPr>
        <p:spPr>
          <a:xfrm>
            <a:off x="718850" y="535000"/>
            <a:ext cx="0" cy="1927200"/>
          </a:xfrm>
          <a:prstGeom prst="straightConnector1">
            <a:avLst/>
          </a:prstGeom>
          <a:noFill/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</p:cxnSp>
      <p:cxnSp>
        <p:nvCxnSpPr>
          <p:cNvPr id="355" name="Google Shape;355;p13"/>
          <p:cNvCxnSpPr/>
          <p:nvPr/>
        </p:nvCxnSpPr>
        <p:spPr>
          <a:xfrm>
            <a:off x="8428900" y="1717300"/>
            <a:ext cx="0" cy="1018200"/>
          </a:xfrm>
          <a:prstGeom prst="straightConnector1">
            <a:avLst/>
          </a:prstGeom>
          <a:noFill/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</p:cxnSp>
      <p:cxnSp>
        <p:nvCxnSpPr>
          <p:cNvPr id="356" name="Google Shape;356;p13"/>
          <p:cNvCxnSpPr/>
          <p:nvPr/>
        </p:nvCxnSpPr>
        <p:spPr>
          <a:xfrm rot="10800000">
            <a:off x="2534025" y="440272"/>
            <a:ext cx="4716000" cy="0"/>
          </a:xfrm>
          <a:prstGeom prst="straightConnector1">
            <a:avLst/>
          </a:prstGeom>
          <a:noFill/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 rot="10800000" flipH="1">
            <a:off x="197850" y="160950"/>
            <a:ext cx="8748300" cy="4821600"/>
          </a:xfrm>
          <a:prstGeom prst="rect">
            <a:avLst/>
          </a:prstGeom>
          <a:gradFill>
            <a:gsLst>
              <a:gs pos="0">
                <a:srgbClr val="6B6B6B"/>
              </a:gs>
              <a:gs pos="9000">
                <a:srgbClr val="C8C8CD"/>
              </a:gs>
              <a:gs pos="14000">
                <a:srgbClr val="6B6B6B"/>
              </a:gs>
              <a:gs pos="18000">
                <a:srgbClr val="C8C8CD"/>
              </a:gs>
              <a:gs pos="41000">
                <a:srgbClr val="7C7C7F"/>
              </a:gs>
              <a:gs pos="61000">
                <a:srgbClr val="C8C8CD"/>
              </a:gs>
              <a:gs pos="65000">
                <a:srgbClr val="6B6B6B"/>
              </a:gs>
              <a:gs pos="85000">
                <a:srgbClr val="C8C8CD"/>
              </a:gs>
              <a:gs pos="100000">
                <a:srgbClr val="C8C8CD"/>
              </a:gs>
            </a:gsLst>
            <a:lin ang="2700006" scaled="0"/>
          </a:gradFill>
          <a:ln w="9525" cap="flat" cmpd="sng">
            <a:solidFill>
              <a:srgbClr val="6B6B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 rot="10800000">
            <a:off x="464625" y="254125"/>
            <a:ext cx="8214600" cy="463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 rot="10800000">
            <a:off x="553442" y="353275"/>
            <a:ext cx="8036400" cy="4437000"/>
          </a:xfrm>
          <a:prstGeom prst="rect">
            <a:avLst/>
          </a:prstGeom>
          <a:gradFill>
            <a:gsLst>
              <a:gs pos="0">
                <a:srgbClr val="395FC4"/>
              </a:gs>
              <a:gs pos="100000">
                <a:srgbClr val="5B8FE0"/>
              </a:gs>
            </a:gsLst>
            <a:lin ang="5400012" scaled="0"/>
          </a:gradFill>
          <a:ln>
            <a:noFill/>
          </a:ln>
          <a:effectLst>
            <a:outerShdw blurRad="142875" algn="bl" rotWithShape="0">
              <a:srgbClr val="FFFFFF">
                <a:alpha val="7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 rot="5400000" flipH="1">
            <a:off x="8753104" y="3708401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 rot="5400000" flipH="1">
            <a:off x="8753104" y="3350397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 rot="5400000" flipH="1">
            <a:off x="8753104" y="2992393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 flipH="1">
            <a:off x="247310" y="1353863"/>
            <a:ext cx="1659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 flipH="1">
            <a:off x="247310" y="1482999"/>
            <a:ext cx="1659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 flipH="1">
            <a:off x="247310" y="1612134"/>
            <a:ext cx="1659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 flipH="1">
            <a:off x="247310" y="1741270"/>
            <a:ext cx="1659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 flipH="1">
            <a:off x="247310" y="1870405"/>
            <a:ext cx="1659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 flipH="1">
            <a:off x="247310" y="1999541"/>
            <a:ext cx="1659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 flipH="1">
            <a:off x="247310" y="2128676"/>
            <a:ext cx="1659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4"/>
          <p:cNvSpPr/>
          <p:nvPr/>
        </p:nvSpPr>
        <p:spPr>
          <a:xfrm flipH="1">
            <a:off x="247310" y="2257812"/>
            <a:ext cx="1659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4"/>
          <p:cNvSpPr/>
          <p:nvPr/>
        </p:nvSpPr>
        <p:spPr>
          <a:xfrm flipH="1">
            <a:off x="249320" y="1095426"/>
            <a:ext cx="165900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4"/>
          <p:cNvSpPr/>
          <p:nvPr/>
        </p:nvSpPr>
        <p:spPr>
          <a:xfrm flipH="1">
            <a:off x="249320" y="1224562"/>
            <a:ext cx="165900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4"/>
          <p:cNvSpPr/>
          <p:nvPr/>
        </p:nvSpPr>
        <p:spPr>
          <a:xfrm flipH="1">
            <a:off x="588365" y="414849"/>
            <a:ext cx="2840185" cy="1270158"/>
          </a:xfrm>
          <a:custGeom>
            <a:avLst/>
            <a:gdLst/>
            <a:ahLst/>
            <a:cxnLst/>
            <a:rect l="l" t="t" r="r" b="b"/>
            <a:pathLst>
              <a:path w="63889" h="34718" extrusionOk="0">
                <a:moveTo>
                  <a:pt x="3516" y="0"/>
                </a:moveTo>
                <a:lnTo>
                  <a:pt x="60693" y="297"/>
                </a:lnTo>
                <a:lnTo>
                  <a:pt x="63889" y="3447"/>
                </a:lnTo>
                <a:lnTo>
                  <a:pt x="63889" y="31682"/>
                </a:lnTo>
                <a:lnTo>
                  <a:pt x="60807" y="34717"/>
                </a:lnTo>
                <a:lnTo>
                  <a:pt x="60807" y="7007"/>
                </a:lnTo>
                <a:lnTo>
                  <a:pt x="57338" y="3584"/>
                </a:lnTo>
                <a:lnTo>
                  <a:pt x="1" y="3515"/>
                </a:ln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4"/>
          <p:cNvSpPr/>
          <p:nvPr/>
        </p:nvSpPr>
        <p:spPr>
          <a:xfrm rot="5400000">
            <a:off x="6022131" y="2191461"/>
            <a:ext cx="4190923" cy="758350"/>
          </a:xfrm>
          <a:custGeom>
            <a:avLst/>
            <a:gdLst/>
            <a:ahLst/>
            <a:cxnLst/>
            <a:rect l="l" t="t" r="r" b="b"/>
            <a:pathLst>
              <a:path w="150374" h="35928" fill="none" extrusionOk="0">
                <a:moveTo>
                  <a:pt x="1" y="15339"/>
                </a:moveTo>
                <a:lnTo>
                  <a:pt x="1" y="4337"/>
                </a:lnTo>
                <a:lnTo>
                  <a:pt x="4337" y="0"/>
                </a:lnTo>
                <a:lnTo>
                  <a:pt x="144439" y="0"/>
                </a:lnTo>
                <a:lnTo>
                  <a:pt x="150168" y="5729"/>
                </a:lnTo>
                <a:lnTo>
                  <a:pt x="150374" y="35927"/>
                </a:lnTo>
              </a:path>
            </a:pathLst>
          </a:custGeom>
          <a:noFill/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4"/>
          <p:cNvSpPr txBox="1">
            <a:spLocks noGrp="1"/>
          </p:cNvSpPr>
          <p:nvPr>
            <p:ph type="title"/>
          </p:nvPr>
        </p:nvSpPr>
        <p:spPr>
          <a:xfrm>
            <a:off x="720000" y="458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b="0">
                <a:solidFill>
                  <a:srgbClr val="FFCB2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9pPr>
          </a:lstStyle>
          <a:p>
            <a:endParaRPr/>
          </a:p>
        </p:txBody>
      </p:sp>
      <p:cxnSp>
        <p:nvCxnSpPr>
          <p:cNvPr id="377" name="Google Shape;377;p14"/>
          <p:cNvCxnSpPr/>
          <p:nvPr/>
        </p:nvCxnSpPr>
        <p:spPr>
          <a:xfrm rot="10800000">
            <a:off x="662075" y="2535000"/>
            <a:ext cx="0" cy="1128600"/>
          </a:xfrm>
          <a:prstGeom prst="straightConnector1">
            <a:avLst/>
          </a:prstGeom>
          <a:noFill/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</p:cxnSp>
      <p:cxnSp>
        <p:nvCxnSpPr>
          <p:cNvPr id="378" name="Google Shape;378;p14"/>
          <p:cNvCxnSpPr/>
          <p:nvPr/>
        </p:nvCxnSpPr>
        <p:spPr>
          <a:xfrm>
            <a:off x="3411550" y="4666103"/>
            <a:ext cx="1819200" cy="0"/>
          </a:xfrm>
          <a:prstGeom prst="straightConnector1">
            <a:avLst/>
          </a:prstGeom>
          <a:noFill/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5"/>
          <p:cNvSpPr/>
          <p:nvPr/>
        </p:nvSpPr>
        <p:spPr>
          <a:xfrm rot="10800000" flipH="1">
            <a:off x="197850" y="160950"/>
            <a:ext cx="8748300" cy="4821600"/>
          </a:xfrm>
          <a:prstGeom prst="rect">
            <a:avLst/>
          </a:prstGeom>
          <a:gradFill>
            <a:gsLst>
              <a:gs pos="0">
                <a:srgbClr val="6B6B6B"/>
              </a:gs>
              <a:gs pos="9000">
                <a:srgbClr val="C8C8CD"/>
              </a:gs>
              <a:gs pos="14000">
                <a:srgbClr val="6B6B6B"/>
              </a:gs>
              <a:gs pos="18000">
                <a:srgbClr val="C8C8CD"/>
              </a:gs>
              <a:gs pos="41000">
                <a:srgbClr val="7C7C7F"/>
              </a:gs>
              <a:gs pos="61000">
                <a:srgbClr val="C8C8CD"/>
              </a:gs>
              <a:gs pos="65000">
                <a:srgbClr val="6B6B6B"/>
              </a:gs>
              <a:gs pos="85000">
                <a:srgbClr val="C8C8CD"/>
              </a:gs>
              <a:gs pos="100000">
                <a:srgbClr val="C8C8CD"/>
              </a:gs>
            </a:gsLst>
            <a:lin ang="2700006" scaled="0"/>
          </a:gradFill>
          <a:ln w="9525" cap="flat" cmpd="sng">
            <a:solidFill>
              <a:srgbClr val="6B6B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5"/>
          <p:cNvSpPr/>
          <p:nvPr/>
        </p:nvSpPr>
        <p:spPr>
          <a:xfrm>
            <a:off x="464775" y="254075"/>
            <a:ext cx="8214600" cy="463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5"/>
          <p:cNvSpPr/>
          <p:nvPr/>
        </p:nvSpPr>
        <p:spPr>
          <a:xfrm>
            <a:off x="512236" y="303650"/>
            <a:ext cx="8119800" cy="4536000"/>
          </a:xfrm>
          <a:prstGeom prst="rect">
            <a:avLst/>
          </a:prstGeom>
          <a:solidFill>
            <a:srgbClr val="222222"/>
          </a:solidFill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5"/>
          <p:cNvSpPr/>
          <p:nvPr/>
        </p:nvSpPr>
        <p:spPr>
          <a:xfrm>
            <a:off x="554158" y="353225"/>
            <a:ext cx="8036400" cy="4437000"/>
          </a:xfrm>
          <a:prstGeom prst="rect">
            <a:avLst/>
          </a:prstGeom>
          <a:gradFill>
            <a:gsLst>
              <a:gs pos="0">
                <a:srgbClr val="395FC4"/>
              </a:gs>
              <a:gs pos="100000">
                <a:srgbClr val="5B8FE0"/>
              </a:gs>
            </a:gsLst>
            <a:lin ang="5400012" scaled="0"/>
          </a:gradFill>
          <a:ln>
            <a:noFill/>
          </a:ln>
          <a:effectLst>
            <a:outerShdw blurRad="142875" algn="bl" rotWithShape="0">
              <a:srgbClr val="FFFFFF">
                <a:alpha val="7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5"/>
          <p:cNvSpPr/>
          <p:nvPr/>
        </p:nvSpPr>
        <p:spPr>
          <a:xfrm rot="5400000">
            <a:off x="8753104" y="1294399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5"/>
          <p:cNvSpPr/>
          <p:nvPr/>
        </p:nvSpPr>
        <p:spPr>
          <a:xfrm rot="5400000">
            <a:off x="8753104" y="1652403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5"/>
          <p:cNvSpPr/>
          <p:nvPr/>
        </p:nvSpPr>
        <p:spPr>
          <a:xfrm rot="5400000">
            <a:off x="8753104" y="2010407"/>
            <a:ext cx="141000" cy="140700"/>
          </a:xfrm>
          <a:prstGeom prst="ellipse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5"/>
          <p:cNvSpPr/>
          <p:nvPr/>
        </p:nvSpPr>
        <p:spPr>
          <a:xfrm rot="10800000">
            <a:off x="247414" y="3477937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5"/>
          <p:cNvSpPr/>
          <p:nvPr/>
        </p:nvSpPr>
        <p:spPr>
          <a:xfrm rot="10800000">
            <a:off x="247414" y="3348801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5"/>
          <p:cNvSpPr/>
          <p:nvPr/>
        </p:nvSpPr>
        <p:spPr>
          <a:xfrm rot="10800000">
            <a:off x="247414" y="3219666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5"/>
          <p:cNvSpPr/>
          <p:nvPr/>
        </p:nvSpPr>
        <p:spPr>
          <a:xfrm rot="10800000">
            <a:off x="247414" y="3090530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5"/>
          <p:cNvSpPr/>
          <p:nvPr/>
        </p:nvSpPr>
        <p:spPr>
          <a:xfrm rot="10800000">
            <a:off x="247414" y="2961395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5"/>
          <p:cNvSpPr/>
          <p:nvPr/>
        </p:nvSpPr>
        <p:spPr>
          <a:xfrm rot="10800000">
            <a:off x="247414" y="2832259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/>
          <p:nvPr/>
        </p:nvSpPr>
        <p:spPr>
          <a:xfrm rot="10800000">
            <a:off x="247414" y="2703124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5"/>
          <p:cNvSpPr/>
          <p:nvPr/>
        </p:nvSpPr>
        <p:spPr>
          <a:xfrm rot="10800000">
            <a:off x="247414" y="2573988"/>
            <a:ext cx="165796" cy="83100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5"/>
          <p:cNvSpPr/>
          <p:nvPr/>
        </p:nvSpPr>
        <p:spPr>
          <a:xfrm rot="10800000">
            <a:off x="249425" y="3736374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5"/>
          <p:cNvSpPr/>
          <p:nvPr/>
        </p:nvSpPr>
        <p:spPr>
          <a:xfrm rot="10800000">
            <a:off x="249425" y="3607238"/>
            <a:ext cx="165796" cy="831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7" name="Google Shape;397;p15"/>
          <p:cNvGrpSpPr/>
          <p:nvPr/>
        </p:nvGrpSpPr>
        <p:grpSpPr>
          <a:xfrm rot="10800000">
            <a:off x="715100" y="1165086"/>
            <a:ext cx="227965" cy="1577356"/>
            <a:chOff x="8200936" y="2248891"/>
            <a:chExt cx="227965" cy="1577356"/>
          </a:xfrm>
        </p:grpSpPr>
        <p:sp>
          <p:nvSpPr>
            <p:cNvPr id="398" name="Google Shape;398;p15"/>
            <p:cNvSpPr/>
            <p:nvPr/>
          </p:nvSpPr>
          <p:spPr>
            <a:xfrm>
              <a:off x="8200936" y="2248891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8200936" y="2389622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8200936" y="2530353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8200936" y="2671083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8200936" y="2811814"/>
              <a:ext cx="227965" cy="170012"/>
            </a:xfrm>
            <a:custGeom>
              <a:avLst/>
              <a:gdLst/>
              <a:ahLst/>
              <a:cxnLst/>
              <a:rect l="l" t="t" r="r" b="b"/>
              <a:pathLst>
                <a:path w="4452" h="4384" fill="none" extrusionOk="0">
                  <a:moveTo>
                    <a:pt x="4452" y="1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8200936" y="2952583"/>
              <a:ext cx="227965" cy="169973"/>
            </a:xfrm>
            <a:custGeom>
              <a:avLst/>
              <a:gdLst/>
              <a:ahLst/>
              <a:cxnLst/>
              <a:rect l="l" t="t" r="r" b="b"/>
              <a:pathLst>
                <a:path w="4452" h="4383" fill="none" extrusionOk="0">
                  <a:moveTo>
                    <a:pt x="4452" y="0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8200936" y="3093314"/>
              <a:ext cx="227965" cy="169973"/>
            </a:xfrm>
            <a:custGeom>
              <a:avLst/>
              <a:gdLst/>
              <a:ahLst/>
              <a:cxnLst/>
              <a:rect l="l" t="t" r="r" b="b"/>
              <a:pathLst>
                <a:path w="4452" h="4383" fill="none" extrusionOk="0">
                  <a:moveTo>
                    <a:pt x="4452" y="0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8200936" y="3234936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8200936" y="3375667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8200936" y="3516397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1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8200936" y="3657167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15"/>
          <p:cNvSpPr/>
          <p:nvPr/>
        </p:nvSpPr>
        <p:spPr>
          <a:xfrm flipH="1">
            <a:off x="1159846" y="535000"/>
            <a:ext cx="3246679" cy="1451994"/>
          </a:xfrm>
          <a:custGeom>
            <a:avLst/>
            <a:gdLst/>
            <a:ahLst/>
            <a:cxnLst/>
            <a:rect l="l" t="t" r="r" b="b"/>
            <a:pathLst>
              <a:path w="63889" h="34718" extrusionOk="0">
                <a:moveTo>
                  <a:pt x="3516" y="0"/>
                </a:moveTo>
                <a:lnTo>
                  <a:pt x="60693" y="297"/>
                </a:lnTo>
                <a:lnTo>
                  <a:pt x="63889" y="3447"/>
                </a:lnTo>
                <a:lnTo>
                  <a:pt x="63889" y="31682"/>
                </a:lnTo>
                <a:lnTo>
                  <a:pt x="60807" y="34717"/>
                </a:lnTo>
                <a:lnTo>
                  <a:pt x="60807" y="7007"/>
                </a:lnTo>
                <a:lnTo>
                  <a:pt x="57338" y="3584"/>
                </a:lnTo>
                <a:lnTo>
                  <a:pt x="1" y="3515"/>
                </a:ln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5"/>
          <p:cNvSpPr/>
          <p:nvPr/>
        </p:nvSpPr>
        <p:spPr>
          <a:xfrm rot="10800000">
            <a:off x="7040087" y="583913"/>
            <a:ext cx="1130248" cy="1266710"/>
          </a:xfrm>
          <a:custGeom>
            <a:avLst/>
            <a:gdLst/>
            <a:ahLst/>
            <a:cxnLst/>
            <a:rect l="l" t="t" r="r" b="b"/>
            <a:pathLst>
              <a:path w="22073" h="32664" extrusionOk="0">
                <a:moveTo>
                  <a:pt x="1" y="1"/>
                </a:moveTo>
                <a:lnTo>
                  <a:pt x="1" y="22255"/>
                </a:lnTo>
                <a:lnTo>
                  <a:pt x="10546" y="32664"/>
                </a:lnTo>
                <a:lnTo>
                  <a:pt x="22073" y="32664"/>
                </a:lnTo>
                <a:lnTo>
                  <a:pt x="9291" y="20041"/>
                </a:lnTo>
                <a:lnTo>
                  <a:pt x="9291" y="9975"/>
                </a:ln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5"/>
          <p:cNvSpPr/>
          <p:nvPr/>
        </p:nvSpPr>
        <p:spPr>
          <a:xfrm rot="10800000">
            <a:off x="635829" y="3215445"/>
            <a:ext cx="7699901" cy="1393288"/>
          </a:xfrm>
          <a:custGeom>
            <a:avLst/>
            <a:gdLst/>
            <a:ahLst/>
            <a:cxnLst/>
            <a:rect l="l" t="t" r="r" b="b"/>
            <a:pathLst>
              <a:path w="150374" h="35928" fill="none" extrusionOk="0">
                <a:moveTo>
                  <a:pt x="1" y="15339"/>
                </a:moveTo>
                <a:lnTo>
                  <a:pt x="1" y="4337"/>
                </a:lnTo>
                <a:lnTo>
                  <a:pt x="4337" y="0"/>
                </a:lnTo>
                <a:lnTo>
                  <a:pt x="144439" y="0"/>
                </a:lnTo>
                <a:lnTo>
                  <a:pt x="150168" y="5729"/>
                </a:lnTo>
                <a:lnTo>
                  <a:pt x="150374" y="35927"/>
                </a:lnTo>
              </a:path>
            </a:pathLst>
          </a:custGeom>
          <a:noFill/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5"/>
          <p:cNvSpPr/>
          <p:nvPr/>
        </p:nvSpPr>
        <p:spPr>
          <a:xfrm rot="10800000">
            <a:off x="7552834" y="1105236"/>
            <a:ext cx="992302" cy="2661743"/>
          </a:xfrm>
          <a:custGeom>
            <a:avLst/>
            <a:gdLst/>
            <a:ahLst/>
            <a:cxnLst/>
            <a:rect l="l" t="t" r="r" b="b"/>
            <a:pathLst>
              <a:path w="19379" h="68637" fill="none" extrusionOk="0">
                <a:moveTo>
                  <a:pt x="0" y="1"/>
                </a:moveTo>
                <a:lnTo>
                  <a:pt x="0" y="37320"/>
                </a:lnTo>
                <a:lnTo>
                  <a:pt x="19379" y="56699"/>
                </a:lnTo>
                <a:lnTo>
                  <a:pt x="19379" y="68636"/>
                </a:lnTo>
              </a:path>
            </a:pathLst>
          </a:custGeom>
          <a:noFill/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5"/>
          <p:cNvSpPr/>
          <p:nvPr/>
        </p:nvSpPr>
        <p:spPr>
          <a:xfrm flipH="1">
            <a:off x="8235665" y="3168241"/>
            <a:ext cx="110678" cy="878096"/>
          </a:xfrm>
          <a:custGeom>
            <a:avLst/>
            <a:gdLst/>
            <a:ahLst/>
            <a:cxnLst/>
            <a:rect l="l" t="t" r="r" b="b"/>
            <a:pathLst>
              <a:path w="2854" h="22643" extrusionOk="0">
                <a:moveTo>
                  <a:pt x="1438" y="19790"/>
                </a:moveTo>
                <a:cubicBezTo>
                  <a:pt x="639" y="19790"/>
                  <a:pt x="0" y="20429"/>
                  <a:pt x="0" y="21205"/>
                </a:cubicBezTo>
                <a:cubicBezTo>
                  <a:pt x="0" y="22004"/>
                  <a:pt x="639" y="22643"/>
                  <a:pt x="1438" y="22643"/>
                </a:cubicBezTo>
                <a:cubicBezTo>
                  <a:pt x="2214" y="22643"/>
                  <a:pt x="2853" y="22004"/>
                  <a:pt x="2853" y="21205"/>
                </a:cubicBezTo>
                <a:cubicBezTo>
                  <a:pt x="2853" y="20429"/>
                  <a:pt x="2214" y="19790"/>
                  <a:pt x="1438" y="19790"/>
                </a:cubicBezTo>
                <a:close/>
                <a:moveTo>
                  <a:pt x="1438" y="13193"/>
                </a:moveTo>
                <a:cubicBezTo>
                  <a:pt x="639" y="13193"/>
                  <a:pt x="0" y="13832"/>
                  <a:pt x="0" y="14608"/>
                </a:cubicBezTo>
                <a:cubicBezTo>
                  <a:pt x="0" y="15407"/>
                  <a:pt x="639" y="16046"/>
                  <a:pt x="1438" y="16046"/>
                </a:cubicBezTo>
                <a:cubicBezTo>
                  <a:pt x="2214" y="16046"/>
                  <a:pt x="2853" y="15407"/>
                  <a:pt x="2853" y="14608"/>
                </a:cubicBezTo>
                <a:cubicBezTo>
                  <a:pt x="2853" y="13832"/>
                  <a:pt x="2214" y="13193"/>
                  <a:pt x="1438" y="13193"/>
                </a:cubicBezTo>
                <a:close/>
                <a:moveTo>
                  <a:pt x="1438" y="6597"/>
                </a:moveTo>
                <a:cubicBezTo>
                  <a:pt x="639" y="6597"/>
                  <a:pt x="0" y="7236"/>
                  <a:pt x="0" y="8012"/>
                </a:cubicBezTo>
                <a:cubicBezTo>
                  <a:pt x="0" y="8811"/>
                  <a:pt x="639" y="9450"/>
                  <a:pt x="1438" y="9450"/>
                </a:cubicBezTo>
                <a:cubicBezTo>
                  <a:pt x="2214" y="9450"/>
                  <a:pt x="2853" y="8811"/>
                  <a:pt x="2853" y="8012"/>
                </a:cubicBezTo>
                <a:cubicBezTo>
                  <a:pt x="2853" y="7236"/>
                  <a:pt x="2214" y="6597"/>
                  <a:pt x="1438" y="6597"/>
                </a:cubicBezTo>
                <a:close/>
                <a:moveTo>
                  <a:pt x="2853" y="1415"/>
                </a:moveTo>
                <a:cubicBezTo>
                  <a:pt x="2853" y="2214"/>
                  <a:pt x="2214" y="2853"/>
                  <a:pt x="1438" y="2853"/>
                </a:cubicBezTo>
                <a:cubicBezTo>
                  <a:pt x="639" y="2853"/>
                  <a:pt x="0" y="2214"/>
                  <a:pt x="0" y="1415"/>
                </a:cubicBezTo>
                <a:cubicBezTo>
                  <a:pt x="0" y="639"/>
                  <a:pt x="639" y="0"/>
                  <a:pt x="1438" y="0"/>
                </a:cubicBezTo>
                <a:cubicBezTo>
                  <a:pt x="2214" y="0"/>
                  <a:pt x="2853" y="639"/>
                  <a:pt x="2853" y="1415"/>
                </a:cubicBez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5"/>
          <p:cNvSpPr txBox="1">
            <a:spLocks noGrp="1"/>
          </p:cNvSpPr>
          <p:nvPr>
            <p:ph type="title"/>
          </p:nvPr>
        </p:nvSpPr>
        <p:spPr>
          <a:xfrm>
            <a:off x="2290125" y="3064151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15" name="Google Shape;415;p15"/>
          <p:cNvSpPr txBox="1">
            <a:spLocks noGrp="1"/>
          </p:cNvSpPr>
          <p:nvPr>
            <p:ph type="subTitle" idx="1"/>
          </p:nvPr>
        </p:nvSpPr>
        <p:spPr>
          <a:xfrm>
            <a:off x="1450800" y="1547449"/>
            <a:ext cx="6242400" cy="12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VT323"/>
              <a:buNone/>
              <a:defRPr sz="3500">
                <a:solidFill>
                  <a:schemeClr val="accent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VT323"/>
              <a:buNone/>
              <a:defRPr sz="3500">
                <a:solidFill>
                  <a:schemeClr val="accent1"/>
                </a:solidFill>
                <a:latin typeface="VT323"/>
                <a:ea typeface="VT323"/>
                <a:cs typeface="VT323"/>
                <a:sym typeface="VT32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VT323"/>
              <a:buNone/>
              <a:defRPr sz="3500">
                <a:solidFill>
                  <a:schemeClr val="accent1"/>
                </a:solidFill>
                <a:latin typeface="VT323"/>
                <a:ea typeface="VT323"/>
                <a:cs typeface="VT323"/>
                <a:sym typeface="VT32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VT323"/>
              <a:buNone/>
              <a:defRPr sz="3500">
                <a:solidFill>
                  <a:schemeClr val="accent1"/>
                </a:solidFill>
                <a:latin typeface="VT323"/>
                <a:ea typeface="VT323"/>
                <a:cs typeface="VT323"/>
                <a:sym typeface="VT32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VT323"/>
              <a:buNone/>
              <a:defRPr sz="3500">
                <a:solidFill>
                  <a:schemeClr val="accent1"/>
                </a:solidFill>
                <a:latin typeface="VT323"/>
                <a:ea typeface="VT323"/>
                <a:cs typeface="VT323"/>
                <a:sym typeface="VT32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VT323"/>
              <a:buNone/>
              <a:defRPr sz="3500">
                <a:solidFill>
                  <a:schemeClr val="accent1"/>
                </a:solidFill>
                <a:latin typeface="VT323"/>
                <a:ea typeface="VT323"/>
                <a:cs typeface="VT323"/>
                <a:sym typeface="VT32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VT323"/>
              <a:buNone/>
              <a:defRPr sz="3500">
                <a:solidFill>
                  <a:schemeClr val="accent1"/>
                </a:solidFill>
                <a:latin typeface="VT323"/>
                <a:ea typeface="VT323"/>
                <a:cs typeface="VT323"/>
                <a:sym typeface="VT32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VT323"/>
              <a:buNone/>
              <a:defRPr sz="3500">
                <a:solidFill>
                  <a:schemeClr val="accent1"/>
                </a:solidFill>
                <a:latin typeface="VT323"/>
                <a:ea typeface="VT323"/>
                <a:cs typeface="VT323"/>
                <a:sym typeface="VT32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VT323"/>
              <a:buNone/>
              <a:defRPr sz="3500">
                <a:solidFill>
                  <a:schemeClr val="accent1"/>
                </a:solidFill>
                <a:latin typeface="VT323"/>
                <a:ea typeface="VT323"/>
                <a:cs typeface="VT323"/>
                <a:sym typeface="VT323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rbitron"/>
              <a:buChar char="●"/>
              <a:defRPr sz="120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rbitron"/>
              <a:buChar char="○"/>
              <a:defRPr sz="120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rbitron"/>
              <a:buChar char="■"/>
              <a:defRPr sz="120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rbitron"/>
              <a:buChar char="●"/>
              <a:defRPr sz="120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rbitron"/>
              <a:buChar char="○"/>
              <a:defRPr sz="120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rbitron"/>
              <a:buChar char="■"/>
              <a:defRPr sz="120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rbitron"/>
              <a:buChar char="●"/>
              <a:defRPr sz="120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rbitron"/>
              <a:buChar char="○"/>
              <a:defRPr sz="120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Orbitron"/>
              <a:buChar char="■"/>
              <a:defRPr sz="120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4" r:id="rId11"/>
    <p:sldLayoutId id="2147483674" r:id="rId12"/>
    <p:sldLayoutId id="214748367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coctf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3"/>
          <p:cNvSpPr txBox="1">
            <a:spLocks noGrp="1"/>
          </p:cNvSpPr>
          <p:nvPr>
            <p:ph type="subTitle" idx="1"/>
          </p:nvPr>
        </p:nvSpPr>
        <p:spPr>
          <a:xfrm>
            <a:off x="1828800" y="3932425"/>
            <a:ext cx="54864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VT323"/>
              </a:rPr>
              <a:t>Sebuah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T323"/>
              </a:rPr>
              <a:t> Cara Asik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VT323"/>
              </a:rPr>
              <a:t>Dalam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T323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VT323"/>
              </a:rPr>
              <a:t>Belajar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T323"/>
              </a:rPr>
              <a:t> Cyber Security</a:t>
            </a:r>
            <a:endParaRPr dirty="0">
              <a:solidFill>
                <a:schemeClr val="accent1">
                  <a:lumMod val="75000"/>
                </a:schemeClr>
              </a:solidFill>
              <a:latin typeface="VT323"/>
            </a:endParaRPr>
          </a:p>
        </p:txBody>
      </p:sp>
      <p:sp>
        <p:nvSpPr>
          <p:cNvPr id="907" name="Google Shape;907;p33"/>
          <p:cNvSpPr/>
          <p:nvPr/>
        </p:nvSpPr>
        <p:spPr>
          <a:xfrm rot="10800000" flipH="1">
            <a:off x="7177119" y="845799"/>
            <a:ext cx="519600" cy="518400"/>
          </a:xfrm>
          <a:prstGeom prst="ellipse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0" tIns="0" rIns="27425" bIns="54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&lt;</a:t>
            </a:r>
            <a:endParaRPr sz="3400" dirty="0">
              <a:solidFill>
                <a:srgbClr val="FFFFFF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908" name="Google Shape;908;p33"/>
          <p:cNvSpPr/>
          <p:nvPr/>
        </p:nvSpPr>
        <p:spPr>
          <a:xfrm flipH="1">
            <a:off x="1447235" y="846010"/>
            <a:ext cx="519600" cy="518400"/>
          </a:xfrm>
          <a:prstGeom prst="ellipse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0" tIns="0" rIns="27425" bIns="54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&lt;</a:t>
            </a:r>
            <a:endParaRPr sz="3400">
              <a:solidFill>
                <a:srgbClr val="FFFFFF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909" name="Google Shape;909;p33"/>
          <p:cNvSpPr txBox="1">
            <a:spLocks noGrp="1"/>
          </p:cNvSpPr>
          <p:nvPr>
            <p:ph type="ctrTitle"/>
          </p:nvPr>
        </p:nvSpPr>
        <p:spPr>
          <a:xfrm>
            <a:off x="1828800" y="1722475"/>
            <a:ext cx="5486400" cy="15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CAPTURE</a:t>
            </a:r>
            <a:br>
              <a:rPr lang="en" dirty="0"/>
            </a:br>
            <a:r>
              <a:rPr lang="en" dirty="0"/>
              <a:t>THE FLAG</a:t>
            </a:r>
            <a:endParaRPr dirty="0"/>
          </a:p>
        </p:txBody>
      </p:sp>
      <p:grpSp>
        <p:nvGrpSpPr>
          <p:cNvPr id="910" name="Google Shape;910;p33"/>
          <p:cNvGrpSpPr/>
          <p:nvPr/>
        </p:nvGrpSpPr>
        <p:grpSpPr>
          <a:xfrm>
            <a:off x="2317641" y="3651175"/>
            <a:ext cx="5378902" cy="198300"/>
            <a:chOff x="1447275" y="1105600"/>
            <a:chExt cx="6249450" cy="198300"/>
          </a:xfrm>
        </p:grpSpPr>
        <p:sp>
          <p:nvSpPr>
            <p:cNvPr id="911" name="Google Shape;911;p33"/>
            <p:cNvSpPr/>
            <p:nvPr/>
          </p:nvSpPr>
          <p:spPr>
            <a:xfrm>
              <a:off x="1447425" y="1105706"/>
              <a:ext cx="6249300" cy="194400"/>
            </a:xfrm>
            <a:prstGeom prst="rect">
              <a:avLst/>
            </a:prstGeom>
            <a:gradFill>
              <a:gsLst>
                <a:gs pos="0">
                  <a:srgbClr val="86B2F7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12" name="Google Shape;912;p33"/>
            <p:cNvCxnSpPr/>
            <p:nvPr/>
          </p:nvCxnSpPr>
          <p:spPr>
            <a:xfrm rot="10800000">
              <a:off x="1447275" y="1105776"/>
              <a:ext cx="6249300" cy="36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  <p:cxnSp>
          <p:nvCxnSpPr>
            <p:cNvPr id="913" name="Google Shape;913;p33"/>
            <p:cNvCxnSpPr/>
            <p:nvPr/>
          </p:nvCxnSpPr>
          <p:spPr>
            <a:xfrm rot="10800000">
              <a:off x="1447275" y="1300247"/>
              <a:ext cx="6249300" cy="36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  <p:cxnSp>
          <p:nvCxnSpPr>
            <p:cNvPr id="914" name="Google Shape;914;p33"/>
            <p:cNvCxnSpPr/>
            <p:nvPr/>
          </p:nvCxnSpPr>
          <p:spPr>
            <a:xfrm rot="10800000">
              <a:off x="1447425" y="1105600"/>
              <a:ext cx="0" cy="1983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</p:grpSp>
      <p:sp>
        <p:nvSpPr>
          <p:cNvPr id="915" name="Google Shape;915;p33"/>
          <p:cNvSpPr txBox="1">
            <a:spLocks noGrp="1"/>
          </p:cNvSpPr>
          <p:nvPr>
            <p:ph type="subTitle" idx="2"/>
          </p:nvPr>
        </p:nvSpPr>
        <p:spPr>
          <a:xfrm>
            <a:off x="3145350" y="861100"/>
            <a:ext cx="28533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STUDI LINUX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" name="Google Shape;3031;p57"/>
          <p:cNvGrpSpPr/>
          <p:nvPr/>
        </p:nvGrpSpPr>
        <p:grpSpPr>
          <a:xfrm>
            <a:off x="1373975" y="1464063"/>
            <a:ext cx="3270600" cy="2520175"/>
            <a:chOff x="4092825" y="1576625"/>
            <a:chExt cx="3270600" cy="2520175"/>
          </a:xfrm>
        </p:grpSpPr>
        <p:sp>
          <p:nvSpPr>
            <p:cNvPr id="3032" name="Google Shape;3032;p57"/>
            <p:cNvSpPr/>
            <p:nvPr/>
          </p:nvSpPr>
          <p:spPr>
            <a:xfrm>
              <a:off x="5231125" y="3691575"/>
              <a:ext cx="994000" cy="405225"/>
            </a:xfrm>
            <a:custGeom>
              <a:avLst/>
              <a:gdLst/>
              <a:ahLst/>
              <a:cxnLst/>
              <a:rect l="l" t="t" r="r" b="b"/>
              <a:pathLst>
                <a:path w="39760" h="16209" extrusionOk="0">
                  <a:moveTo>
                    <a:pt x="6465" y="0"/>
                  </a:moveTo>
                  <a:lnTo>
                    <a:pt x="5911" y="7573"/>
                  </a:lnTo>
                  <a:cubicBezTo>
                    <a:pt x="5911" y="7573"/>
                    <a:pt x="6188" y="9005"/>
                    <a:pt x="4064" y="10898"/>
                  </a:cubicBezTo>
                  <a:cubicBezTo>
                    <a:pt x="1940" y="12791"/>
                    <a:pt x="277" y="14546"/>
                    <a:pt x="277" y="14546"/>
                  </a:cubicBezTo>
                  <a:cubicBezTo>
                    <a:pt x="277" y="14546"/>
                    <a:pt x="0" y="14962"/>
                    <a:pt x="0" y="15562"/>
                  </a:cubicBezTo>
                  <a:cubicBezTo>
                    <a:pt x="0" y="16162"/>
                    <a:pt x="370" y="16209"/>
                    <a:pt x="1847" y="16209"/>
                  </a:cubicBezTo>
                  <a:lnTo>
                    <a:pt x="37959" y="16209"/>
                  </a:lnTo>
                  <a:cubicBezTo>
                    <a:pt x="39436" y="16209"/>
                    <a:pt x="39760" y="16162"/>
                    <a:pt x="39760" y="15562"/>
                  </a:cubicBezTo>
                  <a:cubicBezTo>
                    <a:pt x="39760" y="14962"/>
                    <a:pt x="39529" y="14546"/>
                    <a:pt x="39529" y="14546"/>
                  </a:cubicBezTo>
                  <a:cubicBezTo>
                    <a:pt x="39529" y="14546"/>
                    <a:pt x="37820" y="12791"/>
                    <a:pt x="35696" y="10898"/>
                  </a:cubicBezTo>
                  <a:cubicBezTo>
                    <a:pt x="33572" y="9005"/>
                    <a:pt x="33895" y="7573"/>
                    <a:pt x="33895" y="7573"/>
                  </a:cubicBezTo>
                  <a:lnTo>
                    <a:pt x="33295" y="0"/>
                  </a:lnTo>
                  <a:close/>
                </a:path>
              </a:pathLst>
            </a:custGeom>
            <a:gradFill>
              <a:gsLst>
                <a:gs pos="0">
                  <a:srgbClr val="86B2F7"/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endParaRPr>
            </a:p>
          </p:txBody>
        </p:sp>
        <p:sp>
          <p:nvSpPr>
            <p:cNvPr id="3033" name="Google Shape;3033;p57"/>
            <p:cNvSpPr/>
            <p:nvPr/>
          </p:nvSpPr>
          <p:spPr>
            <a:xfrm>
              <a:off x="4092825" y="1576625"/>
              <a:ext cx="3270600" cy="2150750"/>
            </a:xfrm>
            <a:custGeom>
              <a:avLst/>
              <a:gdLst/>
              <a:ahLst/>
              <a:cxnLst/>
              <a:rect l="l" t="t" r="r" b="b"/>
              <a:pathLst>
                <a:path w="130824" h="86030" extrusionOk="0">
                  <a:moveTo>
                    <a:pt x="6604" y="0"/>
                  </a:moveTo>
                  <a:cubicBezTo>
                    <a:pt x="2956" y="0"/>
                    <a:pt x="1" y="2955"/>
                    <a:pt x="1" y="6603"/>
                  </a:cubicBezTo>
                  <a:lnTo>
                    <a:pt x="1" y="79426"/>
                  </a:lnTo>
                  <a:cubicBezTo>
                    <a:pt x="1" y="83074"/>
                    <a:pt x="2956" y="86030"/>
                    <a:pt x="6604" y="86030"/>
                  </a:cubicBezTo>
                  <a:lnTo>
                    <a:pt x="124220" y="86030"/>
                  </a:lnTo>
                  <a:cubicBezTo>
                    <a:pt x="127868" y="86030"/>
                    <a:pt x="130823" y="83074"/>
                    <a:pt x="130823" y="79426"/>
                  </a:cubicBezTo>
                  <a:lnTo>
                    <a:pt x="130823" y="6603"/>
                  </a:lnTo>
                  <a:cubicBezTo>
                    <a:pt x="130823" y="2955"/>
                    <a:pt x="127868" y="0"/>
                    <a:pt x="124220" y="0"/>
                  </a:cubicBezTo>
                  <a:close/>
                </a:path>
              </a:pathLst>
            </a:custGeom>
            <a:gradFill>
              <a:gsLst>
                <a:gs pos="0">
                  <a:srgbClr val="86B2F7"/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endParaRPr>
            </a:p>
          </p:txBody>
        </p:sp>
        <p:sp>
          <p:nvSpPr>
            <p:cNvPr id="3034" name="Google Shape;3034;p57"/>
            <p:cNvSpPr/>
            <p:nvPr/>
          </p:nvSpPr>
          <p:spPr>
            <a:xfrm>
              <a:off x="4092825" y="1576625"/>
              <a:ext cx="3270600" cy="1934875"/>
            </a:xfrm>
            <a:custGeom>
              <a:avLst/>
              <a:gdLst/>
              <a:ahLst/>
              <a:cxnLst/>
              <a:rect l="l" t="t" r="r" b="b"/>
              <a:pathLst>
                <a:path w="130824" h="77395" extrusionOk="0">
                  <a:moveTo>
                    <a:pt x="6604" y="0"/>
                  </a:moveTo>
                  <a:cubicBezTo>
                    <a:pt x="2956" y="0"/>
                    <a:pt x="1" y="2955"/>
                    <a:pt x="1" y="6603"/>
                  </a:cubicBezTo>
                  <a:lnTo>
                    <a:pt x="1" y="77394"/>
                  </a:lnTo>
                  <a:lnTo>
                    <a:pt x="130823" y="77394"/>
                  </a:lnTo>
                  <a:lnTo>
                    <a:pt x="130823" y="6603"/>
                  </a:lnTo>
                  <a:cubicBezTo>
                    <a:pt x="130823" y="2955"/>
                    <a:pt x="127868" y="0"/>
                    <a:pt x="12422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endParaRPr>
            </a:p>
          </p:txBody>
        </p:sp>
        <p:sp>
          <p:nvSpPr>
            <p:cNvPr id="3035" name="Google Shape;3035;p57"/>
            <p:cNvSpPr/>
            <p:nvPr/>
          </p:nvSpPr>
          <p:spPr>
            <a:xfrm>
              <a:off x="4186350" y="1666650"/>
              <a:ext cx="3084700" cy="1770950"/>
            </a:xfrm>
            <a:custGeom>
              <a:avLst/>
              <a:gdLst/>
              <a:ahLst/>
              <a:cxnLst/>
              <a:rect l="l" t="t" r="r" b="b"/>
              <a:pathLst>
                <a:path w="123388" h="70838" extrusionOk="0">
                  <a:moveTo>
                    <a:pt x="0" y="1"/>
                  </a:moveTo>
                  <a:lnTo>
                    <a:pt x="0" y="70838"/>
                  </a:lnTo>
                  <a:lnTo>
                    <a:pt x="123388" y="70838"/>
                  </a:lnTo>
                  <a:lnTo>
                    <a:pt x="1233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7"/>
            <p:cNvSpPr/>
            <p:nvPr/>
          </p:nvSpPr>
          <p:spPr>
            <a:xfrm>
              <a:off x="5673275" y="3563425"/>
              <a:ext cx="109700" cy="110850"/>
            </a:xfrm>
            <a:custGeom>
              <a:avLst/>
              <a:gdLst/>
              <a:ahLst/>
              <a:cxnLst/>
              <a:rect l="l" t="t" r="r" b="b"/>
              <a:pathLst>
                <a:path w="4388" h="4434" extrusionOk="0">
                  <a:moveTo>
                    <a:pt x="2217" y="0"/>
                  </a:moveTo>
                  <a:cubicBezTo>
                    <a:pt x="970" y="0"/>
                    <a:pt x="0" y="1016"/>
                    <a:pt x="0" y="2217"/>
                  </a:cubicBezTo>
                  <a:cubicBezTo>
                    <a:pt x="0" y="3418"/>
                    <a:pt x="970" y="4433"/>
                    <a:pt x="2217" y="4433"/>
                  </a:cubicBezTo>
                  <a:cubicBezTo>
                    <a:pt x="3418" y="4433"/>
                    <a:pt x="4387" y="3418"/>
                    <a:pt x="4387" y="2217"/>
                  </a:cubicBezTo>
                  <a:cubicBezTo>
                    <a:pt x="4387" y="1016"/>
                    <a:pt x="3418" y="0"/>
                    <a:pt x="2217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endParaRPr>
            </a:p>
          </p:txBody>
        </p:sp>
      </p:grpSp>
      <p:pic>
        <p:nvPicPr>
          <p:cNvPr id="3037" name="Google Shape;3037;p57"/>
          <p:cNvPicPr preferRelativeResize="0"/>
          <p:nvPr/>
        </p:nvPicPr>
        <p:blipFill>
          <a:blip r:embed="rId3"/>
          <a:srcRect l="8627" r="8627"/>
          <a:stretch/>
        </p:blipFill>
        <p:spPr>
          <a:xfrm>
            <a:off x="1463501" y="1535800"/>
            <a:ext cx="3088699" cy="17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8" name="Google Shape;3038;p57"/>
          <p:cNvSpPr txBox="1">
            <a:spLocks noGrp="1"/>
          </p:cNvSpPr>
          <p:nvPr>
            <p:ph type="body" idx="1"/>
          </p:nvPr>
        </p:nvSpPr>
        <p:spPr>
          <a:xfrm>
            <a:off x="4858416" y="1354925"/>
            <a:ext cx="3270599" cy="3006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Jenis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merupakan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kombinasi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dua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jenis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CTF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sebelumnya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yaitu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Jeopardy dan Attack-Defense. Para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peserta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harus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menyelesaikan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tantangan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keamanan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siber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nilai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poin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berbeda-beda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serta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harus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membangun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sistem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keamanan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siber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mereka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sendiri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menyerang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sistem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peserta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lainnya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dirty="0"/>
          </a:p>
        </p:txBody>
      </p:sp>
      <p:sp>
        <p:nvSpPr>
          <p:cNvPr id="3039" name="Google Shape;3039;p57"/>
          <p:cNvSpPr txBox="1">
            <a:spLocks noGrp="1"/>
          </p:cNvSpPr>
          <p:nvPr>
            <p:ph type="title"/>
          </p:nvPr>
        </p:nvSpPr>
        <p:spPr>
          <a:xfrm>
            <a:off x="715100" y="4588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MIXED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01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7"/>
          <p:cNvSpPr txBox="1">
            <a:spLocks noGrp="1"/>
          </p:cNvSpPr>
          <p:nvPr>
            <p:ph type="title"/>
          </p:nvPr>
        </p:nvSpPr>
        <p:spPr>
          <a:xfrm>
            <a:off x="1882625" y="1895475"/>
            <a:ext cx="53790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CHALLENGE CATEGORY</a:t>
            </a:r>
            <a:endParaRPr sz="3600" dirty="0"/>
          </a:p>
        </p:txBody>
      </p:sp>
      <p:sp>
        <p:nvSpPr>
          <p:cNvPr id="958" name="Google Shape;958;p37"/>
          <p:cNvSpPr txBox="1">
            <a:spLocks noGrp="1"/>
          </p:cNvSpPr>
          <p:nvPr>
            <p:ph type="title" idx="2"/>
          </p:nvPr>
        </p:nvSpPr>
        <p:spPr>
          <a:xfrm>
            <a:off x="4133850" y="1065075"/>
            <a:ext cx="8763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59" name="Google Shape;959;p37"/>
          <p:cNvSpPr txBox="1">
            <a:spLocks noGrp="1"/>
          </p:cNvSpPr>
          <p:nvPr>
            <p:ph type="subTitle" idx="1"/>
          </p:nvPr>
        </p:nvSpPr>
        <p:spPr>
          <a:xfrm>
            <a:off x="1882549" y="3414427"/>
            <a:ext cx="5379000" cy="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CTF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peserta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harus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mengandalkan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pengetahuan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teknis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mereka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kemampuan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menyelesaikan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masalah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cepat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efektif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mendapatkan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sebuah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flag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tantangan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diberikan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Berikut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tantangan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umum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ada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CTF :</a:t>
            </a:r>
            <a:endParaRPr dirty="0"/>
          </a:p>
        </p:txBody>
      </p:sp>
      <p:sp>
        <p:nvSpPr>
          <p:cNvPr id="960" name="Google Shape;960;p37"/>
          <p:cNvSpPr/>
          <p:nvPr/>
        </p:nvSpPr>
        <p:spPr>
          <a:xfrm rot="10800000" flipH="1">
            <a:off x="7177119" y="1074399"/>
            <a:ext cx="519600" cy="518400"/>
          </a:xfrm>
          <a:prstGeom prst="ellipse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0" tIns="0" rIns="27425" bIns="54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&lt;</a:t>
            </a:r>
            <a:endParaRPr sz="3400">
              <a:solidFill>
                <a:srgbClr val="FFFFFF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961" name="Google Shape;961;p37"/>
          <p:cNvSpPr/>
          <p:nvPr/>
        </p:nvSpPr>
        <p:spPr>
          <a:xfrm flipH="1">
            <a:off x="1447235" y="1074610"/>
            <a:ext cx="519600" cy="518400"/>
          </a:xfrm>
          <a:prstGeom prst="ellipse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0" tIns="0" rIns="27425" bIns="54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&lt;</a:t>
            </a:r>
            <a:endParaRPr sz="3400" dirty="0">
              <a:solidFill>
                <a:srgbClr val="FFFFFF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grpSp>
        <p:nvGrpSpPr>
          <p:cNvPr id="962" name="Google Shape;962;p37"/>
          <p:cNvGrpSpPr/>
          <p:nvPr/>
        </p:nvGrpSpPr>
        <p:grpSpPr>
          <a:xfrm>
            <a:off x="1882549" y="3051100"/>
            <a:ext cx="5378902" cy="198300"/>
            <a:chOff x="1447275" y="1105600"/>
            <a:chExt cx="6249450" cy="198300"/>
          </a:xfrm>
        </p:grpSpPr>
        <p:sp>
          <p:nvSpPr>
            <p:cNvPr id="963" name="Google Shape;963;p37"/>
            <p:cNvSpPr/>
            <p:nvPr/>
          </p:nvSpPr>
          <p:spPr>
            <a:xfrm>
              <a:off x="1447425" y="1105706"/>
              <a:ext cx="6249300" cy="194400"/>
            </a:xfrm>
            <a:prstGeom prst="rect">
              <a:avLst/>
            </a:prstGeom>
            <a:gradFill>
              <a:gsLst>
                <a:gs pos="0">
                  <a:srgbClr val="86B2F7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4" name="Google Shape;964;p37"/>
            <p:cNvCxnSpPr/>
            <p:nvPr/>
          </p:nvCxnSpPr>
          <p:spPr>
            <a:xfrm rot="10800000">
              <a:off x="1447275" y="1105776"/>
              <a:ext cx="6249300" cy="36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  <p:cxnSp>
          <p:nvCxnSpPr>
            <p:cNvPr id="965" name="Google Shape;965;p37"/>
            <p:cNvCxnSpPr/>
            <p:nvPr/>
          </p:nvCxnSpPr>
          <p:spPr>
            <a:xfrm rot="10800000">
              <a:off x="1447275" y="1300247"/>
              <a:ext cx="6249300" cy="36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  <p:cxnSp>
          <p:nvCxnSpPr>
            <p:cNvPr id="966" name="Google Shape;966;p37"/>
            <p:cNvCxnSpPr/>
            <p:nvPr/>
          </p:nvCxnSpPr>
          <p:spPr>
            <a:xfrm rot="10800000">
              <a:off x="1447425" y="1105600"/>
              <a:ext cx="0" cy="1983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22139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9"/>
          <p:cNvSpPr txBox="1">
            <a:spLocks noGrp="1"/>
          </p:cNvSpPr>
          <p:nvPr>
            <p:ph type="title"/>
          </p:nvPr>
        </p:nvSpPr>
        <p:spPr>
          <a:xfrm>
            <a:off x="720000" y="458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dirty="0"/>
              <a:t>CTF CHALLENGE CATEGORY</a:t>
            </a:r>
            <a:endParaRPr sz="4000" b="0" dirty="0"/>
          </a:p>
        </p:txBody>
      </p:sp>
      <p:sp>
        <p:nvSpPr>
          <p:cNvPr id="993" name="Google Shape;993;p39"/>
          <p:cNvSpPr txBox="1"/>
          <p:nvPr/>
        </p:nvSpPr>
        <p:spPr>
          <a:xfrm>
            <a:off x="1539903" y="1783904"/>
            <a:ext cx="795600" cy="7278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01</a:t>
            </a:r>
            <a:endParaRPr sz="3900" dirty="0">
              <a:solidFill>
                <a:srgbClr val="FFFFFF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995" name="Google Shape;995;p39"/>
          <p:cNvSpPr txBox="1"/>
          <p:nvPr/>
        </p:nvSpPr>
        <p:spPr>
          <a:xfrm>
            <a:off x="784650" y="2867209"/>
            <a:ext cx="23061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FORENSICS</a:t>
            </a:r>
            <a:endParaRPr sz="2200" b="1" dirty="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96" name="Google Shape;996;p39"/>
          <p:cNvSpPr txBox="1"/>
          <p:nvPr/>
        </p:nvSpPr>
        <p:spPr>
          <a:xfrm>
            <a:off x="4162578" y="1783904"/>
            <a:ext cx="795600" cy="7278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02</a:t>
            </a:r>
          </a:p>
        </p:txBody>
      </p:sp>
      <p:sp>
        <p:nvSpPr>
          <p:cNvPr id="998" name="Google Shape;998;p39"/>
          <p:cNvSpPr txBox="1"/>
          <p:nvPr/>
        </p:nvSpPr>
        <p:spPr>
          <a:xfrm>
            <a:off x="3404924" y="2867209"/>
            <a:ext cx="23109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CRYPTOGRAPHY</a:t>
            </a:r>
            <a:endParaRPr sz="2200" b="1" dirty="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99" name="Google Shape;999;p39"/>
          <p:cNvSpPr txBox="1"/>
          <p:nvPr/>
        </p:nvSpPr>
        <p:spPr>
          <a:xfrm>
            <a:off x="6785253" y="1783911"/>
            <a:ext cx="795600" cy="7278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03</a:t>
            </a:r>
            <a:endParaRPr sz="3900">
              <a:solidFill>
                <a:srgbClr val="FFFFFF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001" name="Google Shape;1001;p39"/>
          <p:cNvSpPr txBox="1"/>
          <p:nvPr/>
        </p:nvSpPr>
        <p:spPr>
          <a:xfrm>
            <a:off x="6025174" y="2867192"/>
            <a:ext cx="23061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REVERSE ENGINEERING</a:t>
            </a:r>
            <a:endParaRPr sz="2200" b="1" dirty="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1002" name="Google Shape;1002;p39"/>
          <p:cNvCxnSpPr>
            <a:stCxn id="993" idx="3"/>
            <a:endCxn id="996" idx="1"/>
          </p:cNvCxnSpPr>
          <p:nvPr/>
        </p:nvCxnSpPr>
        <p:spPr>
          <a:xfrm>
            <a:off x="2335503" y="2147804"/>
            <a:ext cx="1827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</p:cxnSp>
      <p:cxnSp>
        <p:nvCxnSpPr>
          <p:cNvPr id="1003" name="Google Shape;1003;p39"/>
          <p:cNvCxnSpPr>
            <a:stCxn id="996" idx="3"/>
            <a:endCxn id="999" idx="1"/>
          </p:cNvCxnSpPr>
          <p:nvPr/>
        </p:nvCxnSpPr>
        <p:spPr>
          <a:xfrm>
            <a:off x="4958178" y="2147804"/>
            <a:ext cx="1827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</p:cxnSp>
      <p:cxnSp>
        <p:nvCxnSpPr>
          <p:cNvPr id="1004" name="Google Shape;1004;p39"/>
          <p:cNvCxnSpPr>
            <a:stCxn id="999" idx="3"/>
          </p:cNvCxnSpPr>
          <p:nvPr/>
        </p:nvCxnSpPr>
        <p:spPr>
          <a:xfrm>
            <a:off x="7580853" y="2147811"/>
            <a:ext cx="539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triangl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</p:cxnSp>
      <p:grpSp>
        <p:nvGrpSpPr>
          <p:cNvPr id="1005" name="Google Shape;1005;p39"/>
          <p:cNvGrpSpPr/>
          <p:nvPr/>
        </p:nvGrpSpPr>
        <p:grpSpPr>
          <a:xfrm rot="5400000" flipH="1">
            <a:off x="3020725" y="3547716"/>
            <a:ext cx="227965" cy="1577356"/>
            <a:chOff x="8200936" y="2248891"/>
            <a:chExt cx="227965" cy="1577356"/>
          </a:xfrm>
        </p:grpSpPr>
        <p:sp>
          <p:nvSpPr>
            <p:cNvPr id="1006" name="Google Shape;1006;p39"/>
            <p:cNvSpPr/>
            <p:nvPr/>
          </p:nvSpPr>
          <p:spPr>
            <a:xfrm>
              <a:off x="8200936" y="2248891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8200936" y="2389622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8200936" y="2530353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8200936" y="2671083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8200936" y="2811814"/>
              <a:ext cx="227965" cy="170012"/>
            </a:xfrm>
            <a:custGeom>
              <a:avLst/>
              <a:gdLst/>
              <a:ahLst/>
              <a:cxnLst/>
              <a:rect l="l" t="t" r="r" b="b"/>
              <a:pathLst>
                <a:path w="4452" h="4384" fill="none" extrusionOk="0">
                  <a:moveTo>
                    <a:pt x="4452" y="1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8200936" y="2952583"/>
              <a:ext cx="227965" cy="169973"/>
            </a:xfrm>
            <a:custGeom>
              <a:avLst/>
              <a:gdLst/>
              <a:ahLst/>
              <a:cxnLst/>
              <a:rect l="l" t="t" r="r" b="b"/>
              <a:pathLst>
                <a:path w="4452" h="4383" fill="none" extrusionOk="0">
                  <a:moveTo>
                    <a:pt x="4452" y="0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8200936" y="3093314"/>
              <a:ext cx="227965" cy="169973"/>
            </a:xfrm>
            <a:custGeom>
              <a:avLst/>
              <a:gdLst/>
              <a:ahLst/>
              <a:cxnLst/>
              <a:rect l="l" t="t" r="r" b="b"/>
              <a:pathLst>
                <a:path w="4452" h="4383" fill="none" extrusionOk="0">
                  <a:moveTo>
                    <a:pt x="4452" y="0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8200936" y="3234936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8200936" y="3375667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8200936" y="3516397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1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8200936" y="3657167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cxnSp>
        <p:nvCxnSpPr>
          <p:cNvPr id="1017" name="Google Shape;1017;p39"/>
          <p:cNvCxnSpPr>
            <a:endCxn id="993" idx="1"/>
          </p:cNvCxnSpPr>
          <p:nvPr/>
        </p:nvCxnSpPr>
        <p:spPr>
          <a:xfrm>
            <a:off x="1000803" y="2147804"/>
            <a:ext cx="539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0"/>
          <p:cNvSpPr txBox="1">
            <a:spLocks noGrp="1"/>
          </p:cNvSpPr>
          <p:nvPr>
            <p:ph type="title"/>
          </p:nvPr>
        </p:nvSpPr>
        <p:spPr>
          <a:xfrm>
            <a:off x="720000" y="458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dirty="0"/>
              <a:t>CTF CHALLENGE CATEGORY</a:t>
            </a:r>
            <a:endParaRPr sz="3800" b="0" dirty="0"/>
          </a:p>
        </p:txBody>
      </p:sp>
      <p:sp>
        <p:nvSpPr>
          <p:cNvPr id="1023" name="Google Shape;1023;p40"/>
          <p:cNvSpPr txBox="1"/>
          <p:nvPr/>
        </p:nvSpPr>
        <p:spPr>
          <a:xfrm>
            <a:off x="1539903" y="1783904"/>
            <a:ext cx="795600" cy="7278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04</a:t>
            </a:r>
            <a:endParaRPr sz="3900">
              <a:solidFill>
                <a:srgbClr val="FFFFFF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025" name="Google Shape;1025;p40"/>
          <p:cNvSpPr txBox="1"/>
          <p:nvPr/>
        </p:nvSpPr>
        <p:spPr>
          <a:xfrm>
            <a:off x="784650" y="2867209"/>
            <a:ext cx="23061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WEB EXPLOITATION</a:t>
            </a:r>
            <a:endParaRPr sz="2200" b="1" dirty="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026" name="Google Shape;1026;p40"/>
          <p:cNvSpPr txBox="1"/>
          <p:nvPr/>
        </p:nvSpPr>
        <p:spPr>
          <a:xfrm>
            <a:off x="4162578" y="1783904"/>
            <a:ext cx="795600" cy="7278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05</a:t>
            </a:r>
            <a:endParaRPr sz="3900">
              <a:solidFill>
                <a:srgbClr val="FFFFFF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028" name="Google Shape;1028;p40"/>
          <p:cNvSpPr txBox="1"/>
          <p:nvPr/>
        </p:nvSpPr>
        <p:spPr>
          <a:xfrm>
            <a:off x="3404924" y="2867209"/>
            <a:ext cx="23109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BINARY EXPLOITATION</a:t>
            </a:r>
            <a:endParaRPr sz="2200" b="1" dirty="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029" name="Google Shape;1029;p40"/>
          <p:cNvSpPr txBox="1"/>
          <p:nvPr/>
        </p:nvSpPr>
        <p:spPr>
          <a:xfrm>
            <a:off x="6785253" y="1783911"/>
            <a:ext cx="795600" cy="727800"/>
          </a:xfrm>
          <a:prstGeom prst="rect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06</a:t>
            </a:r>
            <a:endParaRPr sz="3900">
              <a:solidFill>
                <a:srgbClr val="FFFFFF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031" name="Google Shape;1031;p40"/>
          <p:cNvSpPr txBox="1"/>
          <p:nvPr/>
        </p:nvSpPr>
        <p:spPr>
          <a:xfrm>
            <a:off x="6025174" y="2867192"/>
            <a:ext cx="23061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OSINT</a:t>
            </a:r>
            <a:endParaRPr sz="2200" b="1" dirty="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1032" name="Google Shape;1032;p40"/>
          <p:cNvCxnSpPr>
            <a:stCxn id="1023" idx="3"/>
            <a:endCxn id="1026" idx="1"/>
          </p:cNvCxnSpPr>
          <p:nvPr/>
        </p:nvCxnSpPr>
        <p:spPr>
          <a:xfrm>
            <a:off x="2335503" y="2147804"/>
            <a:ext cx="1827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</p:cxnSp>
      <p:cxnSp>
        <p:nvCxnSpPr>
          <p:cNvPr id="1033" name="Google Shape;1033;p40"/>
          <p:cNvCxnSpPr>
            <a:stCxn id="1026" idx="3"/>
            <a:endCxn id="1029" idx="1"/>
          </p:cNvCxnSpPr>
          <p:nvPr/>
        </p:nvCxnSpPr>
        <p:spPr>
          <a:xfrm>
            <a:off x="4958178" y="2147804"/>
            <a:ext cx="1827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</p:cxnSp>
      <p:grpSp>
        <p:nvGrpSpPr>
          <p:cNvPr id="1034" name="Google Shape;1034;p40"/>
          <p:cNvGrpSpPr/>
          <p:nvPr/>
        </p:nvGrpSpPr>
        <p:grpSpPr>
          <a:xfrm rot="5400000" flipH="1">
            <a:off x="3020725" y="3547716"/>
            <a:ext cx="227965" cy="1577356"/>
            <a:chOff x="8200936" y="2248891"/>
            <a:chExt cx="227965" cy="1577356"/>
          </a:xfrm>
        </p:grpSpPr>
        <p:sp>
          <p:nvSpPr>
            <p:cNvPr id="1035" name="Google Shape;1035;p40"/>
            <p:cNvSpPr/>
            <p:nvPr/>
          </p:nvSpPr>
          <p:spPr>
            <a:xfrm>
              <a:off x="8200936" y="2248891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200936" y="2389622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200936" y="2530353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8200936" y="2671083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8200936" y="2811814"/>
              <a:ext cx="227965" cy="170012"/>
            </a:xfrm>
            <a:custGeom>
              <a:avLst/>
              <a:gdLst/>
              <a:ahLst/>
              <a:cxnLst/>
              <a:rect l="l" t="t" r="r" b="b"/>
              <a:pathLst>
                <a:path w="4452" h="4384" fill="none" extrusionOk="0">
                  <a:moveTo>
                    <a:pt x="4452" y="1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8200936" y="2952583"/>
              <a:ext cx="227965" cy="169973"/>
            </a:xfrm>
            <a:custGeom>
              <a:avLst/>
              <a:gdLst/>
              <a:ahLst/>
              <a:cxnLst/>
              <a:rect l="l" t="t" r="r" b="b"/>
              <a:pathLst>
                <a:path w="4452" h="4383" fill="none" extrusionOk="0">
                  <a:moveTo>
                    <a:pt x="4452" y="0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8200936" y="3093314"/>
              <a:ext cx="227965" cy="169973"/>
            </a:xfrm>
            <a:custGeom>
              <a:avLst/>
              <a:gdLst/>
              <a:ahLst/>
              <a:cxnLst/>
              <a:rect l="l" t="t" r="r" b="b"/>
              <a:pathLst>
                <a:path w="4452" h="4383" fill="none" extrusionOk="0">
                  <a:moveTo>
                    <a:pt x="4452" y="0"/>
                  </a:moveTo>
                  <a:lnTo>
                    <a:pt x="1" y="4383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8200936" y="3234936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8200936" y="3375667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8200936" y="3516397"/>
              <a:ext cx="227965" cy="169120"/>
            </a:xfrm>
            <a:custGeom>
              <a:avLst/>
              <a:gdLst/>
              <a:ahLst/>
              <a:cxnLst/>
              <a:rect l="l" t="t" r="r" b="b"/>
              <a:pathLst>
                <a:path w="4452" h="4361" fill="none" extrusionOk="0">
                  <a:moveTo>
                    <a:pt x="4452" y="1"/>
                  </a:moveTo>
                  <a:lnTo>
                    <a:pt x="1" y="4361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8200936" y="3657167"/>
              <a:ext cx="227965" cy="169081"/>
            </a:xfrm>
            <a:custGeom>
              <a:avLst/>
              <a:gdLst/>
              <a:ahLst/>
              <a:cxnLst/>
              <a:rect l="l" t="t" r="r" b="b"/>
              <a:pathLst>
                <a:path w="4452" h="4360" fill="none" extrusionOk="0">
                  <a:moveTo>
                    <a:pt x="4452" y="0"/>
                  </a:moveTo>
                  <a:lnTo>
                    <a:pt x="1" y="4360"/>
                  </a:lnTo>
                </a:path>
              </a:pathLst>
            </a:cu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cxnSp>
        <p:nvCxnSpPr>
          <p:cNvPr id="1046" name="Google Shape;1046;p40"/>
          <p:cNvCxnSpPr>
            <a:endCxn id="1023" idx="1"/>
          </p:cNvCxnSpPr>
          <p:nvPr/>
        </p:nvCxnSpPr>
        <p:spPr>
          <a:xfrm>
            <a:off x="1000803" y="2147804"/>
            <a:ext cx="539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triangl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</p:cxnSp>
      <p:cxnSp>
        <p:nvCxnSpPr>
          <p:cNvPr id="1047" name="Google Shape;1047;p40"/>
          <p:cNvCxnSpPr>
            <a:stCxn id="1029" idx="3"/>
          </p:cNvCxnSpPr>
          <p:nvPr/>
        </p:nvCxnSpPr>
        <p:spPr>
          <a:xfrm>
            <a:off x="7580853" y="2147811"/>
            <a:ext cx="539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oval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1"/>
          <p:cNvSpPr txBox="1">
            <a:spLocks noGrp="1"/>
          </p:cNvSpPr>
          <p:nvPr>
            <p:ph type="subTitle" idx="1"/>
          </p:nvPr>
        </p:nvSpPr>
        <p:spPr>
          <a:xfrm>
            <a:off x="1234323" y="2487336"/>
            <a:ext cx="6675353" cy="1965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Digital forensics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proses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mengumpulkan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menganalisis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menafsirkan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data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perangkat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digital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mengungkapkan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bukti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investigasi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kejahatan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konteks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CTF (Capture The Flag), digital forensics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biasanya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terlibat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mencari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bukti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disembunyikan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file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perangkat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digital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menyelesaikan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tantangan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dirty="0"/>
          </a:p>
        </p:txBody>
      </p:sp>
      <p:sp>
        <p:nvSpPr>
          <p:cNvPr id="1055" name="Google Shape;1055;p41"/>
          <p:cNvSpPr txBox="1">
            <a:spLocks noGrp="1"/>
          </p:cNvSpPr>
          <p:nvPr>
            <p:ph type="title"/>
          </p:nvPr>
        </p:nvSpPr>
        <p:spPr>
          <a:xfrm>
            <a:off x="720000" y="458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FORENSICS</a:t>
            </a:r>
            <a:endParaRPr dirty="0"/>
          </a:p>
        </p:txBody>
      </p:sp>
      <p:sp>
        <p:nvSpPr>
          <p:cNvPr id="1068" name="Google Shape;1068;p41"/>
          <p:cNvSpPr/>
          <p:nvPr/>
        </p:nvSpPr>
        <p:spPr>
          <a:xfrm rot="10800000" flipH="1">
            <a:off x="7466560" y="1142668"/>
            <a:ext cx="110678" cy="878096"/>
          </a:xfrm>
          <a:custGeom>
            <a:avLst/>
            <a:gdLst/>
            <a:ahLst/>
            <a:cxnLst/>
            <a:rect l="l" t="t" r="r" b="b"/>
            <a:pathLst>
              <a:path w="2854" h="22643" extrusionOk="0">
                <a:moveTo>
                  <a:pt x="1438" y="19790"/>
                </a:moveTo>
                <a:cubicBezTo>
                  <a:pt x="639" y="19790"/>
                  <a:pt x="0" y="20429"/>
                  <a:pt x="0" y="21205"/>
                </a:cubicBezTo>
                <a:cubicBezTo>
                  <a:pt x="0" y="22004"/>
                  <a:pt x="639" y="22643"/>
                  <a:pt x="1438" y="22643"/>
                </a:cubicBezTo>
                <a:cubicBezTo>
                  <a:pt x="2214" y="22643"/>
                  <a:pt x="2853" y="22004"/>
                  <a:pt x="2853" y="21205"/>
                </a:cubicBezTo>
                <a:cubicBezTo>
                  <a:pt x="2853" y="20429"/>
                  <a:pt x="2214" y="19790"/>
                  <a:pt x="1438" y="19790"/>
                </a:cubicBezTo>
                <a:close/>
                <a:moveTo>
                  <a:pt x="1438" y="13193"/>
                </a:moveTo>
                <a:cubicBezTo>
                  <a:pt x="639" y="13193"/>
                  <a:pt x="0" y="13832"/>
                  <a:pt x="0" y="14608"/>
                </a:cubicBezTo>
                <a:cubicBezTo>
                  <a:pt x="0" y="15407"/>
                  <a:pt x="639" y="16046"/>
                  <a:pt x="1438" y="16046"/>
                </a:cubicBezTo>
                <a:cubicBezTo>
                  <a:pt x="2214" y="16046"/>
                  <a:pt x="2853" y="15407"/>
                  <a:pt x="2853" y="14608"/>
                </a:cubicBezTo>
                <a:cubicBezTo>
                  <a:pt x="2853" y="13832"/>
                  <a:pt x="2214" y="13193"/>
                  <a:pt x="1438" y="13193"/>
                </a:cubicBezTo>
                <a:close/>
                <a:moveTo>
                  <a:pt x="1438" y="6597"/>
                </a:moveTo>
                <a:cubicBezTo>
                  <a:pt x="639" y="6597"/>
                  <a:pt x="0" y="7236"/>
                  <a:pt x="0" y="8012"/>
                </a:cubicBezTo>
                <a:cubicBezTo>
                  <a:pt x="0" y="8811"/>
                  <a:pt x="639" y="9450"/>
                  <a:pt x="1438" y="9450"/>
                </a:cubicBezTo>
                <a:cubicBezTo>
                  <a:pt x="2214" y="9450"/>
                  <a:pt x="2853" y="8811"/>
                  <a:pt x="2853" y="8012"/>
                </a:cubicBezTo>
                <a:cubicBezTo>
                  <a:pt x="2853" y="7236"/>
                  <a:pt x="2214" y="6597"/>
                  <a:pt x="1438" y="6597"/>
                </a:cubicBezTo>
                <a:close/>
                <a:moveTo>
                  <a:pt x="2853" y="1415"/>
                </a:moveTo>
                <a:cubicBezTo>
                  <a:pt x="2853" y="2214"/>
                  <a:pt x="2214" y="2853"/>
                  <a:pt x="1438" y="2853"/>
                </a:cubicBezTo>
                <a:cubicBezTo>
                  <a:pt x="639" y="2853"/>
                  <a:pt x="0" y="2214"/>
                  <a:pt x="0" y="1415"/>
                </a:cubicBezTo>
                <a:cubicBezTo>
                  <a:pt x="0" y="639"/>
                  <a:pt x="639" y="0"/>
                  <a:pt x="1438" y="0"/>
                </a:cubicBezTo>
                <a:cubicBezTo>
                  <a:pt x="2214" y="0"/>
                  <a:pt x="2853" y="639"/>
                  <a:pt x="2853" y="1415"/>
                </a:cubicBez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62F94E-BEEE-1684-B3FA-C40065774B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35160" y="1413658"/>
            <a:ext cx="1073678" cy="10736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1"/>
          <p:cNvSpPr txBox="1">
            <a:spLocks noGrp="1"/>
          </p:cNvSpPr>
          <p:nvPr>
            <p:ph type="subTitle" idx="1"/>
          </p:nvPr>
        </p:nvSpPr>
        <p:spPr>
          <a:xfrm>
            <a:off x="1234323" y="2487336"/>
            <a:ext cx="6675353" cy="1965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Cryptography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ilmu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berkaitan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teknik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pengamanan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mengubah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pesan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menjadi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format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sulit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dipahami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oleh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pihak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tidak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berwenang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konteks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CTF (Capture The Flag), cryptography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salah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satu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kategori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tantangan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melibatkan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peserta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menganalisis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memecahkan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sistem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kriptografi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D1D5DB"/>
                </a:solidFill>
                <a:latin typeface="Söhne"/>
              </a:rPr>
              <a:t>enkripsi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digunakan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mengamankan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pesan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dirty="0"/>
          </a:p>
        </p:txBody>
      </p:sp>
      <p:sp>
        <p:nvSpPr>
          <p:cNvPr id="1055" name="Google Shape;1055;p41"/>
          <p:cNvSpPr txBox="1">
            <a:spLocks noGrp="1"/>
          </p:cNvSpPr>
          <p:nvPr>
            <p:ph type="title"/>
          </p:nvPr>
        </p:nvSpPr>
        <p:spPr>
          <a:xfrm>
            <a:off x="720000" y="458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CRYPTOGRAPHY</a:t>
            </a:r>
            <a:endParaRPr dirty="0"/>
          </a:p>
        </p:txBody>
      </p:sp>
      <p:sp>
        <p:nvSpPr>
          <p:cNvPr id="1068" name="Google Shape;1068;p41"/>
          <p:cNvSpPr/>
          <p:nvPr/>
        </p:nvSpPr>
        <p:spPr>
          <a:xfrm rot="10800000" flipH="1">
            <a:off x="7466560" y="1142668"/>
            <a:ext cx="110678" cy="878096"/>
          </a:xfrm>
          <a:custGeom>
            <a:avLst/>
            <a:gdLst/>
            <a:ahLst/>
            <a:cxnLst/>
            <a:rect l="l" t="t" r="r" b="b"/>
            <a:pathLst>
              <a:path w="2854" h="22643" extrusionOk="0">
                <a:moveTo>
                  <a:pt x="1438" y="19790"/>
                </a:moveTo>
                <a:cubicBezTo>
                  <a:pt x="639" y="19790"/>
                  <a:pt x="0" y="20429"/>
                  <a:pt x="0" y="21205"/>
                </a:cubicBezTo>
                <a:cubicBezTo>
                  <a:pt x="0" y="22004"/>
                  <a:pt x="639" y="22643"/>
                  <a:pt x="1438" y="22643"/>
                </a:cubicBezTo>
                <a:cubicBezTo>
                  <a:pt x="2214" y="22643"/>
                  <a:pt x="2853" y="22004"/>
                  <a:pt x="2853" y="21205"/>
                </a:cubicBezTo>
                <a:cubicBezTo>
                  <a:pt x="2853" y="20429"/>
                  <a:pt x="2214" y="19790"/>
                  <a:pt x="1438" y="19790"/>
                </a:cubicBezTo>
                <a:close/>
                <a:moveTo>
                  <a:pt x="1438" y="13193"/>
                </a:moveTo>
                <a:cubicBezTo>
                  <a:pt x="639" y="13193"/>
                  <a:pt x="0" y="13832"/>
                  <a:pt x="0" y="14608"/>
                </a:cubicBezTo>
                <a:cubicBezTo>
                  <a:pt x="0" y="15407"/>
                  <a:pt x="639" y="16046"/>
                  <a:pt x="1438" y="16046"/>
                </a:cubicBezTo>
                <a:cubicBezTo>
                  <a:pt x="2214" y="16046"/>
                  <a:pt x="2853" y="15407"/>
                  <a:pt x="2853" y="14608"/>
                </a:cubicBezTo>
                <a:cubicBezTo>
                  <a:pt x="2853" y="13832"/>
                  <a:pt x="2214" y="13193"/>
                  <a:pt x="1438" y="13193"/>
                </a:cubicBezTo>
                <a:close/>
                <a:moveTo>
                  <a:pt x="1438" y="6597"/>
                </a:moveTo>
                <a:cubicBezTo>
                  <a:pt x="639" y="6597"/>
                  <a:pt x="0" y="7236"/>
                  <a:pt x="0" y="8012"/>
                </a:cubicBezTo>
                <a:cubicBezTo>
                  <a:pt x="0" y="8811"/>
                  <a:pt x="639" y="9450"/>
                  <a:pt x="1438" y="9450"/>
                </a:cubicBezTo>
                <a:cubicBezTo>
                  <a:pt x="2214" y="9450"/>
                  <a:pt x="2853" y="8811"/>
                  <a:pt x="2853" y="8012"/>
                </a:cubicBezTo>
                <a:cubicBezTo>
                  <a:pt x="2853" y="7236"/>
                  <a:pt x="2214" y="6597"/>
                  <a:pt x="1438" y="6597"/>
                </a:cubicBezTo>
                <a:close/>
                <a:moveTo>
                  <a:pt x="2853" y="1415"/>
                </a:moveTo>
                <a:cubicBezTo>
                  <a:pt x="2853" y="2214"/>
                  <a:pt x="2214" y="2853"/>
                  <a:pt x="1438" y="2853"/>
                </a:cubicBezTo>
                <a:cubicBezTo>
                  <a:pt x="639" y="2853"/>
                  <a:pt x="0" y="2214"/>
                  <a:pt x="0" y="1415"/>
                </a:cubicBezTo>
                <a:cubicBezTo>
                  <a:pt x="0" y="639"/>
                  <a:pt x="639" y="0"/>
                  <a:pt x="1438" y="0"/>
                </a:cubicBezTo>
                <a:cubicBezTo>
                  <a:pt x="2214" y="0"/>
                  <a:pt x="2853" y="639"/>
                  <a:pt x="2853" y="1415"/>
                </a:cubicBez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C4C6AB-1240-3C65-1F75-4CFE92598C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979286" y="1301910"/>
            <a:ext cx="1185426" cy="118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9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1"/>
          <p:cNvSpPr txBox="1">
            <a:spLocks noGrp="1"/>
          </p:cNvSpPr>
          <p:nvPr>
            <p:ph type="subTitle" idx="1"/>
          </p:nvPr>
        </p:nvSpPr>
        <p:spPr>
          <a:xfrm>
            <a:off x="1234323" y="2487336"/>
            <a:ext cx="6675353" cy="1965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Reverse engineering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proses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mempelajari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memahami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bagaimana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suatu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sistem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program,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perangkat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lunak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bekerja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menganalisis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instruksi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mesin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digunakan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membuatnya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konteks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CTF (Capture The Flag), reverse engineering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biasanya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melibatkan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analisis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program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diberikan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menemukan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jawaban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flag.</a:t>
            </a:r>
            <a:endParaRPr lang="en-US" dirty="0"/>
          </a:p>
        </p:txBody>
      </p:sp>
      <p:sp>
        <p:nvSpPr>
          <p:cNvPr id="1055" name="Google Shape;1055;p41"/>
          <p:cNvSpPr txBox="1">
            <a:spLocks noGrp="1"/>
          </p:cNvSpPr>
          <p:nvPr>
            <p:ph type="title"/>
          </p:nvPr>
        </p:nvSpPr>
        <p:spPr>
          <a:xfrm>
            <a:off x="720000" y="458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REVERSE ENGINEERING</a:t>
            </a:r>
            <a:br>
              <a:rPr lang="en-US" sz="44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</a:br>
            <a:endParaRPr dirty="0"/>
          </a:p>
        </p:txBody>
      </p:sp>
      <p:sp>
        <p:nvSpPr>
          <p:cNvPr id="1068" name="Google Shape;1068;p41"/>
          <p:cNvSpPr/>
          <p:nvPr/>
        </p:nvSpPr>
        <p:spPr>
          <a:xfrm rot="10800000" flipH="1">
            <a:off x="7466560" y="1142668"/>
            <a:ext cx="110678" cy="878096"/>
          </a:xfrm>
          <a:custGeom>
            <a:avLst/>
            <a:gdLst/>
            <a:ahLst/>
            <a:cxnLst/>
            <a:rect l="l" t="t" r="r" b="b"/>
            <a:pathLst>
              <a:path w="2854" h="22643" extrusionOk="0">
                <a:moveTo>
                  <a:pt x="1438" y="19790"/>
                </a:moveTo>
                <a:cubicBezTo>
                  <a:pt x="639" y="19790"/>
                  <a:pt x="0" y="20429"/>
                  <a:pt x="0" y="21205"/>
                </a:cubicBezTo>
                <a:cubicBezTo>
                  <a:pt x="0" y="22004"/>
                  <a:pt x="639" y="22643"/>
                  <a:pt x="1438" y="22643"/>
                </a:cubicBezTo>
                <a:cubicBezTo>
                  <a:pt x="2214" y="22643"/>
                  <a:pt x="2853" y="22004"/>
                  <a:pt x="2853" y="21205"/>
                </a:cubicBezTo>
                <a:cubicBezTo>
                  <a:pt x="2853" y="20429"/>
                  <a:pt x="2214" y="19790"/>
                  <a:pt x="1438" y="19790"/>
                </a:cubicBezTo>
                <a:close/>
                <a:moveTo>
                  <a:pt x="1438" y="13193"/>
                </a:moveTo>
                <a:cubicBezTo>
                  <a:pt x="639" y="13193"/>
                  <a:pt x="0" y="13832"/>
                  <a:pt x="0" y="14608"/>
                </a:cubicBezTo>
                <a:cubicBezTo>
                  <a:pt x="0" y="15407"/>
                  <a:pt x="639" y="16046"/>
                  <a:pt x="1438" y="16046"/>
                </a:cubicBezTo>
                <a:cubicBezTo>
                  <a:pt x="2214" y="16046"/>
                  <a:pt x="2853" y="15407"/>
                  <a:pt x="2853" y="14608"/>
                </a:cubicBezTo>
                <a:cubicBezTo>
                  <a:pt x="2853" y="13832"/>
                  <a:pt x="2214" y="13193"/>
                  <a:pt x="1438" y="13193"/>
                </a:cubicBezTo>
                <a:close/>
                <a:moveTo>
                  <a:pt x="1438" y="6597"/>
                </a:moveTo>
                <a:cubicBezTo>
                  <a:pt x="639" y="6597"/>
                  <a:pt x="0" y="7236"/>
                  <a:pt x="0" y="8012"/>
                </a:cubicBezTo>
                <a:cubicBezTo>
                  <a:pt x="0" y="8811"/>
                  <a:pt x="639" y="9450"/>
                  <a:pt x="1438" y="9450"/>
                </a:cubicBezTo>
                <a:cubicBezTo>
                  <a:pt x="2214" y="9450"/>
                  <a:pt x="2853" y="8811"/>
                  <a:pt x="2853" y="8012"/>
                </a:cubicBezTo>
                <a:cubicBezTo>
                  <a:pt x="2853" y="7236"/>
                  <a:pt x="2214" y="6597"/>
                  <a:pt x="1438" y="6597"/>
                </a:cubicBezTo>
                <a:close/>
                <a:moveTo>
                  <a:pt x="2853" y="1415"/>
                </a:moveTo>
                <a:cubicBezTo>
                  <a:pt x="2853" y="2214"/>
                  <a:pt x="2214" y="2853"/>
                  <a:pt x="1438" y="2853"/>
                </a:cubicBezTo>
                <a:cubicBezTo>
                  <a:pt x="639" y="2853"/>
                  <a:pt x="0" y="2214"/>
                  <a:pt x="0" y="1415"/>
                </a:cubicBezTo>
                <a:cubicBezTo>
                  <a:pt x="0" y="639"/>
                  <a:pt x="639" y="0"/>
                  <a:pt x="1438" y="0"/>
                </a:cubicBezTo>
                <a:cubicBezTo>
                  <a:pt x="2214" y="0"/>
                  <a:pt x="2853" y="639"/>
                  <a:pt x="2853" y="1415"/>
                </a:cubicBez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CCC61C-2AB8-597E-0DE9-07AD36E0109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982233" y="1307805"/>
            <a:ext cx="1179531" cy="11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1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1"/>
          <p:cNvSpPr txBox="1">
            <a:spLocks noGrp="1"/>
          </p:cNvSpPr>
          <p:nvPr>
            <p:ph type="subTitle" idx="1"/>
          </p:nvPr>
        </p:nvSpPr>
        <p:spPr>
          <a:xfrm>
            <a:off x="1234323" y="2487336"/>
            <a:ext cx="6675353" cy="1965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Web exploitation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CTF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tantangan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melibatkan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penetrasi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pengambilan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alih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(hacking) situs web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aplikasi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web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tujuan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mencari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celah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keamanan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mendapatkan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akses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sistem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Tantangan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web exploitation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membutuhkan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pengetahuan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tentang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bahasa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pemrograman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web,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sistem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keamanan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alat-alat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pengujian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keamanan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seperti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Burp Suite, OWASP ZAP,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SQLmap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p:sp>
        <p:nvSpPr>
          <p:cNvPr id="1055" name="Google Shape;1055;p41"/>
          <p:cNvSpPr txBox="1">
            <a:spLocks noGrp="1"/>
          </p:cNvSpPr>
          <p:nvPr>
            <p:ph type="title"/>
          </p:nvPr>
        </p:nvSpPr>
        <p:spPr>
          <a:xfrm>
            <a:off x="720000" y="458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WEB EXPLOITATION</a:t>
            </a:r>
            <a:br>
              <a:rPr lang="en-US" sz="44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</a:br>
            <a:endParaRPr dirty="0"/>
          </a:p>
        </p:txBody>
      </p:sp>
      <p:sp>
        <p:nvSpPr>
          <p:cNvPr id="1068" name="Google Shape;1068;p41"/>
          <p:cNvSpPr/>
          <p:nvPr/>
        </p:nvSpPr>
        <p:spPr>
          <a:xfrm rot="10800000" flipH="1">
            <a:off x="7466560" y="1142668"/>
            <a:ext cx="110678" cy="878096"/>
          </a:xfrm>
          <a:custGeom>
            <a:avLst/>
            <a:gdLst/>
            <a:ahLst/>
            <a:cxnLst/>
            <a:rect l="l" t="t" r="r" b="b"/>
            <a:pathLst>
              <a:path w="2854" h="22643" extrusionOk="0">
                <a:moveTo>
                  <a:pt x="1438" y="19790"/>
                </a:moveTo>
                <a:cubicBezTo>
                  <a:pt x="639" y="19790"/>
                  <a:pt x="0" y="20429"/>
                  <a:pt x="0" y="21205"/>
                </a:cubicBezTo>
                <a:cubicBezTo>
                  <a:pt x="0" y="22004"/>
                  <a:pt x="639" y="22643"/>
                  <a:pt x="1438" y="22643"/>
                </a:cubicBezTo>
                <a:cubicBezTo>
                  <a:pt x="2214" y="22643"/>
                  <a:pt x="2853" y="22004"/>
                  <a:pt x="2853" y="21205"/>
                </a:cubicBezTo>
                <a:cubicBezTo>
                  <a:pt x="2853" y="20429"/>
                  <a:pt x="2214" y="19790"/>
                  <a:pt x="1438" y="19790"/>
                </a:cubicBezTo>
                <a:close/>
                <a:moveTo>
                  <a:pt x="1438" y="13193"/>
                </a:moveTo>
                <a:cubicBezTo>
                  <a:pt x="639" y="13193"/>
                  <a:pt x="0" y="13832"/>
                  <a:pt x="0" y="14608"/>
                </a:cubicBezTo>
                <a:cubicBezTo>
                  <a:pt x="0" y="15407"/>
                  <a:pt x="639" y="16046"/>
                  <a:pt x="1438" y="16046"/>
                </a:cubicBezTo>
                <a:cubicBezTo>
                  <a:pt x="2214" y="16046"/>
                  <a:pt x="2853" y="15407"/>
                  <a:pt x="2853" y="14608"/>
                </a:cubicBezTo>
                <a:cubicBezTo>
                  <a:pt x="2853" y="13832"/>
                  <a:pt x="2214" y="13193"/>
                  <a:pt x="1438" y="13193"/>
                </a:cubicBezTo>
                <a:close/>
                <a:moveTo>
                  <a:pt x="1438" y="6597"/>
                </a:moveTo>
                <a:cubicBezTo>
                  <a:pt x="639" y="6597"/>
                  <a:pt x="0" y="7236"/>
                  <a:pt x="0" y="8012"/>
                </a:cubicBezTo>
                <a:cubicBezTo>
                  <a:pt x="0" y="8811"/>
                  <a:pt x="639" y="9450"/>
                  <a:pt x="1438" y="9450"/>
                </a:cubicBezTo>
                <a:cubicBezTo>
                  <a:pt x="2214" y="9450"/>
                  <a:pt x="2853" y="8811"/>
                  <a:pt x="2853" y="8012"/>
                </a:cubicBezTo>
                <a:cubicBezTo>
                  <a:pt x="2853" y="7236"/>
                  <a:pt x="2214" y="6597"/>
                  <a:pt x="1438" y="6597"/>
                </a:cubicBezTo>
                <a:close/>
                <a:moveTo>
                  <a:pt x="2853" y="1415"/>
                </a:moveTo>
                <a:cubicBezTo>
                  <a:pt x="2853" y="2214"/>
                  <a:pt x="2214" y="2853"/>
                  <a:pt x="1438" y="2853"/>
                </a:cubicBezTo>
                <a:cubicBezTo>
                  <a:pt x="639" y="2853"/>
                  <a:pt x="0" y="2214"/>
                  <a:pt x="0" y="1415"/>
                </a:cubicBezTo>
                <a:cubicBezTo>
                  <a:pt x="0" y="639"/>
                  <a:pt x="639" y="0"/>
                  <a:pt x="1438" y="0"/>
                </a:cubicBezTo>
                <a:cubicBezTo>
                  <a:pt x="2214" y="0"/>
                  <a:pt x="2853" y="639"/>
                  <a:pt x="2853" y="1415"/>
                </a:cubicBez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1B5ED7-21CE-89D9-6B61-3AED9E44EEC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035160" y="1392971"/>
            <a:ext cx="956824" cy="9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06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1"/>
          <p:cNvSpPr txBox="1">
            <a:spLocks noGrp="1"/>
          </p:cNvSpPr>
          <p:nvPr>
            <p:ph type="subTitle" idx="1"/>
          </p:nvPr>
        </p:nvSpPr>
        <p:spPr>
          <a:xfrm>
            <a:off x="1234323" y="2487336"/>
            <a:ext cx="6675353" cy="1965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Binary exploitation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biasa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disebut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PWN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teknik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digunakan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mengeksploitasi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celah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keamanan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program biner (file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eksekusi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). Pada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umumnya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konteks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CTF, PWN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digunakan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mendapatkan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akses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pada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sistem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target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dihadapi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tantangan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p:sp>
        <p:nvSpPr>
          <p:cNvPr id="1055" name="Google Shape;1055;p41"/>
          <p:cNvSpPr txBox="1">
            <a:spLocks noGrp="1"/>
          </p:cNvSpPr>
          <p:nvPr>
            <p:ph type="title"/>
          </p:nvPr>
        </p:nvSpPr>
        <p:spPr>
          <a:xfrm>
            <a:off x="720000" y="458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BINARY EXPLOITATION</a:t>
            </a:r>
            <a:br>
              <a:rPr lang="en-US" sz="44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</a:br>
            <a:endParaRPr dirty="0"/>
          </a:p>
        </p:txBody>
      </p:sp>
      <p:sp>
        <p:nvSpPr>
          <p:cNvPr id="1068" name="Google Shape;1068;p41"/>
          <p:cNvSpPr/>
          <p:nvPr/>
        </p:nvSpPr>
        <p:spPr>
          <a:xfrm rot="10800000" flipH="1">
            <a:off x="7466560" y="1142668"/>
            <a:ext cx="110678" cy="878096"/>
          </a:xfrm>
          <a:custGeom>
            <a:avLst/>
            <a:gdLst/>
            <a:ahLst/>
            <a:cxnLst/>
            <a:rect l="l" t="t" r="r" b="b"/>
            <a:pathLst>
              <a:path w="2854" h="22643" extrusionOk="0">
                <a:moveTo>
                  <a:pt x="1438" y="19790"/>
                </a:moveTo>
                <a:cubicBezTo>
                  <a:pt x="639" y="19790"/>
                  <a:pt x="0" y="20429"/>
                  <a:pt x="0" y="21205"/>
                </a:cubicBezTo>
                <a:cubicBezTo>
                  <a:pt x="0" y="22004"/>
                  <a:pt x="639" y="22643"/>
                  <a:pt x="1438" y="22643"/>
                </a:cubicBezTo>
                <a:cubicBezTo>
                  <a:pt x="2214" y="22643"/>
                  <a:pt x="2853" y="22004"/>
                  <a:pt x="2853" y="21205"/>
                </a:cubicBezTo>
                <a:cubicBezTo>
                  <a:pt x="2853" y="20429"/>
                  <a:pt x="2214" y="19790"/>
                  <a:pt x="1438" y="19790"/>
                </a:cubicBezTo>
                <a:close/>
                <a:moveTo>
                  <a:pt x="1438" y="13193"/>
                </a:moveTo>
                <a:cubicBezTo>
                  <a:pt x="639" y="13193"/>
                  <a:pt x="0" y="13832"/>
                  <a:pt x="0" y="14608"/>
                </a:cubicBezTo>
                <a:cubicBezTo>
                  <a:pt x="0" y="15407"/>
                  <a:pt x="639" y="16046"/>
                  <a:pt x="1438" y="16046"/>
                </a:cubicBezTo>
                <a:cubicBezTo>
                  <a:pt x="2214" y="16046"/>
                  <a:pt x="2853" y="15407"/>
                  <a:pt x="2853" y="14608"/>
                </a:cubicBezTo>
                <a:cubicBezTo>
                  <a:pt x="2853" y="13832"/>
                  <a:pt x="2214" y="13193"/>
                  <a:pt x="1438" y="13193"/>
                </a:cubicBezTo>
                <a:close/>
                <a:moveTo>
                  <a:pt x="1438" y="6597"/>
                </a:moveTo>
                <a:cubicBezTo>
                  <a:pt x="639" y="6597"/>
                  <a:pt x="0" y="7236"/>
                  <a:pt x="0" y="8012"/>
                </a:cubicBezTo>
                <a:cubicBezTo>
                  <a:pt x="0" y="8811"/>
                  <a:pt x="639" y="9450"/>
                  <a:pt x="1438" y="9450"/>
                </a:cubicBezTo>
                <a:cubicBezTo>
                  <a:pt x="2214" y="9450"/>
                  <a:pt x="2853" y="8811"/>
                  <a:pt x="2853" y="8012"/>
                </a:cubicBezTo>
                <a:cubicBezTo>
                  <a:pt x="2853" y="7236"/>
                  <a:pt x="2214" y="6597"/>
                  <a:pt x="1438" y="6597"/>
                </a:cubicBezTo>
                <a:close/>
                <a:moveTo>
                  <a:pt x="2853" y="1415"/>
                </a:moveTo>
                <a:cubicBezTo>
                  <a:pt x="2853" y="2214"/>
                  <a:pt x="2214" y="2853"/>
                  <a:pt x="1438" y="2853"/>
                </a:cubicBezTo>
                <a:cubicBezTo>
                  <a:pt x="639" y="2853"/>
                  <a:pt x="0" y="2214"/>
                  <a:pt x="0" y="1415"/>
                </a:cubicBezTo>
                <a:cubicBezTo>
                  <a:pt x="0" y="639"/>
                  <a:pt x="639" y="0"/>
                  <a:pt x="1438" y="0"/>
                </a:cubicBezTo>
                <a:cubicBezTo>
                  <a:pt x="2214" y="0"/>
                  <a:pt x="2853" y="639"/>
                  <a:pt x="2853" y="1415"/>
                </a:cubicBez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FB4903-2FE5-4784-D54D-45D75545B3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035160" y="1413658"/>
            <a:ext cx="1073678" cy="10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18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1"/>
          <p:cNvSpPr txBox="1">
            <a:spLocks noGrp="1"/>
          </p:cNvSpPr>
          <p:nvPr>
            <p:ph type="subTitle" idx="1"/>
          </p:nvPr>
        </p:nvSpPr>
        <p:spPr>
          <a:xfrm>
            <a:off x="1234323" y="2487336"/>
            <a:ext cx="6675353" cy="1965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OSINT (Open Source Intelligence)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proses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mengumpulkan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sumber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publik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terbuka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digunakan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memecahkan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masalah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CTF (Capture The Flag). OSINT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melibatkan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pencarian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pengumpulan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analisis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interpretasi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tersedia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secara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terbuka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melalui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internet, media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sosial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sumber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publik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lainnya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CTF, OSINT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biasanya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digunakan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mencari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informasi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tentang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target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mencari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jawaban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pertanyaan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diberikan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55" name="Google Shape;1055;p41"/>
          <p:cNvSpPr txBox="1">
            <a:spLocks noGrp="1"/>
          </p:cNvSpPr>
          <p:nvPr>
            <p:ph type="title"/>
          </p:nvPr>
        </p:nvSpPr>
        <p:spPr>
          <a:xfrm>
            <a:off x="720000" y="458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OSINT</a:t>
            </a:r>
            <a:endParaRPr dirty="0"/>
          </a:p>
        </p:txBody>
      </p:sp>
      <p:sp>
        <p:nvSpPr>
          <p:cNvPr id="1068" name="Google Shape;1068;p41"/>
          <p:cNvSpPr/>
          <p:nvPr/>
        </p:nvSpPr>
        <p:spPr>
          <a:xfrm rot="10800000" flipH="1">
            <a:off x="7466560" y="1142668"/>
            <a:ext cx="110678" cy="878096"/>
          </a:xfrm>
          <a:custGeom>
            <a:avLst/>
            <a:gdLst/>
            <a:ahLst/>
            <a:cxnLst/>
            <a:rect l="l" t="t" r="r" b="b"/>
            <a:pathLst>
              <a:path w="2854" h="22643" extrusionOk="0">
                <a:moveTo>
                  <a:pt x="1438" y="19790"/>
                </a:moveTo>
                <a:cubicBezTo>
                  <a:pt x="639" y="19790"/>
                  <a:pt x="0" y="20429"/>
                  <a:pt x="0" y="21205"/>
                </a:cubicBezTo>
                <a:cubicBezTo>
                  <a:pt x="0" y="22004"/>
                  <a:pt x="639" y="22643"/>
                  <a:pt x="1438" y="22643"/>
                </a:cubicBezTo>
                <a:cubicBezTo>
                  <a:pt x="2214" y="22643"/>
                  <a:pt x="2853" y="22004"/>
                  <a:pt x="2853" y="21205"/>
                </a:cubicBezTo>
                <a:cubicBezTo>
                  <a:pt x="2853" y="20429"/>
                  <a:pt x="2214" y="19790"/>
                  <a:pt x="1438" y="19790"/>
                </a:cubicBezTo>
                <a:close/>
                <a:moveTo>
                  <a:pt x="1438" y="13193"/>
                </a:moveTo>
                <a:cubicBezTo>
                  <a:pt x="639" y="13193"/>
                  <a:pt x="0" y="13832"/>
                  <a:pt x="0" y="14608"/>
                </a:cubicBezTo>
                <a:cubicBezTo>
                  <a:pt x="0" y="15407"/>
                  <a:pt x="639" y="16046"/>
                  <a:pt x="1438" y="16046"/>
                </a:cubicBezTo>
                <a:cubicBezTo>
                  <a:pt x="2214" y="16046"/>
                  <a:pt x="2853" y="15407"/>
                  <a:pt x="2853" y="14608"/>
                </a:cubicBezTo>
                <a:cubicBezTo>
                  <a:pt x="2853" y="13832"/>
                  <a:pt x="2214" y="13193"/>
                  <a:pt x="1438" y="13193"/>
                </a:cubicBezTo>
                <a:close/>
                <a:moveTo>
                  <a:pt x="1438" y="6597"/>
                </a:moveTo>
                <a:cubicBezTo>
                  <a:pt x="639" y="6597"/>
                  <a:pt x="0" y="7236"/>
                  <a:pt x="0" y="8012"/>
                </a:cubicBezTo>
                <a:cubicBezTo>
                  <a:pt x="0" y="8811"/>
                  <a:pt x="639" y="9450"/>
                  <a:pt x="1438" y="9450"/>
                </a:cubicBezTo>
                <a:cubicBezTo>
                  <a:pt x="2214" y="9450"/>
                  <a:pt x="2853" y="8811"/>
                  <a:pt x="2853" y="8012"/>
                </a:cubicBezTo>
                <a:cubicBezTo>
                  <a:pt x="2853" y="7236"/>
                  <a:pt x="2214" y="6597"/>
                  <a:pt x="1438" y="6597"/>
                </a:cubicBezTo>
                <a:close/>
                <a:moveTo>
                  <a:pt x="2853" y="1415"/>
                </a:moveTo>
                <a:cubicBezTo>
                  <a:pt x="2853" y="2214"/>
                  <a:pt x="2214" y="2853"/>
                  <a:pt x="1438" y="2853"/>
                </a:cubicBezTo>
                <a:cubicBezTo>
                  <a:pt x="639" y="2853"/>
                  <a:pt x="0" y="2214"/>
                  <a:pt x="0" y="1415"/>
                </a:cubicBezTo>
                <a:cubicBezTo>
                  <a:pt x="0" y="639"/>
                  <a:pt x="639" y="0"/>
                  <a:pt x="1438" y="0"/>
                </a:cubicBezTo>
                <a:cubicBezTo>
                  <a:pt x="2214" y="0"/>
                  <a:pt x="2853" y="639"/>
                  <a:pt x="2853" y="1415"/>
                </a:cubicBezTo>
                <a:close/>
              </a:path>
            </a:pathLst>
          </a:cu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A3E372-F9BD-2F7A-00B8-3C79A65B5A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011183" y="1365705"/>
            <a:ext cx="1121631" cy="112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9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5"/>
          <p:cNvSpPr txBox="1">
            <a:spLocks noGrp="1"/>
          </p:cNvSpPr>
          <p:nvPr>
            <p:ph type="title"/>
          </p:nvPr>
        </p:nvSpPr>
        <p:spPr>
          <a:xfrm>
            <a:off x="1052653" y="1415298"/>
            <a:ext cx="795600" cy="7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31" name="Google Shape;931;p35"/>
          <p:cNvSpPr txBox="1">
            <a:spLocks noGrp="1"/>
          </p:cNvSpPr>
          <p:nvPr>
            <p:ph type="title" idx="2"/>
          </p:nvPr>
        </p:nvSpPr>
        <p:spPr>
          <a:xfrm>
            <a:off x="720000" y="458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32" name="Google Shape;932;p35"/>
          <p:cNvSpPr txBox="1">
            <a:spLocks noGrp="1"/>
          </p:cNvSpPr>
          <p:nvPr>
            <p:ph type="subTitle" idx="3"/>
          </p:nvPr>
        </p:nvSpPr>
        <p:spPr>
          <a:xfrm>
            <a:off x="1956103" y="1373888"/>
            <a:ext cx="2455200" cy="8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TENTANG CTF</a:t>
            </a:r>
            <a:endParaRPr dirty="0"/>
          </a:p>
        </p:txBody>
      </p:sp>
      <p:sp>
        <p:nvSpPr>
          <p:cNvPr id="933" name="Google Shape;933;p35"/>
          <p:cNvSpPr txBox="1">
            <a:spLocks noGrp="1"/>
          </p:cNvSpPr>
          <p:nvPr>
            <p:ph type="title" idx="4"/>
          </p:nvPr>
        </p:nvSpPr>
        <p:spPr>
          <a:xfrm>
            <a:off x="4722353" y="1415298"/>
            <a:ext cx="795600" cy="7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5" name="Google Shape;935;p35"/>
          <p:cNvSpPr txBox="1">
            <a:spLocks noGrp="1"/>
          </p:cNvSpPr>
          <p:nvPr>
            <p:ph type="subTitle" idx="6"/>
          </p:nvPr>
        </p:nvSpPr>
        <p:spPr>
          <a:xfrm>
            <a:off x="5625878" y="1373888"/>
            <a:ext cx="2460300" cy="8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JENIS CTF</a:t>
            </a:r>
            <a:endParaRPr dirty="0"/>
          </a:p>
        </p:txBody>
      </p:sp>
      <p:sp>
        <p:nvSpPr>
          <p:cNvPr id="936" name="Google Shape;936;p35"/>
          <p:cNvSpPr txBox="1">
            <a:spLocks noGrp="1"/>
          </p:cNvSpPr>
          <p:nvPr>
            <p:ph type="title" idx="7"/>
          </p:nvPr>
        </p:nvSpPr>
        <p:spPr>
          <a:xfrm>
            <a:off x="1052653" y="3016080"/>
            <a:ext cx="795600" cy="7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38" name="Google Shape;938;p35"/>
          <p:cNvSpPr txBox="1">
            <a:spLocks noGrp="1"/>
          </p:cNvSpPr>
          <p:nvPr>
            <p:ph type="subTitle" idx="9"/>
          </p:nvPr>
        </p:nvSpPr>
        <p:spPr>
          <a:xfrm>
            <a:off x="1956103" y="2974670"/>
            <a:ext cx="2455200" cy="8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</a:t>
            </a:r>
            <a:r>
              <a:rPr lang="en-US" dirty="0"/>
              <a:t>E</a:t>
            </a:r>
            <a:r>
              <a:rPr lang="en" dirty="0"/>
              <a:t>NGE CATEGORY</a:t>
            </a:r>
            <a:endParaRPr dirty="0"/>
          </a:p>
        </p:txBody>
      </p:sp>
      <p:sp>
        <p:nvSpPr>
          <p:cNvPr id="939" name="Google Shape;939;p35"/>
          <p:cNvSpPr txBox="1">
            <a:spLocks noGrp="1"/>
          </p:cNvSpPr>
          <p:nvPr>
            <p:ph type="title" idx="13"/>
          </p:nvPr>
        </p:nvSpPr>
        <p:spPr>
          <a:xfrm>
            <a:off x="4722353" y="3016080"/>
            <a:ext cx="795600" cy="7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41" name="Google Shape;941;p35"/>
          <p:cNvSpPr txBox="1">
            <a:spLocks noGrp="1"/>
          </p:cNvSpPr>
          <p:nvPr>
            <p:ph type="subTitle" idx="15"/>
          </p:nvPr>
        </p:nvSpPr>
        <p:spPr>
          <a:xfrm>
            <a:off x="5625878" y="2974670"/>
            <a:ext cx="2460300" cy="8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CTF PLATFORM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29CD6-6872-A6D6-87A8-F6FDF6132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F0C3B9-470E-DAB8-F1C2-A48FABBD89C0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EC9188F-C8C6-CE42-092F-7325492A4925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7A96501-940C-F342-4CDF-F5C3918F80D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7"/>
          <p:cNvSpPr txBox="1">
            <a:spLocks noGrp="1"/>
          </p:cNvSpPr>
          <p:nvPr>
            <p:ph type="title"/>
          </p:nvPr>
        </p:nvSpPr>
        <p:spPr>
          <a:xfrm>
            <a:off x="1882500" y="1427345"/>
            <a:ext cx="53790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PLATFORM CTF</a:t>
            </a:r>
            <a:endParaRPr sz="3600" dirty="0"/>
          </a:p>
        </p:txBody>
      </p:sp>
      <p:sp>
        <p:nvSpPr>
          <p:cNvPr id="958" name="Google Shape;958;p37"/>
          <p:cNvSpPr txBox="1">
            <a:spLocks noGrp="1"/>
          </p:cNvSpPr>
          <p:nvPr>
            <p:ph type="title" idx="2"/>
          </p:nvPr>
        </p:nvSpPr>
        <p:spPr>
          <a:xfrm>
            <a:off x="4133850" y="863056"/>
            <a:ext cx="8763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59" name="Google Shape;959;p37"/>
          <p:cNvSpPr txBox="1">
            <a:spLocks noGrp="1"/>
          </p:cNvSpPr>
          <p:nvPr>
            <p:ph type="subTitle" idx="1"/>
          </p:nvPr>
        </p:nvSpPr>
        <p:spPr>
          <a:xfrm>
            <a:off x="1966835" y="2443995"/>
            <a:ext cx="5379000" cy="1836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platform-platform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latihan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mengerjakan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chall</a:t>
            </a:r>
            <a:r>
              <a:rPr lang="en-US" dirty="0">
                <a:solidFill>
                  <a:schemeClr val="tx2"/>
                </a:solidFill>
              </a:rPr>
              <a:t> CTF, </a:t>
            </a:r>
            <a:r>
              <a:rPr lang="en-US" dirty="0" err="1">
                <a:solidFill>
                  <a:schemeClr val="tx2"/>
                </a:solidFill>
              </a:rPr>
              <a:t>misalnya</a:t>
            </a:r>
            <a:r>
              <a:rPr lang="en-US" dirty="0">
                <a:solidFill>
                  <a:schemeClr val="tx2"/>
                </a:solidFill>
              </a:rPr>
              <a:t>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KSL Playground (Mati Suri)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CTFR (</a:t>
            </a:r>
            <a:r>
              <a:rPr lang="en-US" b="0" i="0" dirty="0">
                <a:solidFill>
                  <a:schemeClr val="tx2"/>
                </a:solidFill>
                <a:effectLst/>
                <a:latin typeface="Roboto" panose="020B0604020202020204" pitchFamily="2" charset="0"/>
              </a:rPr>
              <a:t>ctf.rasyidmf.com)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2"/>
                </a:solidFill>
                <a:latin typeface="Roboto" panose="020B0604020202020204" pitchFamily="2" charset="0"/>
              </a:rPr>
              <a:t>PicoCTF</a:t>
            </a:r>
            <a:r>
              <a:rPr lang="en-US" dirty="0">
                <a:solidFill>
                  <a:schemeClr val="tx2"/>
                </a:solidFill>
                <a:latin typeface="Roboto" panose="020B0604020202020204" pitchFamily="2" charset="0"/>
              </a:rPr>
              <a:t> (</a:t>
            </a: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www.picoctf.org</a:t>
            </a:r>
            <a:r>
              <a:rPr lang="en-US" u="sng" dirty="0">
                <a:solidFill>
                  <a:schemeClr val="tx2"/>
                </a:solidFill>
                <a:latin typeface="Roboto" panose="020B0604020202020204" pitchFamily="2" charset="0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tx2"/>
                </a:solidFill>
                <a:latin typeface="Roboto" panose="020B0604020202020204" pitchFamily="2" charset="0"/>
              </a:rPr>
              <a:t>ISCI CTF (</a:t>
            </a:r>
            <a:r>
              <a:rPr lang="en-US" u="sng" dirty="0" err="1">
                <a:solidFill>
                  <a:schemeClr val="tx2"/>
                </a:solidFill>
                <a:latin typeface="Roboto" panose="020B0604020202020204" pitchFamily="2" charset="0"/>
              </a:rPr>
              <a:t>isci-ctflab.rf</a:t>
            </a:r>
            <a:r>
              <a:rPr lang="en-US" u="sng" dirty="0">
                <a:solidFill>
                  <a:schemeClr val="tx2"/>
                </a:solidFill>
                <a:latin typeface="Roboto" panose="020B0604020202020204" pitchFamily="2" charset="0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err="1">
                <a:solidFill>
                  <a:schemeClr val="tx2"/>
                </a:solidFill>
                <a:latin typeface="Roboto" panose="020B0604020202020204" pitchFamily="2" charset="0"/>
              </a:rPr>
              <a:t>TryHackMe</a:t>
            </a:r>
            <a:r>
              <a:rPr lang="en-US" u="sng" dirty="0">
                <a:solidFill>
                  <a:schemeClr val="tx2"/>
                </a:solidFill>
                <a:latin typeface="Roboto" panose="020B0604020202020204" pitchFamily="2" charset="0"/>
              </a:rPr>
              <a:t> (</a:t>
            </a: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tryhackme.com)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err="1">
                <a:solidFill>
                  <a:schemeClr val="tx2"/>
                </a:solidFill>
                <a:latin typeface="Roboto" panose="02000000000000000000" pitchFamily="2" charset="0"/>
              </a:rPr>
              <a:t>HackTheBox</a:t>
            </a:r>
            <a:r>
              <a:rPr lang="en-US" u="sng" dirty="0">
                <a:solidFill>
                  <a:schemeClr val="tx2"/>
                </a:solidFill>
                <a:latin typeface="Roboto" panose="02000000000000000000" pitchFamily="2" charset="0"/>
              </a:rPr>
              <a:t> (</a:t>
            </a: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hackthebox.com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</a:rPr>
              <a:t>)</a:t>
            </a:r>
            <a:endParaRPr lang="en-US" u="sng" dirty="0">
              <a:solidFill>
                <a:schemeClr val="tx2"/>
              </a:solidFill>
              <a:latin typeface="Roboto" panose="020B0604020202020204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0" name="Google Shape;960;p37"/>
          <p:cNvSpPr/>
          <p:nvPr/>
        </p:nvSpPr>
        <p:spPr>
          <a:xfrm rot="10800000" flipH="1">
            <a:off x="7177119" y="872380"/>
            <a:ext cx="519600" cy="518400"/>
          </a:xfrm>
          <a:prstGeom prst="ellipse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0" tIns="0" rIns="27425" bIns="54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&lt;</a:t>
            </a:r>
            <a:endParaRPr sz="3400">
              <a:solidFill>
                <a:srgbClr val="FFFFFF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961" name="Google Shape;961;p37"/>
          <p:cNvSpPr/>
          <p:nvPr/>
        </p:nvSpPr>
        <p:spPr>
          <a:xfrm flipH="1">
            <a:off x="1447235" y="872591"/>
            <a:ext cx="519600" cy="518400"/>
          </a:xfrm>
          <a:prstGeom prst="ellipse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0" tIns="0" rIns="27425" bIns="54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&lt;</a:t>
            </a:r>
            <a:endParaRPr sz="3400" dirty="0">
              <a:solidFill>
                <a:srgbClr val="FFFFFF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grpSp>
        <p:nvGrpSpPr>
          <p:cNvPr id="962" name="Google Shape;962;p37"/>
          <p:cNvGrpSpPr/>
          <p:nvPr/>
        </p:nvGrpSpPr>
        <p:grpSpPr>
          <a:xfrm>
            <a:off x="1966835" y="2164544"/>
            <a:ext cx="5378902" cy="198300"/>
            <a:chOff x="1447275" y="1105600"/>
            <a:chExt cx="6249450" cy="198300"/>
          </a:xfrm>
        </p:grpSpPr>
        <p:sp>
          <p:nvSpPr>
            <p:cNvPr id="963" name="Google Shape;963;p37"/>
            <p:cNvSpPr/>
            <p:nvPr/>
          </p:nvSpPr>
          <p:spPr>
            <a:xfrm>
              <a:off x="1447425" y="1105706"/>
              <a:ext cx="6249300" cy="194400"/>
            </a:xfrm>
            <a:prstGeom prst="rect">
              <a:avLst/>
            </a:prstGeom>
            <a:gradFill>
              <a:gsLst>
                <a:gs pos="0">
                  <a:srgbClr val="86B2F7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4" name="Google Shape;964;p37"/>
            <p:cNvCxnSpPr/>
            <p:nvPr/>
          </p:nvCxnSpPr>
          <p:spPr>
            <a:xfrm rot="10800000">
              <a:off x="1447275" y="1105776"/>
              <a:ext cx="6249300" cy="36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  <p:cxnSp>
          <p:nvCxnSpPr>
            <p:cNvPr id="965" name="Google Shape;965;p37"/>
            <p:cNvCxnSpPr/>
            <p:nvPr/>
          </p:nvCxnSpPr>
          <p:spPr>
            <a:xfrm rot="10800000">
              <a:off x="1447275" y="1300247"/>
              <a:ext cx="6249300" cy="36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  <p:cxnSp>
          <p:nvCxnSpPr>
            <p:cNvPr id="966" name="Google Shape;966;p37"/>
            <p:cNvCxnSpPr/>
            <p:nvPr/>
          </p:nvCxnSpPr>
          <p:spPr>
            <a:xfrm rot="10800000">
              <a:off x="1447425" y="1105600"/>
              <a:ext cx="0" cy="1983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3165429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2"/>
          <p:cNvSpPr txBox="1">
            <a:spLocks noGrp="1"/>
          </p:cNvSpPr>
          <p:nvPr>
            <p:ph type="title"/>
          </p:nvPr>
        </p:nvSpPr>
        <p:spPr>
          <a:xfrm>
            <a:off x="2290125" y="3064151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-US" dirty="0"/>
              <a:t> Albert Einstein</a:t>
            </a:r>
            <a:endParaRPr dirty="0"/>
          </a:p>
        </p:txBody>
      </p:sp>
      <p:sp>
        <p:nvSpPr>
          <p:cNvPr id="1075" name="Google Shape;1075;p42"/>
          <p:cNvSpPr txBox="1">
            <a:spLocks noGrp="1"/>
          </p:cNvSpPr>
          <p:nvPr>
            <p:ph type="subTitle" idx="1"/>
          </p:nvPr>
        </p:nvSpPr>
        <p:spPr>
          <a:xfrm>
            <a:off x="1450800" y="1558548"/>
            <a:ext cx="6242400" cy="12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“It's not that I'm so smart, it's just that I stay with problems longer”</a:t>
            </a:r>
          </a:p>
        </p:txBody>
      </p:sp>
      <p:grpSp>
        <p:nvGrpSpPr>
          <p:cNvPr id="1076" name="Google Shape;1076;p42"/>
          <p:cNvGrpSpPr/>
          <p:nvPr/>
        </p:nvGrpSpPr>
        <p:grpSpPr>
          <a:xfrm>
            <a:off x="1251200" y="3893085"/>
            <a:ext cx="6641916" cy="198300"/>
            <a:chOff x="1447275" y="1105600"/>
            <a:chExt cx="6249450" cy="198300"/>
          </a:xfrm>
        </p:grpSpPr>
        <p:sp>
          <p:nvSpPr>
            <p:cNvPr id="1077" name="Google Shape;1077;p42"/>
            <p:cNvSpPr/>
            <p:nvPr/>
          </p:nvSpPr>
          <p:spPr>
            <a:xfrm>
              <a:off x="1447425" y="1105706"/>
              <a:ext cx="6249300" cy="194400"/>
            </a:xfrm>
            <a:prstGeom prst="rect">
              <a:avLst/>
            </a:prstGeom>
            <a:gradFill>
              <a:gsLst>
                <a:gs pos="0">
                  <a:srgbClr val="86B2F7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8" name="Google Shape;1078;p42"/>
            <p:cNvCxnSpPr/>
            <p:nvPr/>
          </p:nvCxnSpPr>
          <p:spPr>
            <a:xfrm rot="10800000">
              <a:off x="1447275" y="1105776"/>
              <a:ext cx="6249300" cy="36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  <p:cxnSp>
          <p:nvCxnSpPr>
            <p:cNvPr id="1079" name="Google Shape;1079;p42"/>
            <p:cNvCxnSpPr/>
            <p:nvPr/>
          </p:nvCxnSpPr>
          <p:spPr>
            <a:xfrm rot="10800000">
              <a:off x="1447275" y="1300247"/>
              <a:ext cx="6249300" cy="36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  <p:cxnSp>
          <p:nvCxnSpPr>
            <p:cNvPr id="1080" name="Google Shape;1080;p42"/>
            <p:cNvCxnSpPr/>
            <p:nvPr/>
          </p:nvCxnSpPr>
          <p:spPr>
            <a:xfrm rot="10800000">
              <a:off x="1447425" y="1105600"/>
              <a:ext cx="0" cy="1983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</p:grpSp>
      <p:sp>
        <p:nvSpPr>
          <p:cNvPr id="2" name="Google Shape;3097;p61">
            <a:extLst>
              <a:ext uri="{FF2B5EF4-FFF2-40B4-BE49-F238E27FC236}">
                <a16:creationId xmlns:a16="http://schemas.microsoft.com/office/drawing/2014/main" id="{C2064CAE-BEF3-A4D8-1CE8-668B32DA3F29}"/>
              </a:ext>
            </a:extLst>
          </p:cNvPr>
          <p:cNvSpPr txBox="1">
            <a:spLocks/>
          </p:cNvSpPr>
          <p:nvPr/>
        </p:nvSpPr>
        <p:spPr>
          <a:xfrm>
            <a:off x="2794950" y="988558"/>
            <a:ext cx="35541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T323"/>
              <a:buNone/>
              <a:defRPr sz="22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T323"/>
              <a:buNone/>
              <a:defRPr sz="3000" b="0" i="0" u="none" strike="noStrike" cap="none">
                <a:solidFill>
                  <a:schemeClr val="accent1"/>
                </a:solidFill>
                <a:latin typeface="VT323"/>
                <a:ea typeface="VT323"/>
                <a:cs typeface="VT323"/>
                <a:sym typeface="VT323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T323"/>
              <a:buNone/>
              <a:defRPr sz="3000" b="0" i="0" u="none" strike="noStrike" cap="none">
                <a:solidFill>
                  <a:schemeClr val="accent1"/>
                </a:solidFill>
                <a:latin typeface="VT323"/>
                <a:ea typeface="VT323"/>
                <a:cs typeface="VT323"/>
                <a:sym typeface="VT323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T323"/>
              <a:buNone/>
              <a:defRPr sz="3000" b="0" i="0" u="none" strike="noStrike" cap="none">
                <a:solidFill>
                  <a:schemeClr val="accent1"/>
                </a:solidFill>
                <a:latin typeface="VT323"/>
                <a:ea typeface="VT323"/>
                <a:cs typeface="VT323"/>
                <a:sym typeface="VT323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T323"/>
              <a:buNone/>
              <a:defRPr sz="3000" b="0" i="0" u="none" strike="noStrike" cap="none">
                <a:solidFill>
                  <a:schemeClr val="accent1"/>
                </a:solidFill>
                <a:latin typeface="VT323"/>
                <a:ea typeface="VT323"/>
                <a:cs typeface="VT323"/>
                <a:sym typeface="VT323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T323"/>
              <a:buNone/>
              <a:defRPr sz="3000" b="0" i="0" u="none" strike="noStrike" cap="none">
                <a:solidFill>
                  <a:schemeClr val="accent1"/>
                </a:solidFill>
                <a:latin typeface="VT323"/>
                <a:ea typeface="VT323"/>
                <a:cs typeface="VT323"/>
                <a:sym typeface="VT323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T323"/>
              <a:buNone/>
              <a:defRPr sz="3000" b="0" i="0" u="none" strike="noStrike" cap="none">
                <a:solidFill>
                  <a:schemeClr val="accent1"/>
                </a:solidFill>
                <a:latin typeface="VT323"/>
                <a:ea typeface="VT323"/>
                <a:cs typeface="VT323"/>
                <a:sym typeface="VT323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T323"/>
              <a:buNone/>
              <a:defRPr sz="3000" b="0" i="0" u="none" strike="noStrike" cap="none">
                <a:solidFill>
                  <a:schemeClr val="accent1"/>
                </a:solidFill>
                <a:latin typeface="VT323"/>
                <a:ea typeface="VT323"/>
                <a:cs typeface="VT323"/>
                <a:sym typeface="VT323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T323"/>
              <a:buNone/>
              <a:defRPr sz="3000" b="0" i="0" u="none" strike="noStrike" cap="none">
                <a:solidFill>
                  <a:schemeClr val="accent1"/>
                </a:solidFill>
                <a:latin typeface="VT323"/>
                <a:ea typeface="VT323"/>
                <a:cs typeface="VT323"/>
                <a:sym typeface="VT323"/>
              </a:defRPr>
            </a:lvl9pPr>
          </a:lstStyle>
          <a:p>
            <a:r>
              <a:rPr lang="en-US" sz="4000" dirty="0"/>
              <a:t>THANKS!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6"/>
          <p:cNvSpPr txBox="1">
            <a:spLocks noGrp="1"/>
          </p:cNvSpPr>
          <p:nvPr>
            <p:ph type="subTitle" idx="1"/>
          </p:nvPr>
        </p:nvSpPr>
        <p:spPr>
          <a:xfrm>
            <a:off x="2410075" y="2467275"/>
            <a:ext cx="43242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Capture The Flag </a:t>
            </a:r>
            <a:r>
              <a:rPr lang="en-US" dirty="0" err="1"/>
              <a:t>adalah</a:t>
            </a:r>
            <a:r>
              <a:rPr lang="en-US" dirty="0"/>
              <a:t> 1 </a:t>
            </a:r>
            <a:r>
              <a:rPr lang="en-US" dirty="0" err="1"/>
              <a:t>dari</a:t>
            </a:r>
            <a:r>
              <a:rPr lang="en-US" dirty="0"/>
              <a:t> 3 </a:t>
            </a:r>
            <a:r>
              <a:rPr lang="en-US" dirty="0" err="1"/>
              <a:t>kurikulum</a:t>
            </a:r>
            <a:r>
              <a:rPr lang="en-US" dirty="0"/>
              <a:t> yang </a:t>
            </a:r>
            <a:r>
              <a:rPr lang="en-US" dirty="0" err="1"/>
              <a:t>dipelajari</a:t>
            </a:r>
            <a:r>
              <a:rPr lang="en-US" dirty="0"/>
              <a:t> di UKM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Linux. Capture The Flag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Cyber Security </a:t>
            </a:r>
            <a:r>
              <a:rPr lang="en-US" dirty="0" err="1"/>
              <a:t>secara</a:t>
            </a:r>
            <a:r>
              <a:rPr lang="en-US" dirty="0"/>
              <a:t> legal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melanggar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 dan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ITE.</a:t>
            </a:r>
            <a:endParaRPr dirty="0"/>
          </a:p>
        </p:txBody>
      </p:sp>
      <p:sp>
        <p:nvSpPr>
          <p:cNvPr id="947" name="Google Shape;947;p36"/>
          <p:cNvSpPr txBox="1">
            <a:spLocks noGrp="1"/>
          </p:cNvSpPr>
          <p:nvPr>
            <p:ph type="title"/>
          </p:nvPr>
        </p:nvSpPr>
        <p:spPr>
          <a:xfrm flipH="1">
            <a:off x="2409850" y="1733475"/>
            <a:ext cx="4324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CAPTURE THE FLAG</a:t>
            </a:r>
            <a:endParaRPr sz="3600" dirty="0"/>
          </a:p>
        </p:txBody>
      </p:sp>
      <p:grpSp>
        <p:nvGrpSpPr>
          <p:cNvPr id="948" name="Google Shape;948;p36"/>
          <p:cNvGrpSpPr/>
          <p:nvPr/>
        </p:nvGrpSpPr>
        <p:grpSpPr>
          <a:xfrm>
            <a:off x="2409852" y="1086250"/>
            <a:ext cx="4323995" cy="198300"/>
            <a:chOff x="1447275" y="1105600"/>
            <a:chExt cx="6249450" cy="198300"/>
          </a:xfrm>
        </p:grpSpPr>
        <p:sp>
          <p:nvSpPr>
            <p:cNvPr id="949" name="Google Shape;949;p36"/>
            <p:cNvSpPr/>
            <p:nvPr/>
          </p:nvSpPr>
          <p:spPr>
            <a:xfrm>
              <a:off x="1447425" y="1105706"/>
              <a:ext cx="6249300" cy="194400"/>
            </a:xfrm>
            <a:prstGeom prst="rect">
              <a:avLst/>
            </a:prstGeom>
            <a:gradFill>
              <a:gsLst>
                <a:gs pos="0">
                  <a:srgbClr val="86B2F7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0" name="Google Shape;950;p36"/>
            <p:cNvCxnSpPr/>
            <p:nvPr/>
          </p:nvCxnSpPr>
          <p:spPr>
            <a:xfrm rot="10800000">
              <a:off x="1447275" y="1105776"/>
              <a:ext cx="6249300" cy="36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  <p:cxnSp>
          <p:nvCxnSpPr>
            <p:cNvPr id="951" name="Google Shape;951;p36"/>
            <p:cNvCxnSpPr/>
            <p:nvPr/>
          </p:nvCxnSpPr>
          <p:spPr>
            <a:xfrm rot="10800000">
              <a:off x="1447275" y="1300247"/>
              <a:ext cx="6249300" cy="36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  <p:cxnSp>
          <p:nvCxnSpPr>
            <p:cNvPr id="952" name="Google Shape;952;p36"/>
            <p:cNvCxnSpPr/>
            <p:nvPr/>
          </p:nvCxnSpPr>
          <p:spPr>
            <a:xfrm rot="10800000">
              <a:off x="1447425" y="1105600"/>
              <a:ext cx="0" cy="1983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7"/>
          <p:cNvSpPr txBox="1">
            <a:spLocks noGrp="1"/>
          </p:cNvSpPr>
          <p:nvPr>
            <p:ph type="title"/>
          </p:nvPr>
        </p:nvSpPr>
        <p:spPr>
          <a:xfrm>
            <a:off x="1882625" y="1895475"/>
            <a:ext cx="53790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TENTANG CTF</a:t>
            </a:r>
            <a:endParaRPr dirty="0"/>
          </a:p>
        </p:txBody>
      </p:sp>
      <p:sp>
        <p:nvSpPr>
          <p:cNvPr id="958" name="Google Shape;958;p37"/>
          <p:cNvSpPr txBox="1">
            <a:spLocks noGrp="1"/>
          </p:cNvSpPr>
          <p:nvPr>
            <p:ph type="title" idx="2"/>
          </p:nvPr>
        </p:nvSpPr>
        <p:spPr>
          <a:xfrm>
            <a:off x="4133850" y="1065075"/>
            <a:ext cx="8763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59" name="Google Shape;959;p37"/>
          <p:cNvSpPr txBox="1">
            <a:spLocks noGrp="1"/>
          </p:cNvSpPr>
          <p:nvPr>
            <p:ph type="subTitle" idx="1"/>
          </p:nvPr>
        </p:nvSpPr>
        <p:spPr>
          <a:xfrm>
            <a:off x="1882525" y="3552300"/>
            <a:ext cx="5379000" cy="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0" name="Google Shape;960;p37"/>
          <p:cNvSpPr/>
          <p:nvPr/>
        </p:nvSpPr>
        <p:spPr>
          <a:xfrm rot="10800000" flipH="1">
            <a:off x="7177119" y="1074399"/>
            <a:ext cx="519600" cy="518400"/>
          </a:xfrm>
          <a:prstGeom prst="ellipse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0" tIns="0" rIns="27425" bIns="54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&lt;</a:t>
            </a:r>
            <a:endParaRPr sz="3400">
              <a:solidFill>
                <a:srgbClr val="FFFFFF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961" name="Google Shape;961;p37"/>
          <p:cNvSpPr/>
          <p:nvPr/>
        </p:nvSpPr>
        <p:spPr>
          <a:xfrm flipH="1">
            <a:off x="1447235" y="1074610"/>
            <a:ext cx="519600" cy="518400"/>
          </a:xfrm>
          <a:prstGeom prst="ellipse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0" tIns="0" rIns="27425" bIns="54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&lt;</a:t>
            </a:r>
            <a:endParaRPr sz="3400">
              <a:solidFill>
                <a:srgbClr val="FFFFFF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grpSp>
        <p:nvGrpSpPr>
          <p:cNvPr id="962" name="Google Shape;962;p37"/>
          <p:cNvGrpSpPr/>
          <p:nvPr/>
        </p:nvGrpSpPr>
        <p:grpSpPr>
          <a:xfrm>
            <a:off x="1882549" y="3051100"/>
            <a:ext cx="5378902" cy="198300"/>
            <a:chOff x="1447275" y="1105600"/>
            <a:chExt cx="6249450" cy="198300"/>
          </a:xfrm>
        </p:grpSpPr>
        <p:sp>
          <p:nvSpPr>
            <p:cNvPr id="963" name="Google Shape;963;p37"/>
            <p:cNvSpPr/>
            <p:nvPr/>
          </p:nvSpPr>
          <p:spPr>
            <a:xfrm>
              <a:off x="1447425" y="1105706"/>
              <a:ext cx="6249300" cy="194400"/>
            </a:xfrm>
            <a:prstGeom prst="rect">
              <a:avLst/>
            </a:prstGeom>
            <a:gradFill>
              <a:gsLst>
                <a:gs pos="0">
                  <a:srgbClr val="86B2F7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4" name="Google Shape;964;p37"/>
            <p:cNvCxnSpPr/>
            <p:nvPr/>
          </p:nvCxnSpPr>
          <p:spPr>
            <a:xfrm rot="10800000">
              <a:off x="1447275" y="1105776"/>
              <a:ext cx="6249300" cy="36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  <p:cxnSp>
          <p:nvCxnSpPr>
            <p:cNvPr id="965" name="Google Shape;965;p37"/>
            <p:cNvCxnSpPr/>
            <p:nvPr/>
          </p:nvCxnSpPr>
          <p:spPr>
            <a:xfrm rot="10800000">
              <a:off x="1447275" y="1300247"/>
              <a:ext cx="6249300" cy="36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  <p:cxnSp>
          <p:nvCxnSpPr>
            <p:cNvPr id="966" name="Google Shape;966;p37"/>
            <p:cNvCxnSpPr/>
            <p:nvPr/>
          </p:nvCxnSpPr>
          <p:spPr>
            <a:xfrm rot="10800000">
              <a:off x="1447425" y="1105600"/>
              <a:ext cx="0" cy="1983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38"/>
          <p:cNvGrpSpPr/>
          <p:nvPr/>
        </p:nvGrpSpPr>
        <p:grpSpPr>
          <a:xfrm>
            <a:off x="1020575" y="665550"/>
            <a:ext cx="2786100" cy="3812400"/>
            <a:chOff x="1020575" y="665550"/>
            <a:chExt cx="2786100" cy="3812400"/>
          </a:xfrm>
        </p:grpSpPr>
        <p:sp>
          <p:nvSpPr>
            <p:cNvPr id="972" name="Google Shape;972;p38"/>
            <p:cNvSpPr txBox="1"/>
            <p:nvPr/>
          </p:nvSpPr>
          <p:spPr>
            <a:xfrm rot="10800000">
              <a:off x="1020575" y="665550"/>
              <a:ext cx="2786100" cy="3812400"/>
            </a:xfrm>
            <a:prstGeom prst="rect">
              <a:avLst/>
            </a:prstGeom>
            <a:gradFill>
              <a:gsLst>
                <a:gs pos="0">
                  <a:srgbClr val="86B2F7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 rot="5400000">
              <a:off x="2320803" y="4186366"/>
              <a:ext cx="185400" cy="160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4" name="Google Shape;974;p38"/>
            <p:cNvGrpSpPr/>
            <p:nvPr/>
          </p:nvGrpSpPr>
          <p:grpSpPr>
            <a:xfrm>
              <a:off x="3324660" y="4173929"/>
              <a:ext cx="251555" cy="185509"/>
              <a:chOff x="830088" y="774762"/>
              <a:chExt cx="615500" cy="453900"/>
            </a:xfrm>
          </p:grpSpPr>
          <p:sp>
            <p:nvSpPr>
              <p:cNvPr id="975" name="Google Shape;975;p38"/>
              <p:cNvSpPr/>
              <p:nvPr/>
            </p:nvSpPr>
            <p:spPr>
              <a:xfrm rot="5400000">
                <a:off x="799338" y="805512"/>
                <a:ext cx="453900" cy="3924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8"/>
              <p:cNvSpPr/>
              <p:nvPr/>
            </p:nvSpPr>
            <p:spPr>
              <a:xfrm rot="5400000">
                <a:off x="1022438" y="805512"/>
                <a:ext cx="453900" cy="3924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7" name="Google Shape;977;p38"/>
            <p:cNvGrpSpPr/>
            <p:nvPr/>
          </p:nvGrpSpPr>
          <p:grpSpPr>
            <a:xfrm>
              <a:off x="1250784" y="4173929"/>
              <a:ext cx="251555" cy="185509"/>
              <a:chOff x="-471262" y="774762"/>
              <a:chExt cx="615500" cy="453900"/>
            </a:xfrm>
          </p:grpSpPr>
          <p:sp>
            <p:nvSpPr>
              <p:cNvPr id="978" name="Google Shape;978;p38"/>
              <p:cNvSpPr/>
              <p:nvPr/>
            </p:nvSpPr>
            <p:spPr>
              <a:xfrm rot="-5400000">
                <a:off x="-278912" y="805512"/>
                <a:ext cx="453900" cy="3924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8"/>
              <p:cNvSpPr/>
              <p:nvPr/>
            </p:nvSpPr>
            <p:spPr>
              <a:xfrm rot="-5400000">
                <a:off x="-502012" y="805512"/>
                <a:ext cx="453900" cy="3924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0" name="Google Shape;980;p38"/>
          <p:cNvSpPr txBox="1">
            <a:spLocks noGrp="1"/>
          </p:cNvSpPr>
          <p:nvPr>
            <p:ph type="body" idx="1"/>
          </p:nvPr>
        </p:nvSpPr>
        <p:spPr>
          <a:xfrm>
            <a:off x="4086175" y="1391525"/>
            <a:ext cx="4342500" cy="24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CTF </a:t>
            </a:r>
            <a:r>
              <a:rPr lang="en-US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Capture the Flag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sebuah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permainan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kompetisi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cyber security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menantang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para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peserta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menyelesaikan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serangkaian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tantangan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misi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tujuan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menemukan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"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bendera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" (flag)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tersembunyi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di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sistem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aplikasi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telah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disiapkan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oleh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penyelenggara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CTF.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981" name="Google Shape;981;p38"/>
          <p:cNvSpPr txBox="1">
            <a:spLocks noGrp="1"/>
          </p:cNvSpPr>
          <p:nvPr>
            <p:ph type="title"/>
          </p:nvPr>
        </p:nvSpPr>
        <p:spPr>
          <a:xfrm>
            <a:off x="4086142" y="669768"/>
            <a:ext cx="434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CTF ?</a:t>
            </a:r>
            <a:endParaRPr dirty="0"/>
          </a:p>
        </p:txBody>
      </p:sp>
      <p:pic>
        <p:nvPicPr>
          <p:cNvPr id="982" name="Google Shape;982;p38"/>
          <p:cNvPicPr preferRelativeResize="0"/>
          <p:nvPr/>
        </p:nvPicPr>
        <p:blipFill>
          <a:blip r:embed="rId3"/>
          <a:srcRect t="1431" b="1431"/>
          <a:stretch/>
        </p:blipFill>
        <p:spPr>
          <a:xfrm>
            <a:off x="1376698" y="860304"/>
            <a:ext cx="2234110" cy="3118845"/>
          </a:xfrm>
          <a:prstGeom prst="rect">
            <a:avLst/>
          </a:prstGeom>
          <a:noFill/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</p:pic>
      <p:grpSp>
        <p:nvGrpSpPr>
          <p:cNvPr id="983" name="Google Shape;983;p38"/>
          <p:cNvGrpSpPr/>
          <p:nvPr/>
        </p:nvGrpSpPr>
        <p:grpSpPr>
          <a:xfrm>
            <a:off x="4657260" y="4091265"/>
            <a:ext cx="3200343" cy="198300"/>
            <a:chOff x="1447275" y="1105600"/>
            <a:chExt cx="6249450" cy="198300"/>
          </a:xfrm>
        </p:grpSpPr>
        <p:sp>
          <p:nvSpPr>
            <p:cNvPr id="984" name="Google Shape;984;p38"/>
            <p:cNvSpPr/>
            <p:nvPr/>
          </p:nvSpPr>
          <p:spPr>
            <a:xfrm>
              <a:off x="1447425" y="1105706"/>
              <a:ext cx="6249300" cy="194400"/>
            </a:xfrm>
            <a:prstGeom prst="rect">
              <a:avLst/>
            </a:prstGeom>
            <a:gradFill>
              <a:gsLst>
                <a:gs pos="0">
                  <a:srgbClr val="86B2F7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5" name="Google Shape;985;p38"/>
            <p:cNvCxnSpPr/>
            <p:nvPr/>
          </p:nvCxnSpPr>
          <p:spPr>
            <a:xfrm rot="10800000">
              <a:off x="1447275" y="1105776"/>
              <a:ext cx="6249300" cy="36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  <p:cxnSp>
          <p:nvCxnSpPr>
            <p:cNvPr id="986" name="Google Shape;986;p38"/>
            <p:cNvCxnSpPr/>
            <p:nvPr/>
          </p:nvCxnSpPr>
          <p:spPr>
            <a:xfrm rot="10800000">
              <a:off x="1447275" y="1300247"/>
              <a:ext cx="6249300" cy="36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  <p:cxnSp>
          <p:nvCxnSpPr>
            <p:cNvPr id="987" name="Google Shape;987;p38"/>
            <p:cNvCxnSpPr/>
            <p:nvPr/>
          </p:nvCxnSpPr>
          <p:spPr>
            <a:xfrm rot="10800000">
              <a:off x="1447425" y="1105600"/>
              <a:ext cx="0" cy="1983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38"/>
          <p:cNvGrpSpPr/>
          <p:nvPr/>
        </p:nvGrpSpPr>
        <p:grpSpPr>
          <a:xfrm>
            <a:off x="1020575" y="665550"/>
            <a:ext cx="2786100" cy="3812400"/>
            <a:chOff x="1020575" y="665550"/>
            <a:chExt cx="2786100" cy="3812400"/>
          </a:xfrm>
        </p:grpSpPr>
        <p:sp>
          <p:nvSpPr>
            <p:cNvPr id="972" name="Google Shape;972;p38"/>
            <p:cNvSpPr txBox="1"/>
            <p:nvPr/>
          </p:nvSpPr>
          <p:spPr>
            <a:xfrm rot="10800000">
              <a:off x="1020575" y="665550"/>
              <a:ext cx="2786100" cy="3812400"/>
            </a:xfrm>
            <a:prstGeom prst="rect">
              <a:avLst/>
            </a:prstGeom>
            <a:gradFill>
              <a:gsLst>
                <a:gs pos="0">
                  <a:srgbClr val="86B2F7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 rot="5400000">
              <a:off x="2320803" y="4186366"/>
              <a:ext cx="185400" cy="160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4" name="Google Shape;974;p38"/>
            <p:cNvGrpSpPr/>
            <p:nvPr/>
          </p:nvGrpSpPr>
          <p:grpSpPr>
            <a:xfrm>
              <a:off x="3324660" y="4173929"/>
              <a:ext cx="251555" cy="185509"/>
              <a:chOff x="830088" y="774762"/>
              <a:chExt cx="615500" cy="453900"/>
            </a:xfrm>
          </p:grpSpPr>
          <p:sp>
            <p:nvSpPr>
              <p:cNvPr id="975" name="Google Shape;975;p38"/>
              <p:cNvSpPr/>
              <p:nvPr/>
            </p:nvSpPr>
            <p:spPr>
              <a:xfrm rot="5400000">
                <a:off x="799338" y="805512"/>
                <a:ext cx="453900" cy="3924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8"/>
              <p:cNvSpPr/>
              <p:nvPr/>
            </p:nvSpPr>
            <p:spPr>
              <a:xfrm rot="5400000">
                <a:off x="1022438" y="805512"/>
                <a:ext cx="453900" cy="3924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7" name="Google Shape;977;p38"/>
            <p:cNvGrpSpPr/>
            <p:nvPr/>
          </p:nvGrpSpPr>
          <p:grpSpPr>
            <a:xfrm>
              <a:off x="1250784" y="4173929"/>
              <a:ext cx="251555" cy="185509"/>
              <a:chOff x="-471262" y="774762"/>
              <a:chExt cx="615500" cy="453900"/>
            </a:xfrm>
          </p:grpSpPr>
          <p:sp>
            <p:nvSpPr>
              <p:cNvPr id="978" name="Google Shape;978;p38"/>
              <p:cNvSpPr/>
              <p:nvPr/>
            </p:nvSpPr>
            <p:spPr>
              <a:xfrm rot="-5400000">
                <a:off x="-278912" y="805512"/>
                <a:ext cx="453900" cy="3924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8"/>
              <p:cNvSpPr/>
              <p:nvPr/>
            </p:nvSpPr>
            <p:spPr>
              <a:xfrm rot="-5400000">
                <a:off x="-502012" y="805512"/>
                <a:ext cx="453900" cy="3924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0" name="Google Shape;980;p38"/>
          <p:cNvSpPr txBox="1">
            <a:spLocks noGrp="1"/>
          </p:cNvSpPr>
          <p:nvPr>
            <p:ph type="body" idx="1"/>
          </p:nvPr>
        </p:nvSpPr>
        <p:spPr>
          <a:xfrm>
            <a:off x="4086175" y="1391525"/>
            <a:ext cx="4342500" cy="24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D1D5DB"/>
              </a:solidFill>
              <a:latin typeface="Söhn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D1D5DB"/>
                </a:solidFill>
                <a:latin typeface="Söhne"/>
              </a:rPr>
              <a:t>Belajar</a:t>
            </a:r>
            <a:r>
              <a:rPr lang="en-US" sz="160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1600" b="1" dirty="0">
                <a:solidFill>
                  <a:srgbClr val="D1D5DB"/>
                </a:solidFill>
                <a:latin typeface="Söhne"/>
              </a:rPr>
              <a:t>cyber security</a:t>
            </a:r>
            <a:r>
              <a:rPr lang="en-US" sz="160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D1D5DB"/>
                </a:solidFill>
                <a:latin typeface="Söhne"/>
              </a:rPr>
              <a:t>secara</a:t>
            </a:r>
            <a:r>
              <a:rPr lang="en-US" sz="1600" dirty="0">
                <a:solidFill>
                  <a:srgbClr val="D1D5DB"/>
                </a:solidFill>
                <a:latin typeface="Söhne"/>
              </a:rPr>
              <a:t> “</a:t>
            </a:r>
            <a:r>
              <a:rPr lang="en-US" sz="1600" b="1" dirty="0">
                <a:solidFill>
                  <a:srgbClr val="D1D5DB"/>
                </a:solidFill>
                <a:latin typeface="Söhne"/>
              </a:rPr>
              <a:t>legal</a:t>
            </a:r>
            <a:r>
              <a:rPr lang="en-US" sz="1600" dirty="0">
                <a:solidFill>
                  <a:srgbClr val="D1D5DB"/>
                </a:solidFill>
                <a:latin typeface="Söhne"/>
              </a:rPr>
              <a:t>” dan “</a:t>
            </a:r>
            <a:r>
              <a:rPr lang="en-US" sz="1600" b="1" dirty="0" err="1">
                <a:solidFill>
                  <a:srgbClr val="D1D5DB"/>
                </a:solidFill>
                <a:latin typeface="Söhne"/>
              </a:rPr>
              <a:t>menarik</a:t>
            </a:r>
            <a:r>
              <a:rPr lang="en-US" sz="1600" dirty="0">
                <a:solidFill>
                  <a:srgbClr val="D1D5DB"/>
                </a:solidFill>
                <a:latin typeface="Söhne"/>
              </a:rPr>
              <a:t>”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D1D5DB"/>
                </a:solidFill>
                <a:effectLst/>
                <a:latin typeface="Söhne"/>
              </a:rPr>
              <a:t>Meningkatkan</a:t>
            </a:r>
            <a:r>
              <a:rPr lang="en-US" sz="16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600" i="0" dirty="0" err="1">
                <a:solidFill>
                  <a:srgbClr val="D1D5DB"/>
                </a:solidFill>
                <a:effectLst/>
                <a:latin typeface="Söhne"/>
              </a:rPr>
              <a:t>pengetahuan</a:t>
            </a:r>
            <a:r>
              <a:rPr lang="en-US" sz="16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600" i="0" dirty="0" err="1">
                <a:solidFill>
                  <a:srgbClr val="D1D5DB"/>
                </a:solidFill>
                <a:effectLst/>
                <a:latin typeface="Söhne"/>
              </a:rPr>
              <a:t>teknis</a:t>
            </a:r>
            <a:r>
              <a:rPr lang="en-US" sz="16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60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US" sz="16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600" i="0" dirty="0" err="1">
                <a:solidFill>
                  <a:srgbClr val="D1D5DB"/>
                </a:solidFill>
                <a:effectLst/>
                <a:latin typeface="Söhne"/>
              </a:rPr>
              <a:t>bidang</a:t>
            </a:r>
            <a:r>
              <a:rPr lang="en-US" sz="16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cyber security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D1D5DB"/>
                </a:solidFill>
                <a:latin typeface="Söhne"/>
              </a:rPr>
              <a:t>Problem solving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D1D5DB"/>
                </a:solidFill>
                <a:effectLst/>
                <a:latin typeface="Söhne"/>
              </a:rPr>
              <a:t>Mengasah</a:t>
            </a:r>
            <a:r>
              <a:rPr lang="en-US" sz="16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600" i="0" dirty="0" err="1">
                <a:solidFill>
                  <a:srgbClr val="D1D5DB"/>
                </a:solidFill>
                <a:effectLst/>
                <a:latin typeface="Söhne"/>
              </a:rPr>
              <a:t>kerja</a:t>
            </a:r>
            <a:r>
              <a:rPr lang="en-US" sz="16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600" i="0" dirty="0" err="1">
                <a:solidFill>
                  <a:srgbClr val="D1D5DB"/>
                </a:solidFill>
                <a:effectLst/>
                <a:latin typeface="Söhne"/>
              </a:rPr>
              <a:t>sama</a:t>
            </a:r>
            <a:r>
              <a:rPr lang="en-US" sz="16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600" i="0" dirty="0" err="1">
                <a:solidFill>
                  <a:srgbClr val="D1D5DB"/>
                </a:solidFill>
                <a:effectLst/>
                <a:latin typeface="Söhne"/>
              </a:rPr>
              <a:t>tim</a:t>
            </a:r>
            <a:endParaRPr lang="en-US" sz="160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D1D5DB"/>
                </a:solidFill>
                <a:latin typeface="Söhne"/>
              </a:rPr>
              <a:t>Memperluas</a:t>
            </a:r>
            <a:r>
              <a:rPr lang="en-US" sz="160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D1D5DB"/>
                </a:solidFill>
                <a:latin typeface="Söhne"/>
              </a:rPr>
              <a:t>relasi</a:t>
            </a:r>
            <a:r>
              <a:rPr lang="en-US" sz="160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D1D5DB"/>
                </a:solidFill>
                <a:latin typeface="Söhne"/>
              </a:rPr>
              <a:t>dengan</a:t>
            </a:r>
            <a:r>
              <a:rPr lang="en-US" sz="1600" dirty="0">
                <a:solidFill>
                  <a:srgbClr val="D1D5DB"/>
                </a:solidFill>
                <a:latin typeface="Söhne"/>
              </a:rPr>
              <a:t> player lain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D1D5DB"/>
                </a:solidFill>
                <a:latin typeface="Söhne"/>
              </a:rPr>
              <a:t>Start </a:t>
            </a:r>
            <a:r>
              <a:rPr lang="en-US" sz="1600" dirty="0" err="1">
                <a:solidFill>
                  <a:srgbClr val="D1D5DB"/>
                </a:solidFill>
                <a:latin typeface="Söhne"/>
              </a:rPr>
              <a:t>duluan</a:t>
            </a:r>
            <a:r>
              <a:rPr lang="en-US" sz="160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D1D5DB"/>
                </a:solidFill>
                <a:latin typeface="Söhne"/>
              </a:rPr>
              <a:t>dibanding</a:t>
            </a:r>
            <a:r>
              <a:rPr lang="en-US" sz="160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1600" dirty="0" err="1">
                <a:solidFill>
                  <a:srgbClr val="D1D5DB"/>
                </a:solidFill>
                <a:latin typeface="Söhne"/>
              </a:rPr>
              <a:t>mahasiswa</a:t>
            </a:r>
            <a:r>
              <a:rPr lang="en-US" sz="1600" dirty="0">
                <a:solidFill>
                  <a:srgbClr val="D1D5DB"/>
                </a:solidFill>
                <a:latin typeface="Söhne"/>
              </a:rPr>
              <a:t> lain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981" name="Google Shape;981;p38"/>
          <p:cNvSpPr txBox="1">
            <a:spLocks noGrp="1"/>
          </p:cNvSpPr>
          <p:nvPr>
            <p:ph type="title"/>
          </p:nvPr>
        </p:nvSpPr>
        <p:spPr>
          <a:xfrm>
            <a:off x="4086142" y="669768"/>
            <a:ext cx="434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Kenapa Belajar CTF ?</a:t>
            </a:r>
            <a:endParaRPr sz="3200" dirty="0"/>
          </a:p>
        </p:txBody>
      </p:sp>
      <p:pic>
        <p:nvPicPr>
          <p:cNvPr id="982" name="Google Shape;982;p38"/>
          <p:cNvPicPr preferRelativeResize="0"/>
          <p:nvPr/>
        </p:nvPicPr>
        <p:blipFill>
          <a:blip r:embed="rId3"/>
          <a:srcRect t="1431" b="1431"/>
          <a:stretch/>
        </p:blipFill>
        <p:spPr>
          <a:xfrm>
            <a:off x="1376698" y="860304"/>
            <a:ext cx="2234110" cy="3118845"/>
          </a:xfrm>
          <a:prstGeom prst="rect">
            <a:avLst/>
          </a:prstGeom>
          <a:noFill/>
          <a:ln>
            <a:noFill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</p:pic>
      <p:grpSp>
        <p:nvGrpSpPr>
          <p:cNvPr id="983" name="Google Shape;983;p38"/>
          <p:cNvGrpSpPr/>
          <p:nvPr/>
        </p:nvGrpSpPr>
        <p:grpSpPr>
          <a:xfrm>
            <a:off x="4657260" y="4091265"/>
            <a:ext cx="3200343" cy="198300"/>
            <a:chOff x="1447275" y="1105600"/>
            <a:chExt cx="6249450" cy="198300"/>
          </a:xfrm>
        </p:grpSpPr>
        <p:sp>
          <p:nvSpPr>
            <p:cNvPr id="984" name="Google Shape;984;p38"/>
            <p:cNvSpPr/>
            <p:nvPr/>
          </p:nvSpPr>
          <p:spPr>
            <a:xfrm>
              <a:off x="1447425" y="1105706"/>
              <a:ext cx="6249300" cy="194400"/>
            </a:xfrm>
            <a:prstGeom prst="rect">
              <a:avLst/>
            </a:prstGeom>
            <a:gradFill>
              <a:gsLst>
                <a:gs pos="0">
                  <a:srgbClr val="86B2F7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5" name="Google Shape;985;p38"/>
            <p:cNvCxnSpPr/>
            <p:nvPr/>
          </p:nvCxnSpPr>
          <p:spPr>
            <a:xfrm rot="10800000">
              <a:off x="1447275" y="1105776"/>
              <a:ext cx="6249300" cy="36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  <p:cxnSp>
          <p:nvCxnSpPr>
            <p:cNvPr id="986" name="Google Shape;986;p38"/>
            <p:cNvCxnSpPr/>
            <p:nvPr/>
          </p:nvCxnSpPr>
          <p:spPr>
            <a:xfrm rot="10800000">
              <a:off x="1447275" y="1300247"/>
              <a:ext cx="6249300" cy="36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  <p:cxnSp>
          <p:nvCxnSpPr>
            <p:cNvPr id="987" name="Google Shape;987;p38"/>
            <p:cNvCxnSpPr/>
            <p:nvPr/>
          </p:nvCxnSpPr>
          <p:spPr>
            <a:xfrm rot="10800000">
              <a:off x="1447425" y="1105600"/>
              <a:ext cx="0" cy="1983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25626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7"/>
          <p:cNvSpPr txBox="1">
            <a:spLocks noGrp="1"/>
          </p:cNvSpPr>
          <p:nvPr>
            <p:ph type="title"/>
          </p:nvPr>
        </p:nvSpPr>
        <p:spPr>
          <a:xfrm>
            <a:off x="1882625" y="1895475"/>
            <a:ext cx="53790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JENIS-JENIS CTF</a:t>
            </a:r>
            <a:endParaRPr sz="4800" dirty="0"/>
          </a:p>
        </p:txBody>
      </p:sp>
      <p:sp>
        <p:nvSpPr>
          <p:cNvPr id="958" name="Google Shape;958;p37"/>
          <p:cNvSpPr txBox="1">
            <a:spLocks noGrp="1"/>
          </p:cNvSpPr>
          <p:nvPr>
            <p:ph type="title" idx="2"/>
          </p:nvPr>
        </p:nvSpPr>
        <p:spPr>
          <a:xfrm>
            <a:off x="4133850" y="1065075"/>
            <a:ext cx="8763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59" name="Google Shape;959;p37"/>
          <p:cNvSpPr txBox="1">
            <a:spLocks noGrp="1"/>
          </p:cNvSpPr>
          <p:nvPr>
            <p:ph type="subTitle" idx="1"/>
          </p:nvPr>
        </p:nvSpPr>
        <p:spPr>
          <a:xfrm>
            <a:off x="1882525" y="3552300"/>
            <a:ext cx="5379000" cy="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format </a:t>
            </a:r>
            <a:r>
              <a:rPr lang="en-US" dirty="0" err="1"/>
              <a:t>kompetisi</a:t>
            </a:r>
            <a:r>
              <a:rPr lang="en-US" dirty="0"/>
              <a:t> CTF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diselenggarakan</a:t>
            </a:r>
            <a:r>
              <a:rPr lang="en-US" dirty="0"/>
              <a:t> oleh universitas, </a:t>
            </a:r>
            <a:r>
              <a:rPr lang="en-US" dirty="0" err="1"/>
              <a:t>komunitas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:</a:t>
            </a:r>
            <a:endParaRPr dirty="0"/>
          </a:p>
        </p:txBody>
      </p:sp>
      <p:sp>
        <p:nvSpPr>
          <p:cNvPr id="960" name="Google Shape;960;p37"/>
          <p:cNvSpPr/>
          <p:nvPr/>
        </p:nvSpPr>
        <p:spPr>
          <a:xfrm rot="10800000" flipH="1">
            <a:off x="7177119" y="1074399"/>
            <a:ext cx="519600" cy="518400"/>
          </a:xfrm>
          <a:prstGeom prst="ellipse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0" tIns="0" rIns="27425" bIns="54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&lt;</a:t>
            </a:r>
            <a:endParaRPr sz="3400">
              <a:solidFill>
                <a:srgbClr val="FFFFFF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961" name="Google Shape;961;p37"/>
          <p:cNvSpPr/>
          <p:nvPr/>
        </p:nvSpPr>
        <p:spPr>
          <a:xfrm flipH="1">
            <a:off x="1447235" y="1074610"/>
            <a:ext cx="519600" cy="518400"/>
          </a:xfrm>
          <a:prstGeom prst="ellipse">
            <a:avLst/>
          </a:prstGeom>
          <a:gradFill>
            <a:gsLst>
              <a:gs pos="0">
                <a:srgbClr val="86B2F7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 w="19050" cap="flat" cmpd="sng">
            <a:solidFill>
              <a:srgbClr val="86B2F7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rgbClr val="FFFFFF">
                <a:alpha val="35000"/>
              </a:srgbClr>
            </a:outerShdw>
          </a:effectLst>
        </p:spPr>
        <p:txBody>
          <a:bodyPr spcFirstLastPara="1" wrap="square" lIns="0" tIns="0" rIns="27425" bIns="54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rPr>
              <a:t>&lt;</a:t>
            </a:r>
            <a:endParaRPr sz="3400">
              <a:solidFill>
                <a:srgbClr val="FFFFFF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grpSp>
        <p:nvGrpSpPr>
          <p:cNvPr id="962" name="Google Shape;962;p37"/>
          <p:cNvGrpSpPr/>
          <p:nvPr/>
        </p:nvGrpSpPr>
        <p:grpSpPr>
          <a:xfrm>
            <a:off x="1882549" y="3051100"/>
            <a:ext cx="5378902" cy="198300"/>
            <a:chOff x="1447275" y="1105600"/>
            <a:chExt cx="6249450" cy="198300"/>
          </a:xfrm>
        </p:grpSpPr>
        <p:sp>
          <p:nvSpPr>
            <p:cNvPr id="963" name="Google Shape;963;p37"/>
            <p:cNvSpPr/>
            <p:nvPr/>
          </p:nvSpPr>
          <p:spPr>
            <a:xfrm>
              <a:off x="1447425" y="1105706"/>
              <a:ext cx="6249300" cy="194400"/>
            </a:xfrm>
            <a:prstGeom prst="rect">
              <a:avLst/>
            </a:prstGeom>
            <a:gradFill>
              <a:gsLst>
                <a:gs pos="0">
                  <a:srgbClr val="86B2F7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4" name="Google Shape;964;p37"/>
            <p:cNvCxnSpPr/>
            <p:nvPr/>
          </p:nvCxnSpPr>
          <p:spPr>
            <a:xfrm rot="10800000">
              <a:off x="1447275" y="1105776"/>
              <a:ext cx="6249300" cy="36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  <p:cxnSp>
          <p:nvCxnSpPr>
            <p:cNvPr id="965" name="Google Shape;965;p37"/>
            <p:cNvCxnSpPr/>
            <p:nvPr/>
          </p:nvCxnSpPr>
          <p:spPr>
            <a:xfrm rot="10800000">
              <a:off x="1447275" y="1300247"/>
              <a:ext cx="6249300" cy="36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  <p:cxnSp>
          <p:nvCxnSpPr>
            <p:cNvPr id="966" name="Google Shape;966;p37"/>
            <p:cNvCxnSpPr/>
            <p:nvPr/>
          </p:nvCxnSpPr>
          <p:spPr>
            <a:xfrm rot="10800000">
              <a:off x="1447425" y="1105600"/>
              <a:ext cx="0" cy="198300"/>
            </a:xfrm>
            <a:prstGeom prst="straightConnector1">
              <a:avLst/>
            </a:prstGeom>
            <a:noFill/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342631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" name="Google Shape;3031;p57"/>
          <p:cNvGrpSpPr/>
          <p:nvPr/>
        </p:nvGrpSpPr>
        <p:grpSpPr>
          <a:xfrm>
            <a:off x="1373975" y="1464063"/>
            <a:ext cx="3270600" cy="2520175"/>
            <a:chOff x="4092825" y="1576625"/>
            <a:chExt cx="3270600" cy="2520175"/>
          </a:xfrm>
        </p:grpSpPr>
        <p:sp>
          <p:nvSpPr>
            <p:cNvPr id="3032" name="Google Shape;3032;p57"/>
            <p:cNvSpPr/>
            <p:nvPr/>
          </p:nvSpPr>
          <p:spPr>
            <a:xfrm>
              <a:off x="5231125" y="3691575"/>
              <a:ext cx="994000" cy="405225"/>
            </a:xfrm>
            <a:custGeom>
              <a:avLst/>
              <a:gdLst/>
              <a:ahLst/>
              <a:cxnLst/>
              <a:rect l="l" t="t" r="r" b="b"/>
              <a:pathLst>
                <a:path w="39760" h="16209" extrusionOk="0">
                  <a:moveTo>
                    <a:pt x="6465" y="0"/>
                  </a:moveTo>
                  <a:lnTo>
                    <a:pt x="5911" y="7573"/>
                  </a:lnTo>
                  <a:cubicBezTo>
                    <a:pt x="5911" y="7573"/>
                    <a:pt x="6188" y="9005"/>
                    <a:pt x="4064" y="10898"/>
                  </a:cubicBezTo>
                  <a:cubicBezTo>
                    <a:pt x="1940" y="12791"/>
                    <a:pt x="277" y="14546"/>
                    <a:pt x="277" y="14546"/>
                  </a:cubicBezTo>
                  <a:cubicBezTo>
                    <a:pt x="277" y="14546"/>
                    <a:pt x="0" y="14962"/>
                    <a:pt x="0" y="15562"/>
                  </a:cubicBezTo>
                  <a:cubicBezTo>
                    <a:pt x="0" y="16162"/>
                    <a:pt x="370" y="16209"/>
                    <a:pt x="1847" y="16209"/>
                  </a:cubicBezTo>
                  <a:lnTo>
                    <a:pt x="37959" y="16209"/>
                  </a:lnTo>
                  <a:cubicBezTo>
                    <a:pt x="39436" y="16209"/>
                    <a:pt x="39760" y="16162"/>
                    <a:pt x="39760" y="15562"/>
                  </a:cubicBezTo>
                  <a:cubicBezTo>
                    <a:pt x="39760" y="14962"/>
                    <a:pt x="39529" y="14546"/>
                    <a:pt x="39529" y="14546"/>
                  </a:cubicBezTo>
                  <a:cubicBezTo>
                    <a:pt x="39529" y="14546"/>
                    <a:pt x="37820" y="12791"/>
                    <a:pt x="35696" y="10898"/>
                  </a:cubicBezTo>
                  <a:cubicBezTo>
                    <a:pt x="33572" y="9005"/>
                    <a:pt x="33895" y="7573"/>
                    <a:pt x="33895" y="7573"/>
                  </a:cubicBezTo>
                  <a:lnTo>
                    <a:pt x="33295" y="0"/>
                  </a:lnTo>
                  <a:close/>
                </a:path>
              </a:pathLst>
            </a:custGeom>
            <a:gradFill>
              <a:gsLst>
                <a:gs pos="0">
                  <a:srgbClr val="86B2F7"/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endParaRPr>
            </a:p>
          </p:txBody>
        </p:sp>
        <p:sp>
          <p:nvSpPr>
            <p:cNvPr id="3033" name="Google Shape;3033;p57"/>
            <p:cNvSpPr/>
            <p:nvPr/>
          </p:nvSpPr>
          <p:spPr>
            <a:xfrm>
              <a:off x="4092825" y="1576625"/>
              <a:ext cx="3270600" cy="2150750"/>
            </a:xfrm>
            <a:custGeom>
              <a:avLst/>
              <a:gdLst/>
              <a:ahLst/>
              <a:cxnLst/>
              <a:rect l="l" t="t" r="r" b="b"/>
              <a:pathLst>
                <a:path w="130824" h="86030" extrusionOk="0">
                  <a:moveTo>
                    <a:pt x="6604" y="0"/>
                  </a:moveTo>
                  <a:cubicBezTo>
                    <a:pt x="2956" y="0"/>
                    <a:pt x="1" y="2955"/>
                    <a:pt x="1" y="6603"/>
                  </a:cubicBezTo>
                  <a:lnTo>
                    <a:pt x="1" y="79426"/>
                  </a:lnTo>
                  <a:cubicBezTo>
                    <a:pt x="1" y="83074"/>
                    <a:pt x="2956" y="86030"/>
                    <a:pt x="6604" y="86030"/>
                  </a:cubicBezTo>
                  <a:lnTo>
                    <a:pt x="124220" y="86030"/>
                  </a:lnTo>
                  <a:cubicBezTo>
                    <a:pt x="127868" y="86030"/>
                    <a:pt x="130823" y="83074"/>
                    <a:pt x="130823" y="79426"/>
                  </a:cubicBezTo>
                  <a:lnTo>
                    <a:pt x="130823" y="6603"/>
                  </a:lnTo>
                  <a:cubicBezTo>
                    <a:pt x="130823" y="2955"/>
                    <a:pt x="127868" y="0"/>
                    <a:pt x="124220" y="0"/>
                  </a:cubicBezTo>
                  <a:close/>
                </a:path>
              </a:pathLst>
            </a:custGeom>
            <a:gradFill>
              <a:gsLst>
                <a:gs pos="0">
                  <a:srgbClr val="86B2F7"/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endParaRPr>
            </a:p>
          </p:txBody>
        </p:sp>
        <p:sp>
          <p:nvSpPr>
            <p:cNvPr id="3034" name="Google Shape;3034;p57"/>
            <p:cNvSpPr/>
            <p:nvPr/>
          </p:nvSpPr>
          <p:spPr>
            <a:xfrm>
              <a:off x="4092825" y="1576625"/>
              <a:ext cx="3270600" cy="1934875"/>
            </a:xfrm>
            <a:custGeom>
              <a:avLst/>
              <a:gdLst/>
              <a:ahLst/>
              <a:cxnLst/>
              <a:rect l="l" t="t" r="r" b="b"/>
              <a:pathLst>
                <a:path w="130824" h="77395" extrusionOk="0">
                  <a:moveTo>
                    <a:pt x="6604" y="0"/>
                  </a:moveTo>
                  <a:cubicBezTo>
                    <a:pt x="2956" y="0"/>
                    <a:pt x="1" y="2955"/>
                    <a:pt x="1" y="6603"/>
                  </a:cubicBezTo>
                  <a:lnTo>
                    <a:pt x="1" y="77394"/>
                  </a:lnTo>
                  <a:lnTo>
                    <a:pt x="130823" y="77394"/>
                  </a:lnTo>
                  <a:lnTo>
                    <a:pt x="130823" y="6603"/>
                  </a:lnTo>
                  <a:cubicBezTo>
                    <a:pt x="130823" y="2955"/>
                    <a:pt x="127868" y="0"/>
                    <a:pt x="12422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endParaRPr>
            </a:p>
          </p:txBody>
        </p:sp>
        <p:sp>
          <p:nvSpPr>
            <p:cNvPr id="3035" name="Google Shape;3035;p57"/>
            <p:cNvSpPr/>
            <p:nvPr/>
          </p:nvSpPr>
          <p:spPr>
            <a:xfrm>
              <a:off x="4186350" y="1666650"/>
              <a:ext cx="3084700" cy="1770950"/>
            </a:xfrm>
            <a:custGeom>
              <a:avLst/>
              <a:gdLst/>
              <a:ahLst/>
              <a:cxnLst/>
              <a:rect l="l" t="t" r="r" b="b"/>
              <a:pathLst>
                <a:path w="123388" h="70838" extrusionOk="0">
                  <a:moveTo>
                    <a:pt x="0" y="1"/>
                  </a:moveTo>
                  <a:lnTo>
                    <a:pt x="0" y="70838"/>
                  </a:lnTo>
                  <a:lnTo>
                    <a:pt x="123388" y="70838"/>
                  </a:lnTo>
                  <a:lnTo>
                    <a:pt x="1233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7"/>
            <p:cNvSpPr/>
            <p:nvPr/>
          </p:nvSpPr>
          <p:spPr>
            <a:xfrm>
              <a:off x="5673275" y="3563425"/>
              <a:ext cx="109700" cy="110850"/>
            </a:xfrm>
            <a:custGeom>
              <a:avLst/>
              <a:gdLst/>
              <a:ahLst/>
              <a:cxnLst/>
              <a:rect l="l" t="t" r="r" b="b"/>
              <a:pathLst>
                <a:path w="4388" h="4434" extrusionOk="0">
                  <a:moveTo>
                    <a:pt x="2217" y="0"/>
                  </a:moveTo>
                  <a:cubicBezTo>
                    <a:pt x="970" y="0"/>
                    <a:pt x="0" y="1016"/>
                    <a:pt x="0" y="2217"/>
                  </a:cubicBezTo>
                  <a:cubicBezTo>
                    <a:pt x="0" y="3418"/>
                    <a:pt x="970" y="4433"/>
                    <a:pt x="2217" y="4433"/>
                  </a:cubicBezTo>
                  <a:cubicBezTo>
                    <a:pt x="3418" y="4433"/>
                    <a:pt x="4387" y="3418"/>
                    <a:pt x="4387" y="2217"/>
                  </a:cubicBezTo>
                  <a:cubicBezTo>
                    <a:pt x="4387" y="1016"/>
                    <a:pt x="3418" y="0"/>
                    <a:pt x="2217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endParaRPr>
            </a:p>
          </p:txBody>
        </p:sp>
      </p:grpSp>
      <p:pic>
        <p:nvPicPr>
          <p:cNvPr id="3037" name="Google Shape;3037;p57"/>
          <p:cNvPicPr preferRelativeResize="0"/>
          <p:nvPr/>
        </p:nvPicPr>
        <p:blipFill>
          <a:blip r:embed="rId3"/>
          <a:srcRect l="8857" r="8857"/>
          <a:stretch/>
        </p:blipFill>
        <p:spPr>
          <a:xfrm>
            <a:off x="1463501" y="1535800"/>
            <a:ext cx="3088699" cy="17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8" name="Google Shape;3038;p57"/>
          <p:cNvSpPr txBox="1">
            <a:spLocks noGrp="1"/>
          </p:cNvSpPr>
          <p:nvPr>
            <p:ph type="body" idx="1"/>
          </p:nvPr>
        </p:nvSpPr>
        <p:spPr>
          <a:xfrm>
            <a:off x="4858416" y="1354925"/>
            <a:ext cx="3270599" cy="3006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Pada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jenis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peserta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harus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menyelesaikan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serangkaian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tantangan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keamanan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siber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memiliki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nilai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poin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berbeda-beda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Tantangan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tersebut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berupa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soal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pemrograman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kriptografi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analisis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jaringan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keamanan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web.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Peserta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memilih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tantangan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ingin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mereka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kerjakan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jika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berhasil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menyelesaikannya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mereka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mendapatkan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poin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sesuai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nilai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tantangan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tersebut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dirty="0"/>
          </a:p>
        </p:txBody>
      </p:sp>
      <p:sp>
        <p:nvSpPr>
          <p:cNvPr id="3039" name="Google Shape;3039;p57"/>
          <p:cNvSpPr txBox="1">
            <a:spLocks noGrp="1"/>
          </p:cNvSpPr>
          <p:nvPr>
            <p:ph type="title"/>
          </p:nvPr>
        </p:nvSpPr>
        <p:spPr>
          <a:xfrm>
            <a:off x="715100" y="4588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JEOPARDY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" name="Google Shape;3031;p57"/>
          <p:cNvGrpSpPr/>
          <p:nvPr/>
        </p:nvGrpSpPr>
        <p:grpSpPr>
          <a:xfrm>
            <a:off x="1373975" y="1464063"/>
            <a:ext cx="3270600" cy="2520175"/>
            <a:chOff x="4092825" y="1576625"/>
            <a:chExt cx="3270600" cy="2520175"/>
          </a:xfrm>
        </p:grpSpPr>
        <p:sp>
          <p:nvSpPr>
            <p:cNvPr id="3032" name="Google Shape;3032;p57"/>
            <p:cNvSpPr/>
            <p:nvPr/>
          </p:nvSpPr>
          <p:spPr>
            <a:xfrm>
              <a:off x="5231125" y="3691575"/>
              <a:ext cx="994000" cy="405225"/>
            </a:xfrm>
            <a:custGeom>
              <a:avLst/>
              <a:gdLst/>
              <a:ahLst/>
              <a:cxnLst/>
              <a:rect l="l" t="t" r="r" b="b"/>
              <a:pathLst>
                <a:path w="39760" h="16209" extrusionOk="0">
                  <a:moveTo>
                    <a:pt x="6465" y="0"/>
                  </a:moveTo>
                  <a:lnTo>
                    <a:pt x="5911" y="7573"/>
                  </a:lnTo>
                  <a:cubicBezTo>
                    <a:pt x="5911" y="7573"/>
                    <a:pt x="6188" y="9005"/>
                    <a:pt x="4064" y="10898"/>
                  </a:cubicBezTo>
                  <a:cubicBezTo>
                    <a:pt x="1940" y="12791"/>
                    <a:pt x="277" y="14546"/>
                    <a:pt x="277" y="14546"/>
                  </a:cubicBezTo>
                  <a:cubicBezTo>
                    <a:pt x="277" y="14546"/>
                    <a:pt x="0" y="14962"/>
                    <a:pt x="0" y="15562"/>
                  </a:cubicBezTo>
                  <a:cubicBezTo>
                    <a:pt x="0" y="16162"/>
                    <a:pt x="370" y="16209"/>
                    <a:pt x="1847" y="16209"/>
                  </a:cubicBezTo>
                  <a:lnTo>
                    <a:pt x="37959" y="16209"/>
                  </a:lnTo>
                  <a:cubicBezTo>
                    <a:pt x="39436" y="16209"/>
                    <a:pt x="39760" y="16162"/>
                    <a:pt x="39760" y="15562"/>
                  </a:cubicBezTo>
                  <a:cubicBezTo>
                    <a:pt x="39760" y="14962"/>
                    <a:pt x="39529" y="14546"/>
                    <a:pt x="39529" y="14546"/>
                  </a:cubicBezTo>
                  <a:cubicBezTo>
                    <a:pt x="39529" y="14546"/>
                    <a:pt x="37820" y="12791"/>
                    <a:pt x="35696" y="10898"/>
                  </a:cubicBezTo>
                  <a:cubicBezTo>
                    <a:pt x="33572" y="9005"/>
                    <a:pt x="33895" y="7573"/>
                    <a:pt x="33895" y="7573"/>
                  </a:cubicBezTo>
                  <a:lnTo>
                    <a:pt x="33295" y="0"/>
                  </a:lnTo>
                  <a:close/>
                </a:path>
              </a:pathLst>
            </a:custGeom>
            <a:gradFill>
              <a:gsLst>
                <a:gs pos="0">
                  <a:srgbClr val="86B2F7"/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endParaRPr>
            </a:p>
          </p:txBody>
        </p:sp>
        <p:sp>
          <p:nvSpPr>
            <p:cNvPr id="3033" name="Google Shape;3033;p57"/>
            <p:cNvSpPr/>
            <p:nvPr/>
          </p:nvSpPr>
          <p:spPr>
            <a:xfrm>
              <a:off x="4092825" y="1576625"/>
              <a:ext cx="3270600" cy="2150750"/>
            </a:xfrm>
            <a:custGeom>
              <a:avLst/>
              <a:gdLst/>
              <a:ahLst/>
              <a:cxnLst/>
              <a:rect l="l" t="t" r="r" b="b"/>
              <a:pathLst>
                <a:path w="130824" h="86030" extrusionOk="0">
                  <a:moveTo>
                    <a:pt x="6604" y="0"/>
                  </a:moveTo>
                  <a:cubicBezTo>
                    <a:pt x="2956" y="0"/>
                    <a:pt x="1" y="2955"/>
                    <a:pt x="1" y="6603"/>
                  </a:cubicBezTo>
                  <a:lnTo>
                    <a:pt x="1" y="79426"/>
                  </a:lnTo>
                  <a:cubicBezTo>
                    <a:pt x="1" y="83074"/>
                    <a:pt x="2956" y="86030"/>
                    <a:pt x="6604" y="86030"/>
                  </a:cubicBezTo>
                  <a:lnTo>
                    <a:pt x="124220" y="86030"/>
                  </a:lnTo>
                  <a:cubicBezTo>
                    <a:pt x="127868" y="86030"/>
                    <a:pt x="130823" y="83074"/>
                    <a:pt x="130823" y="79426"/>
                  </a:cubicBezTo>
                  <a:lnTo>
                    <a:pt x="130823" y="6603"/>
                  </a:lnTo>
                  <a:cubicBezTo>
                    <a:pt x="130823" y="2955"/>
                    <a:pt x="127868" y="0"/>
                    <a:pt x="124220" y="0"/>
                  </a:cubicBezTo>
                  <a:close/>
                </a:path>
              </a:pathLst>
            </a:custGeom>
            <a:gradFill>
              <a:gsLst>
                <a:gs pos="0">
                  <a:srgbClr val="86B2F7"/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endParaRPr>
            </a:p>
          </p:txBody>
        </p:sp>
        <p:sp>
          <p:nvSpPr>
            <p:cNvPr id="3034" name="Google Shape;3034;p57"/>
            <p:cNvSpPr/>
            <p:nvPr/>
          </p:nvSpPr>
          <p:spPr>
            <a:xfrm>
              <a:off x="4092825" y="1576625"/>
              <a:ext cx="3270600" cy="1934875"/>
            </a:xfrm>
            <a:custGeom>
              <a:avLst/>
              <a:gdLst/>
              <a:ahLst/>
              <a:cxnLst/>
              <a:rect l="l" t="t" r="r" b="b"/>
              <a:pathLst>
                <a:path w="130824" h="77395" extrusionOk="0">
                  <a:moveTo>
                    <a:pt x="6604" y="0"/>
                  </a:moveTo>
                  <a:cubicBezTo>
                    <a:pt x="2956" y="0"/>
                    <a:pt x="1" y="2955"/>
                    <a:pt x="1" y="6603"/>
                  </a:cubicBezTo>
                  <a:lnTo>
                    <a:pt x="1" y="77394"/>
                  </a:lnTo>
                  <a:lnTo>
                    <a:pt x="130823" y="77394"/>
                  </a:lnTo>
                  <a:lnTo>
                    <a:pt x="130823" y="6603"/>
                  </a:lnTo>
                  <a:cubicBezTo>
                    <a:pt x="130823" y="2955"/>
                    <a:pt x="127868" y="0"/>
                    <a:pt x="12422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endParaRPr>
            </a:p>
          </p:txBody>
        </p:sp>
        <p:sp>
          <p:nvSpPr>
            <p:cNvPr id="3035" name="Google Shape;3035;p57"/>
            <p:cNvSpPr/>
            <p:nvPr/>
          </p:nvSpPr>
          <p:spPr>
            <a:xfrm>
              <a:off x="4186350" y="1666650"/>
              <a:ext cx="3084700" cy="1770950"/>
            </a:xfrm>
            <a:custGeom>
              <a:avLst/>
              <a:gdLst/>
              <a:ahLst/>
              <a:cxnLst/>
              <a:rect l="l" t="t" r="r" b="b"/>
              <a:pathLst>
                <a:path w="123388" h="70838" extrusionOk="0">
                  <a:moveTo>
                    <a:pt x="0" y="1"/>
                  </a:moveTo>
                  <a:lnTo>
                    <a:pt x="0" y="70838"/>
                  </a:lnTo>
                  <a:lnTo>
                    <a:pt x="123388" y="70838"/>
                  </a:lnTo>
                  <a:lnTo>
                    <a:pt x="1233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7"/>
            <p:cNvSpPr/>
            <p:nvPr/>
          </p:nvSpPr>
          <p:spPr>
            <a:xfrm>
              <a:off x="5673275" y="3563425"/>
              <a:ext cx="109700" cy="110850"/>
            </a:xfrm>
            <a:custGeom>
              <a:avLst/>
              <a:gdLst/>
              <a:ahLst/>
              <a:cxnLst/>
              <a:rect l="l" t="t" r="r" b="b"/>
              <a:pathLst>
                <a:path w="4388" h="4434" extrusionOk="0">
                  <a:moveTo>
                    <a:pt x="2217" y="0"/>
                  </a:moveTo>
                  <a:cubicBezTo>
                    <a:pt x="970" y="0"/>
                    <a:pt x="0" y="1016"/>
                    <a:pt x="0" y="2217"/>
                  </a:cubicBezTo>
                  <a:cubicBezTo>
                    <a:pt x="0" y="3418"/>
                    <a:pt x="970" y="4433"/>
                    <a:pt x="2217" y="4433"/>
                  </a:cubicBezTo>
                  <a:cubicBezTo>
                    <a:pt x="3418" y="4433"/>
                    <a:pt x="4387" y="3418"/>
                    <a:pt x="4387" y="2217"/>
                  </a:cubicBezTo>
                  <a:cubicBezTo>
                    <a:pt x="4387" y="1016"/>
                    <a:pt x="3418" y="0"/>
                    <a:pt x="2217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86B2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algn="bl" rotWithShape="0">
                <a:srgbClr val="FFFFFF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900">
                <a:solidFill>
                  <a:srgbClr val="FFFFFF"/>
                </a:solidFill>
                <a:latin typeface="VT323"/>
                <a:ea typeface="VT323"/>
                <a:cs typeface="VT323"/>
                <a:sym typeface="VT323"/>
              </a:endParaRPr>
            </a:p>
          </p:txBody>
        </p:sp>
      </p:grpSp>
      <p:pic>
        <p:nvPicPr>
          <p:cNvPr id="3037" name="Google Shape;3037;p57"/>
          <p:cNvPicPr preferRelativeResize="0"/>
          <p:nvPr/>
        </p:nvPicPr>
        <p:blipFill>
          <a:blip r:embed="rId3"/>
          <a:srcRect t="223" b="223"/>
          <a:stretch/>
        </p:blipFill>
        <p:spPr>
          <a:xfrm>
            <a:off x="1463501" y="1535800"/>
            <a:ext cx="3088699" cy="17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8" name="Google Shape;3038;p57"/>
          <p:cNvSpPr txBox="1">
            <a:spLocks noGrp="1"/>
          </p:cNvSpPr>
          <p:nvPr>
            <p:ph type="body" idx="1"/>
          </p:nvPr>
        </p:nvSpPr>
        <p:spPr>
          <a:xfrm>
            <a:off x="4858416" y="1354925"/>
            <a:ext cx="3270599" cy="3006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Jenis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memungkinkan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para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peserta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membangun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sistem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keamanan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siber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mereka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sendiri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menyerang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sistem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dibangun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oleh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peserta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lainnya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Peserta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harus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melindungi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sistem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mereka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sebaik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mungkin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agar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tidak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mudah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ditembus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oleh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peserta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lainnya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melakukan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serangan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terhadap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sistem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lawan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Poin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diberikan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berdasarkan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berapa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banyak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bendera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(flag) yang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berhasil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ditemukan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dirty="0"/>
          </a:p>
        </p:txBody>
      </p:sp>
      <p:sp>
        <p:nvSpPr>
          <p:cNvPr id="3039" name="Google Shape;3039;p57"/>
          <p:cNvSpPr txBox="1">
            <a:spLocks noGrp="1"/>
          </p:cNvSpPr>
          <p:nvPr>
            <p:ph type="title"/>
          </p:nvPr>
        </p:nvSpPr>
        <p:spPr>
          <a:xfrm>
            <a:off x="715100" y="4588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ATTACK-DEFENSE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7177522"/>
      </p:ext>
    </p:extLst>
  </p:cSld>
  <p:clrMapOvr>
    <a:masterClrMapping/>
  </p:clrMapOvr>
</p:sld>
</file>

<file path=ppt/theme/theme1.xml><?xml version="1.0" encoding="utf-8"?>
<a:theme xmlns:a="http://schemas.openxmlformats.org/drawingml/2006/main" name="Security Guard Services Company Profile by Slidesgo">
  <a:themeElements>
    <a:clrScheme name="Simple Light">
      <a:dk1>
        <a:srgbClr val="222222"/>
      </a:dk1>
      <a:lt1>
        <a:srgbClr val="6B6B6B"/>
      </a:lt1>
      <a:dk2>
        <a:srgbClr val="C8C8CD"/>
      </a:dk2>
      <a:lt2>
        <a:srgbClr val="FFFFFF"/>
      </a:lt2>
      <a:accent1>
        <a:srgbClr val="FFCB2C"/>
      </a:accent1>
      <a:accent2>
        <a:srgbClr val="86B2F7"/>
      </a:accent2>
      <a:accent3>
        <a:srgbClr val="5B8FE0"/>
      </a:accent3>
      <a:accent4>
        <a:srgbClr val="395FC4"/>
      </a:accent4>
      <a:accent5>
        <a:srgbClr val="FFFFFF"/>
      </a:accent5>
      <a:accent6>
        <a:srgbClr val="FFFFFF"/>
      </a:accent6>
      <a:hlink>
        <a:srgbClr val="2222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839</Words>
  <Application>Microsoft Office PowerPoint</Application>
  <PresentationFormat>On-screen Show (16:9)</PresentationFormat>
  <Paragraphs>88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Bebas Neue</vt:lpstr>
      <vt:lpstr>Orbitron</vt:lpstr>
      <vt:lpstr>Orbitron Medium</vt:lpstr>
      <vt:lpstr>Roboto</vt:lpstr>
      <vt:lpstr>Söhne</vt:lpstr>
      <vt:lpstr>VT323</vt:lpstr>
      <vt:lpstr>Security Guard Services Company Profile by Slidesgo</vt:lpstr>
      <vt:lpstr>CAPTURE THE FLAG</vt:lpstr>
      <vt:lpstr>01</vt:lpstr>
      <vt:lpstr>CAPTURE THE FLAG</vt:lpstr>
      <vt:lpstr>TENTANG CTF</vt:lpstr>
      <vt:lpstr>Apa Itu CTF ?</vt:lpstr>
      <vt:lpstr>Kenapa Belajar CTF ?</vt:lpstr>
      <vt:lpstr>JENIS-JENIS CTF</vt:lpstr>
      <vt:lpstr>JEOPARDY</vt:lpstr>
      <vt:lpstr>ATTACK-DEFENSE</vt:lpstr>
      <vt:lpstr>MIXED</vt:lpstr>
      <vt:lpstr>CHALLENGE CATEGORY</vt:lpstr>
      <vt:lpstr>CTF CHALLENGE CATEGORY</vt:lpstr>
      <vt:lpstr>CTF CHALLENGE CATEGORY</vt:lpstr>
      <vt:lpstr>DIGITAL FORENSICS</vt:lpstr>
      <vt:lpstr>CRYPTOGRAPHY</vt:lpstr>
      <vt:lpstr>REVERSE ENGINEERING </vt:lpstr>
      <vt:lpstr>WEB EXPLOITATION </vt:lpstr>
      <vt:lpstr>BINARY EXPLOITATION </vt:lpstr>
      <vt:lpstr>OSINT</vt:lpstr>
      <vt:lpstr>PLATFORM CTF</vt:lpstr>
      <vt:lpstr>— Albert Einstein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CAPTURE THE FLAG</dc:title>
  <dc:creator>Gede Krisna</dc:creator>
  <cp:lastModifiedBy>wiranata krisna</cp:lastModifiedBy>
  <cp:revision>5</cp:revision>
  <dcterms:modified xsi:type="dcterms:W3CDTF">2023-04-28T14:14:57Z</dcterms:modified>
</cp:coreProperties>
</file>