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dra Arsana" userId="e0ea21e43c6abb09" providerId="LiveId" clId="{56A29906-F665-459F-83C7-C0E91D2A375B}"/>
    <pc:docChg chg="undo custSel addSld delSld modSld">
      <pc:chgData name="Indra Arsana" userId="e0ea21e43c6abb09" providerId="LiveId" clId="{56A29906-F665-459F-83C7-C0E91D2A375B}" dt="2022-12-02T07:33:17.407" v="693" actId="20577"/>
      <pc:docMkLst>
        <pc:docMk/>
      </pc:docMkLst>
      <pc:sldChg chg="modSp new mod">
        <pc:chgData name="Indra Arsana" userId="e0ea21e43c6abb09" providerId="LiveId" clId="{56A29906-F665-459F-83C7-C0E91D2A375B}" dt="2022-12-02T04:36:35.452" v="152" actId="20577"/>
        <pc:sldMkLst>
          <pc:docMk/>
          <pc:sldMk cId="205637518" sldId="256"/>
        </pc:sldMkLst>
        <pc:spChg chg="mod">
          <ac:chgData name="Indra Arsana" userId="e0ea21e43c6abb09" providerId="LiveId" clId="{56A29906-F665-459F-83C7-C0E91D2A375B}" dt="2022-12-02T04:35:55.643" v="48" actId="20577"/>
          <ac:spMkLst>
            <pc:docMk/>
            <pc:sldMk cId="205637518" sldId="256"/>
            <ac:spMk id="2" creationId="{B5ABA88D-342C-7D6B-878A-D44261732913}"/>
          </ac:spMkLst>
        </pc:spChg>
        <pc:spChg chg="mod">
          <ac:chgData name="Indra Arsana" userId="e0ea21e43c6abb09" providerId="LiveId" clId="{56A29906-F665-459F-83C7-C0E91D2A375B}" dt="2022-12-02T04:36:35.452" v="152" actId="20577"/>
          <ac:spMkLst>
            <pc:docMk/>
            <pc:sldMk cId="205637518" sldId="256"/>
            <ac:spMk id="3" creationId="{8F103540-D2EE-3244-8C1D-81FE978CEBA2}"/>
          </ac:spMkLst>
        </pc:spChg>
      </pc:sldChg>
      <pc:sldChg chg="modSp new del mod">
        <pc:chgData name="Indra Arsana" userId="e0ea21e43c6abb09" providerId="LiveId" clId="{56A29906-F665-459F-83C7-C0E91D2A375B}" dt="2022-12-02T04:35:04.345" v="9" actId="47"/>
        <pc:sldMkLst>
          <pc:docMk/>
          <pc:sldMk cId="3920157572" sldId="256"/>
        </pc:sldMkLst>
        <pc:spChg chg="mod">
          <ac:chgData name="Indra Arsana" userId="e0ea21e43c6abb09" providerId="LiveId" clId="{56A29906-F665-459F-83C7-C0E91D2A375B}" dt="2022-12-02T04:35:00.442" v="8" actId="20577"/>
          <ac:spMkLst>
            <pc:docMk/>
            <pc:sldMk cId="3920157572" sldId="256"/>
            <ac:spMk id="2" creationId="{D5E3A520-EEE0-51B0-7E72-37E0284CAFD2}"/>
          </ac:spMkLst>
        </pc:spChg>
      </pc:sldChg>
      <pc:sldChg chg="modSp new mod">
        <pc:chgData name="Indra Arsana" userId="e0ea21e43c6abb09" providerId="LiveId" clId="{56A29906-F665-459F-83C7-C0E91D2A375B}" dt="2022-12-02T04:39:31.302" v="343" actId="20577"/>
        <pc:sldMkLst>
          <pc:docMk/>
          <pc:sldMk cId="1615711489" sldId="257"/>
        </pc:sldMkLst>
        <pc:spChg chg="mod">
          <ac:chgData name="Indra Arsana" userId="e0ea21e43c6abb09" providerId="LiveId" clId="{56A29906-F665-459F-83C7-C0E91D2A375B}" dt="2022-12-02T04:38:27.119" v="203" actId="20577"/>
          <ac:spMkLst>
            <pc:docMk/>
            <pc:sldMk cId="1615711489" sldId="257"/>
            <ac:spMk id="2" creationId="{82B386FD-3A0F-300B-44CC-6744AF95BA72}"/>
          </ac:spMkLst>
        </pc:spChg>
        <pc:spChg chg="mod">
          <ac:chgData name="Indra Arsana" userId="e0ea21e43c6abb09" providerId="LiveId" clId="{56A29906-F665-459F-83C7-C0E91D2A375B}" dt="2022-12-02T04:39:31.302" v="343" actId="20577"/>
          <ac:spMkLst>
            <pc:docMk/>
            <pc:sldMk cId="1615711489" sldId="257"/>
            <ac:spMk id="3" creationId="{DE8E02BD-02C7-C6FB-D82E-3041EBB041E5}"/>
          </ac:spMkLst>
        </pc:spChg>
      </pc:sldChg>
      <pc:sldChg chg="addSp delSp modSp new mod">
        <pc:chgData name="Indra Arsana" userId="e0ea21e43c6abb09" providerId="LiveId" clId="{56A29906-F665-459F-83C7-C0E91D2A375B}" dt="2022-12-02T05:17:44.986" v="479" actId="1076"/>
        <pc:sldMkLst>
          <pc:docMk/>
          <pc:sldMk cId="1658375819" sldId="258"/>
        </pc:sldMkLst>
        <pc:spChg chg="mod">
          <ac:chgData name="Indra Arsana" userId="e0ea21e43c6abb09" providerId="LiveId" clId="{56A29906-F665-459F-83C7-C0E91D2A375B}" dt="2022-12-02T05:16:02.783" v="404" actId="20577"/>
          <ac:spMkLst>
            <pc:docMk/>
            <pc:sldMk cId="1658375819" sldId="258"/>
            <ac:spMk id="2" creationId="{F0A7B9D9-1EF4-FD25-D13C-291A983F2D6E}"/>
          </ac:spMkLst>
        </pc:spChg>
        <pc:spChg chg="mod">
          <ac:chgData name="Indra Arsana" userId="e0ea21e43c6abb09" providerId="LiveId" clId="{56A29906-F665-459F-83C7-C0E91D2A375B}" dt="2022-12-02T05:16:32.349" v="474" actId="20577"/>
          <ac:spMkLst>
            <pc:docMk/>
            <pc:sldMk cId="1658375819" sldId="258"/>
            <ac:spMk id="3" creationId="{04C464F7-FA99-6575-5580-72CADAF9F168}"/>
          </ac:spMkLst>
        </pc:spChg>
        <pc:picChg chg="add del">
          <ac:chgData name="Indra Arsana" userId="e0ea21e43c6abb09" providerId="LiveId" clId="{56A29906-F665-459F-83C7-C0E91D2A375B}" dt="2022-12-02T05:16:43.595" v="476" actId="22"/>
          <ac:picMkLst>
            <pc:docMk/>
            <pc:sldMk cId="1658375819" sldId="258"/>
            <ac:picMk id="5" creationId="{E0599D28-AFA2-9044-B9C4-602EC8FFDAA9}"/>
          </ac:picMkLst>
        </pc:picChg>
        <pc:picChg chg="add mod">
          <ac:chgData name="Indra Arsana" userId="e0ea21e43c6abb09" providerId="LiveId" clId="{56A29906-F665-459F-83C7-C0E91D2A375B}" dt="2022-12-02T05:17:44.986" v="479" actId="1076"/>
          <ac:picMkLst>
            <pc:docMk/>
            <pc:sldMk cId="1658375819" sldId="258"/>
            <ac:picMk id="7" creationId="{DD33544F-EC96-A298-7D3D-C88F8209C7D2}"/>
          </ac:picMkLst>
        </pc:picChg>
      </pc:sldChg>
      <pc:sldChg chg="addSp delSp modSp new mod">
        <pc:chgData name="Indra Arsana" userId="e0ea21e43c6abb09" providerId="LiveId" clId="{56A29906-F665-459F-83C7-C0E91D2A375B}" dt="2022-12-02T05:30:56.142" v="579" actId="1076"/>
        <pc:sldMkLst>
          <pc:docMk/>
          <pc:sldMk cId="3130818618" sldId="259"/>
        </pc:sldMkLst>
        <pc:spChg chg="mod">
          <ac:chgData name="Indra Arsana" userId="e0ea21e43c6abb09" providerId="LiveId" clId="{56A29906-F665-459F-83C7-C0E91D2A375B}" dt="2022-12-02T05:24:07.510" v="496" actId="20577"/>
          <ac:spMkLst>
            <pc:docMk/>
            <pc:sldMk cId="3130818618" sldId="259"/>
            <ac:spMk id="2" creationId="{76833AFD-ABE8-3B57-D80C-253C23842328}"/>
          </ac:spMkLst>
        </pc:spChg>
        <pc:spChg chg="del">
          <ac:chgData name="Indra Arsana" userId="e0ea21e43c6abb09" providerId="LiveId" clId="{56A29906-F665-459F-83C7-C0E91D2A375B}" dt="2022-12-02T05:24:17.861" v="497" actId="22"/>
          <ac:spMkLst>
            <pc:docMk/>
            <pc:sldMk cId="3130818618" sldId="259"/>
            <ac:spMk id="3" creationId="{425FC23F-F14E-4900-0616-959DA2E3976B}"/>
          </ac:spMkLst>
        </pc:spChg>
        <pc:picChg chg="add mod ord">
          <ac:chgData name="Indra Arsana" userId="e0ea21e43c6abb09" providerId="LiveId" clId="{56A29906-F665-459F-83C7-C0E91D2A375B}" dt="2022-12-02T05:30:15.255" v="568" actId="14100"/>
          <ac:picMkLst>
            <pc:docMk/>
            <pc:sldMk cId="3130818618" sldId="259"/>
            <ac:picMk id="5" creationId="{D468FBDF-9801-D77F-C2C4-FD83FFEAB667}"/>
          </ac:picMkLst>
        </pc:picChg>
        <pc:picChg chg="add mod">
          <ac:chgData name="Indra Arsana" userId="e0ea21e43c6abb09" providerId="LiveId" clId="{56A29906-F665-459F-83C7-C0E91D2A375B}" dt="2022-12-02T05:30:56.142" v="579" actId="1076"/>
          <ac:picMkLst>
            <pc:docMk/>
            <pc:sldMk cId="3130818618" sldId="259"/>
            <ac:picMk id="7" creationId="{7EF59849-948A-20BE-00CE-A8D50B9F6D3A}"/>
          </ac:picMkLst>
        </pc:picChg>
        <pc:picChg chg="add mod">
          <ac:chgData name="Indra Arsana" userId="e0ea21e43c6abb09" providerId="LiveId" clId="{56A29906-F665-459F-83C7-C0E91D2A375B}" dt="2022-12-02T05:30:50.650" v="578" actId="1076"/>
          <ac:picMkLst>
            <pc:docMk/>
            <pc:sldMk cId="3130818618" sldId="259"/>
            <ac:picMk id="9" creationId="{58AE8D81-8C44-D4C1-43EA-EC1272D13B8F}"/>
          </ac:picMkLst>
        </pc:picChg>
        <pc:picChg chg="add mod">
          <ac:chgData name="Indra Arsana" userId="e0ea21e43c6abb09" providerId="LiveId" clId="{56A29906-F665-459F-83C7-C0E91D2A375B}" dt="2022-12-02T05:30:50.650" v="578" actId="1076"/>
          <ac:picMkLst>
            <pc:docMk/>
            <pc:sldMk cId="3130818618" sldId="259"/>
            <ac:picMk id="11" creationId="{B6292ACE-94CA-150D-CC94-B03E2252529D}"/>
          </ac:picMkLst>
        </pc:picChg>
        <pc:picChg chg="add mod">
          <ac:chgData name="Indra Arsana" userId="e0ea21e43c6abb09" providerId="LiveId" clId="{56A29906-F665-459F-83C7-C0E91D2A375B}" dt="2022-12-02T05:30:43.638" v="576" actId="1076"/>
          <ac:picMkLst>
            <pc:docMk/>
            <pc:sldMk cId="3130818618" sldId="259"/>
            <ac:picMk id="13" creationId="{B87E2261-0B48-5119-F7F4-EA185BCAA250}"/>
          </ac:picMkLst>
        </pc:picChg>
      </pc:sldChg>
      <pc:sldChg chg="addSp delSp modSp new mod">
        <pc:chgData name="Indra Arsana" userId="e0ea21e43c6abb09" providerId="LiveId" clId="{56A29906-F665-459F-83C7-C0E91D2A375B}" dt="2022-12-02T05:30:07.743" v="566" actId="1076"/>
        <pc:sldMkLst>
          <pc:docMk/>
          <pc:sldMk cId="928134176" sldId="260"/>
        </pc:sldMkLst>
        <pc:spChg chg="mod">
          <ac:chgData name="Indra Arsana" userId="e0ea21e43c6abb09" providerId="LiveId" clId="{56A29906-F665-459F-83C7-C0E91D2A375B}" dt="2022-12-02T05:29:56.160" v="562" actId="20577"/>
          <ac:spMkLst>
            <pc:docMk/>
            <pc:sldMk cId="928134176" sldId="260"/>
            <ac:spMk id="2" creationId="{0B0E8F7D-76A5-D3C5-AAF0-30F437172A7C}"/>
          </ac:spMkLst>
        </pc:spChg>
        <pc:spChg chg="del">
          <ac:chgData name="Indra Arsana" userId="e0ea21e43c6abb09" providerId="LiveId" clId="{56A29906-F665-459F-83C7-C0E91D2A375B}" dt="2022-12-02T05:29:57.558" v="563" actId="22"/>
          <ac:spMkLst>
            <pc:docMk/>
            <pc:sldMk cId="928134176" sldId="260"/>
            <ac:spMk id="3" creationId="{2D6EB67C-FD4D-78CB-9ED3-09974A272352}"/>
          </ac:spMkLst>
        </pc:spChg>
        <pc:picChg chg="add mod ord">
          <ac:chgData name="Indra Arsana" userId="e0ea21e43c6abb09" providerId="LiveId" clId="{56A29906-F665-459F-83C7-C0E91D2A375B}" dt="2022-12-02T05:30:07.743" v="566" actId="1076"/>
          <ac:picMkLst>
            <pc:docMk/>
            <pc:sldMk cId="928134176" sldId="260"/>
            <ac:picMk id="5" creationId="{663C2FCB-D6B3-51E6-6799-49A4C365C9DC}"/>
          </ac:picMkLst>
        </pc:picChg>
      </pc:sldChg>
      <pc:sldChg chg="addSp delSp modSp new mod">
        <pc:chgData name="Indra Arsana" userId="e0ea21e43c6abb09" providerId="LiveId" clId="{56A29906-F665-459F-83C7-C0E91D2A375B}" dt="2022-12-02T05:35:12.779" v="596" actId="1076"/>
        <pc:sldMkLst>
          <pc:docMk/>
          <pc:sldMk cId="3282248408" sldId="261"/>
        </pc:sldMkLst>
        <pc:spChg chg="mod">
          <ac:chgData name="Indra Arsana" userId="e0ea21e43c6abb09" providerId="LiveId" clId="{56A29906-F665-459F-83C7-C0E91D2A375B}" dt="2022-12-02T05:35:02.014" v="591" actId="20577"/>
          <ac:spMkLst>
            <pc:docMk/>
            <pc:sldMk cId="3282248408" sldId="261"/>
            <ac:spMk id="2" creationId="{0C915903-B858-B9EE-FDB7-56F57C0D1B27}"/>
          </ac:spMkLst>
        </pc:spChg>
        <pc:spChg chg="del">
          <ac:chgData name="Indra Arsana" userId="e0ea21e43c6abb09" providerId="LiveId" clId="{56A29906-F665-459F-83C7-C0E91D2A375B}" dt="2022-12-02T05:35:03.751" v="592" actId="22"/>
          <ac:spMkLst>
            <pc:docMk/>
            <pc:sldMk cId="3282248408" sldId="261"/>
            <ac:spMk id="3" creationId="{22707140-6A8E-2FD5-84F6-1ABC1B96B3D8}"/>
          </ac:spMkLst>
        </pc:spChg>
        <pc:picChg chg="add mod ord">
          <ac:chgData name="Indra Arsana" userId="e0ea21e43c6abb09" providerId="LiveId" clId="{56A29906-F665-459F-83C7-C0E91D2A375B}" dt="2022-12-02T05:35:12.779" v="596" actId="1076"/>
          <ac:picMkLst>
            <pc:docMk/>
            <pc:sldMk cId="3282248408" sldId="261"/>
            <ac:picMk id="5" creationId="{270A2E3C-1BC5-271C-66E5-863488F08CF3}"/>
          </ac:picMkLst>
        </pc:picChg>
      </pc:sldChg>
      <pc:sldChg chg="addSp delSp modSp new mod">
        <pc:chgData name="Indra Arsana" userId="e0ea21e43c6abb09" providerId="LiveId" clId="{56A29906-F665-459F-83C7-C0E91D2A375B}" dt="2022-12-02T05:38:17.756" v="617" actId="1076"/>
        <pc:sldMkLst>
          <pc:docMk/>
          <pc:sldMk cId="3764650302" sldId="262"/>
        </pc:sldMkLst>
        <pc:spChg chg="mod">
          <ac:chgData name="Indra Arsana" userId="e0ea21e43c6abb09" providerId="LiveId" clId="{56A29906-F665-459F-83C7-C0E91D2A375B}" dt="2022-12-02T05:37:28.943" v="606" actId="20577"/>
          <ac:spMkLst>
            <pc:docMk/>
            <pc:sldMk cId="3764650302" sldId="262"/>
            <ac:spMk id="2" creationId="{1666B652-61F8-3BC6-9D83-CEB3D752B1F1}"/>
          </ac:spMkLst>
        </pc:spChg>
        <pc:spChg chg="del">
          <ac:chgData name="Indra Arsana" userId="e0ea21e43c6abb09" providerId="LiveId" clId="{56A29906-F665-459F-83C7-C0E91D2A375B}" dt="2022-12-02T05:37:30.872" v="607" actId="22"/>
          <ac:spMkLst>
            <pc:docMk/>
            <pc:sldMk cId="3764650302" sldId="262"/>
            <ac:spMk id="3" creationId="{F827E7F4-3896-7900-F8AA-C22343113D83}"/>
          </ac:spMkLst>
        </pc:spChg>
        <pc:picChg chg="add mod ord">
          <ac:chgData name="Indra Arsana" userId="e0ea21e43c6abb09" providerId="LiveId" clId="{56A29906-F665-459F-83C7-C0E91D2A375B}" dt="2022-12-02T05:38:12.618" v="616" actId="14100"/>
          <ac:picMkLst>
            <pc:docMk/>
            <pc:sldMk cId="3764650302" sldId="262"/>
            <ac:picMk id="5" creationId="{4C567C1F-284A-8834-A379-88DB4EEFD189}"/>
          </ac:picMkLst>
        </pc:picChg>
        <pc:picChg chg="add mod">
          <ac:chgData name="Indra Arsana" userId="e0ea21e43c6abb09" providerId="LiveId" clId="{56A29906-F665-459F-83C7-C0E91D2A375B}" dt="2022-12-02T05:38:17.756" v="617" actId="1076"/>
          <ac:picMkLst>
            <pc:docMk/>
            <pc:sldMk cId="3764650302" sldId="262"/>
            <ac:picMk id="7" creationId="{AE0A1B33-FE2F-C8A6-5AA9-41C981ADA920}"/>
          </ac:picMkLst>
        </pc:picChg>
      </pc:sldChg>
      <pc:sldChg chg="addSp modSp new mod">
        <pc:chgData name="Indra Arsana" userId="e0ea21e43c6abb09" providerId="LiveId" clId="{56A29906-F665-459F-83C7-C0E91D2A375B}" dt="2022-12-02T05:41:46.968" v="621" actId="1076"/>
        <pc:sldMkLst>
          <pc:docMk/>
          <pc:sldMk cId="808689853" sldId="263"/>
        </pc:sldMkLst>
        <pc:picChg chg="add mod">
          <ac:chgData name="Indra Arsana" userId="e0ea21e43c6abb09" providerId="LiveId" clId="{56A29906-F665-459F-83C7-C0E91D2A375B}" dt="2022-12-02T05:41:46.968" v="621" actId="1076"/>
          <ac:picMkLst>
            <pc:docMk/>
            <pc:sldMk cId="808689853" sldId="263"/>
            <ac:picMk id="5" creationId="{20AFEA36-331B-818B-34A2-9F1F40EDC89D}"/>
          </ac:picMkLst>
        </pc:picChg>
      </pc:sldChg>
      <pc:sldChg chg="addSp modSp new mod">
        <pc:chgData name="Indra Arsana" userId="e0ea21e43c6abb09" providerId="LiveId" clId="{56A29906-F665-459F-83C7-C0E91D2A375B}" dt="2022-12-02T07:04:09.890" v="632" actId="1076"/>
        <pc:sldMkLst>
          <pc:docMk/>
          <pc:sldMk cId="1868978198" sldId="264"/>
        </pc:sldMkLst>
        <pc:spChg chg="mod">
          <ac:chgData name="Indra Arsana" userId="e0ea21e43c6abb09" providerId="LiveId" clId="{56A29906-F665-459F-83C7-C0E91D2A375B}" dt="2022-12-02T07:04:05.775" v="631" actId="20577"/>
          <ac:spMkLst>
            <pc:docMk/>
            <pc:sldMk cId="1868978198" sldId="264"/>
            <ac:spMk id="2" creationId="{6F19F3F1-0255-3405-DCD9-239BCC1F5CBA}"/>
          </ac:spMkLst>
        </pc:spChg>
        <pc:picChg chg="add mod">
          <ac:chgData name="Indra Arsana" userId="e0ea21e43c6abb09" providerId="LiveId" clId="{56A29906-F665-459F-83C7-C0E91D2A375B}" dt="2022-12-02T07:04:09.890" v="632" actId="1076"/>
          <ac:picMkLst>
            <pc:docMk/>
            <pc:sldMk cId="1868978198" sldId="264"/>
            <ac:picMk id="5" creationId="{F1183168-1F04-6C84-467D-AD6AC1C9CB08}"/>
          </ac:picMkLst>
        </pc:picChg>
      </pc:sldChg>
      <pc:sldChg chg="addSp delSp modSp new mod">
        <pc:chgData name="Indra Arsana" userId="e0ea21e43c6abb09" providerId="LiveId" clId="{56A29906-F665-459F-83C7-C0E91D2A375B}" dt="2022-12-02T07:23:58.296" v="657" actId="14100"/>
        <pc:sldMkLst>
          <pc:docMk/>
          <pc:sldMk cId="1473039828" sldId="265"/>
        </pc:sldMkLst>
        <pc:spChg chg="mod">
          <ac:chgData name="Indra Arsana" userId="e0ea21e43c6abb09" providerId="LiveId" clId="{56A29906-F665-459F-83C7-C0E91D2A375B}" dt="2022-12-02T07:07:20.831" v="650" actId="20577"/>
          <ac:spMkLst>
            <pc:docMk/>
            <pc:sldMk cId="1473039828" sldId="265"/>
            <ac:spMk id="2" creationId="{8DE8BEBF-1958-C5E3-7AAE-728FB6A50DE3}"/>
          </ac:spMkLst>
        </pc:spChg>
        <pc:spChg chg="del">
          <ac:chgData name="Indra Arsana" userId="e0ea21e43c6abb09" providerId="LiveId" clId="{56A29906-F665-459F-83C7-C0E91D2A375B}" dt="2022-12-02T07:07:22.463" v="651" actId="22"/>
          <ac:spMkLst>
            <pc:docMk/>
            <pc:sldMk cId="1473039828" sldId="265"/>
            <ac:spMk id="3" creationId="{F87AAFD5-A2CA-0241-605D-DEFAA32C72F9}"/>
          </ac:spMkLst>
        </pc:spChg>
        <pc:picChg chg="add mod ord">
          <ac:chgData name="Indra Arsana" userId="e0ea21e43c6abb09" providerId="LiveId" clId="{56A29906-F665-459F-83C7-C0E91D2A375B}" dt="2022-12-02T07:07:33.271" v="652" actId="1076"/>
          <ac:picMkLst>
            <pc:docMk/>
            <pc:sldMk cId="1473039828" sldId="265"/>
            <ac:picMk id="5" creationId="{8F48EF09-3C22-28B4-EB08-246F6A21ADEE}"/>
          </ac:picMkLst>
        </pc:picChg>
        <pc:picChg chg="add mod">
          <ac:chgData name="Indra Arsana" userId="e0ea21e43c6abb09" providerId="LiveId" clId="{56A29906-F665-459F-83C7-C0E91D2A375B}" dt="2022-12-02T07:07:36.679" v="654" actId="1076"/>
          <ac:picMkLst>
            <pc:docMk/>
            <pc:sldMk cId="1473039828" sldId="265"/>
            <ac:picMk id="7" creationId="{34912325-2250-BA23-4B62-351E1E9C9298}"/>
          </ac:picMkLst>
        </pc:picChg>
        <pc:picChg chg="add mod">
          <ac:chgData name="Indra Arsana" userId="e0ea21e43c6abb09" providerId="LiveId" clId="{56A29906-F665-459F-83C7-C0E91D2A375B}" dt="2022-12-02T07:23:58.296" v="657" actId="14100"/>
          <ac:picMkLst>
            <pc:docMk/>
            <pc:sldMk cId="1473039828" sldId="265"/>
            <ac:picMk id="9" creationId="{B5757CEF-32EB-FBBF-DF2E-F3DA24B40AD0}"/>
          </ac:picMkLst>
        </pc:picChg>
      </pc:sldChg>
      <pc:sldChg chg="addSp modSp new mod">
        <pc:chgData name="Indra Arsana" userId="e0ea21e43c6abb09" providerId="LiveId" clId="{56A29906-F665-459F-83C7-C0E91D2A375B}" dt="2022-12-02T07:24:27.022" v="662" actId="14100"/>
        <pc:sldMkLst>
          <pc:docMk/>
          <pc:sldMk cId="3434368422" sldId="266"/>
        </pc:sldMkLst>
        <pc:picChg chg="add mod">
          <ac:chgData name="Indra Arsana" userId="e0ea21e43c6abb09" providerId="LiveId" clId="{56A29906-F665-459F-83C7-C0E91D2A375B}" dt="2022-12-02T07:24:27.022" v="662" actId="14100"/>
          <ac:picMkLst>
            <pc:docMk/>
            <pc:sldMk cId="3434368422" sldId="266"/>
            <ac:picMk id="5" creationId="{D8973DE1-1A6B-D4CA-9CF8-9F47E5DDFD4F}"/>
          </ac:picMkLst>
        </pc:picChg>
      </pc:sldChg>
      <pc:sldChg chg="new del">
        <pc:chgData name="Indra Arsana" userId="e0ea21e43c6abb09" providerId="LiveId" clId="{56A29906-F665-459F-83C7-C0E91D2A375B}" dt="2022-12-02T07:30:22.322" v="666" actId="680"/>
        <pc:sldMkLst>
          <pc:docMk/>
          <pc:sldMk cId="30301568" sldId="267"/>
        </pc:sldMkLst>
      </pc:sldChg>
      <pc:sldChg chg="new del">
        <pc:chgData name="Indra Arsana" userId="e0ea21e43c6abb09" providerId="LiveId" clId="{56A29906-F665-459F-83C7-C0E91D2A375B}" dt="2022-12-02T07:26:26.435" v="664" actId="47"/>
        <pc:sldMkLst>
          <pc:docMk/>
          <pc:sldMk cId="1503523589" sldId="267"/>
        </pc:sldMkLst>
      </pc:sldChg>
      <pc:sldChg chg="addSp delSp modSp new mod">
        <pc:chgData name="Indra Arsana" userId="e0ea21e43c6abb09" providerId="LiveId" clId="{56A29906-F665-459F-83C7-C0E91D2A375B}" dt="2022-12-02T07:33:17.407" v="693" actId="20577"/>
        <pc:sldMkLst>
          <pc:docMk/>
          <pc:sldMk cId="2492079981" sldId="267"/>
        </pc:sldMkLst>
        <pc:spChg chg="mod">
          <ac:chgData name="Indra Arsana" userId="e0ea21e43c6abb09" providerId="LiveId" clId="{56A29906-F665-459F-83C7-C0E91D2A375B}" dt="2022-12-02T07:33:17.407" v="693" actId="20577"/>
          <ac:spMkLst>
            <pc:docMk/>
            <pc:sldMk cId="2492079981" sldId="267"/>
            <ac:spMk id="2" creationId="{77EC4F45-ECAA-8571-F897-99FBE69F81F2}"/>
          </ac:spMkLst>
        </pc:spChg>
        <pc:spChg chg="del">
          <ac:chgData name="Indra Arsana" userId="e0ea21e43c6abb09" providerId="LiveId" clId="{56A29906-F665-459F-83C7-C0E91D2A375B}" dt="2022-12-02T07:32:50.194" v="678"/>
          <ac:spMkLst>
            <pc:docMk/>
            <pc:sldMk cId="2492079981" sldId="267"/>
            <ac:spMk id="3" creationId="{FFB80CED-F54E-DA95-1435-80C0BD0FCB16}"/>
          </ac:spMkLst>
        </pc:spChg>
        <pc:spChg chg="add mod">
          <ac:chgData name="Indra Arsana" userId="e0ea21e43c6abb09" providerId="LiveId" clId="{56A29906-F665-459F-83C7-C0E91D2A375B}" dt="2022-12-02T07:33:14.537" v="692" actId="1076"/>
          <ac:spMkLst>
            <pc:docMk/>
            <pc:sldMk cId="2492079981" sldId="267"/>
            <ac:spMk id="4" creationId="{75CB6EAB-EA09-3E3E-6B34-6FBA721B249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F9B5908-731F-4384-AA82-E910DB18EEE1}" type="datetimeFigureOut">
              <a:rPr lang="en-ID" smtClean="0"/>
              <a:t>02/12/2022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2F4B6AB-DE35-4CBC-9033-4D6D21D7E3F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00199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5908-731F-4384-AA82-E910DB18EEE1}" type="datetimeFigureOut">
              <a:rPr lang="en-ID" smtClean="0"/>
              <a:t>02/12/2022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B6AB-DE35-4CBC-9033-4D6D21D7E3F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44377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5908-731F-4384-AA82-E910DB18EEE1}" type="datetimeFigureOut">
              <a:rPr lang="en-ID" smtClean="0"/>
              <a:t>02/12/2022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B6AB-DE35-4CBC-9033-4D6D21D7E3F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62989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5908-731F-4384-AA82-E910DB18EEE1}" type="datetimeFigureOut">
              <a:rPr lang="en-ID" smtClean="0"/>
              <a:t>02/12/2022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B6AB-DE35-4CBC-9033-4D6D21D7E3F3}" type="slidenum">
              <a:rPr lang="en-ID" smtClean="0"/>
              <a:t>‹#›</a:t>
            </a:fld>
            <a:endParaRPr lang="en-ID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7375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5908-731F-4384-AA82-E910DB18EEE1}" type="datetimeFigureOut">
              <a:rPr lang="en-ID" smtClean="0"/>
              <a:t>02/12/2022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B6AB-DE35-4CBC-9033-4D6D21D7E3F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93213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5908-731F-4384-AA82-E910DB18EEE1}" type="datetimeFigureOut">
              <a:rPr lang="en-ID" smtClean="0"/>
              <a:t>02/12/2022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B6AB-DE35-4CBC-9033-4D6D21D7E3F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73523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5908-731F-4384-AA82-E910DB18EEE1}" type="datetimeFigureOut">
              <a:rPr lang="en-ID" smtClean="0"/>
              <a:t>02/12/2022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B6AB-DE35-4CBC-9033-4D6D21D7E3F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8703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5908-731F-4384-AA82-E910DB18EEE1}" type="datetimeFigureOut">
              <a:rPr lang="en-ID" smtClean="0"/>
              <a:t>02/12/2022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B6AB-DE35-4CBC-9033-4D6D21D7E3F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973422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5908-731F-4384-AA82-E910DB18EEE1}" type="datetimeFigureOut">
              <a:rPr lang="en-ID" smtClean="0"/>
              <a:t>02/12/2022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B6AB-DE35-4CBC-9033-4D6D21D7E3F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20198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5908-731F-4384-AA82-E910DB18EEE1}" type="datetimeFigureOut">
              <a:rPr lang="en-ID" smtClean="0"/>
              <a:t>02/12/2022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B6AB-DE35-4CBC-9033-4D6D21D7E3F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54255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5908-731F-4384-AA82-E910DB18EEE1}" type="datetimeFigureOut">
              <a:rPr lang="en-ID" smtClean="0"/>
              <a:t>02/12/2022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B6AB-DE35-4CBC-9033-4D6D21D7E3F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91587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5908-731F-4384-AA82-E910DB18EEE1}" type="datetimeFigureOut">
              <a:rPr lang="en-ID" smtClean="0"/>
              <a:t>02/12/2022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B6AB-DE35-4CBC-9033-4D6D21D7E3F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15395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5908-731F-4384-AA82-E910DB18EEE1}" type="datetimeFigureOut">
              <a:rPr lang="en-ID" smtClean="0"/>
              <a:t>02/12/2022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B6AB-DE35-4CBC-9033-4D6D21D7E3F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07053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5908-731F-4384-AA82-E910DB18EEE1}" type="datetimeFigureOut">
              <a:rPr lang="en-ID" smtClean="0"/>
              <a:t>02/12/2022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B6AB-DE35-4CBC-9033-4D6D21D7E3F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10392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5908-731F-4384-AA82-E910DB18EEE1}" type="datetimeFigureOut">
              <a:rPr lang="en-ID" smtClean="0"/>
              <a:t>02/12/2022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B6AB-DE35-4CBC-9033-4D6D21D7E3F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22967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5908-731F-4384-AA82-E910DB18EEE1}" type="datetimeFigureOut">
              <a:rPr lang="en-ID" smtClean="0"/>
              <a:t>02/12/2022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B6AB-DE35-4CBC-9033-4D6D21D7E3F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84071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5908-731F-4384-AA82-E910DB18EEE1}" type="datetimeFigureOut">
              <a:rPr lang="en-ID" smtClean="0"/>
              <a:t>02/12/2022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B6AB-DE35-4CBC-9033-4D6D21D7E3F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46420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B5908-731F-4384-AA82-E910DB18EEE1}" type="datetimeFigureOut">
              <a:rPr lang="en-ID" smtClean="0"/>
              <a:t>02/12/2022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4B6AB-DE35-4CBC-9033-4D6D21D7E3F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829689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BA88D-342C-7D6B-878A-D442617329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Bash (.</a:t>
            </a:r>
            <a:r>
              <a:rPr lang="en-US" dirty="0" err="1"/>
              <a:t>sh</a:t>
            </a:r>
            <a:r>
              <a:rPr lang="en-US" dirty="0"/>
              <a:t>)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103540-D2EE-3244-8C1D-81FE978CEB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linux</a:t>
            </a:r>
            <a:r>
              <a:rPr lang="en-US" dirty="0"/>
              <a:t> </a:t>
            </a:r>
            <a:r>
              <a:rPr lang="en-US" dirty="0" err="1"/>
              <a:t>itb</a:t>
            </a:r>
            <a:r>
              <a:rPr lang="en-US" dirty="0"/>
              <a:t> </a:t>
            </a:r>
            <a:r>
              <a:rPr lang="en-US" dirty="0" err="1"/>
              <a:t>stikom</a:t>
            </a:r>
            <a:r>
              <a:rPr lang="en-US" dirty="0"/>
              <a:t> </a:t>
            </a:r>
            <a:r>
              <a:rPr lang="en-US" dirty="0" err="1"/>
              <a:t>bali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5637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8BEBF-1958-C5E3-7AAE-728FB6A50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48EF09-3C22-28B4-EB08-246F6A21AD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0269" y="131541"/>
            <a:ext cx="6649378" cy="214342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912325-2250-BA23-4B62-351E1E9C9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235" y="2584065"/>
            <a:ext cx="6582694" cy="40010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757CEF-32EB-FBBF-DF2E-F3DA24B40A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3300" y="2584064"/>
            <a:ext cx="4220164" cy="147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039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F52C4-70C9-A841-5424-AD825475F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F4ECF-9234-0375-802C-2F05E979A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973DE1-1A6B-D4CA-9CF8-9F47E5DDF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800" y="550274"/>
            <a:ext cx="8056400" cy="573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368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C4F45-ECAA-8571-F897-99FBE69F8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  <a:endParaRPr lang="en-ID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5CB6EAB-EA09-3E3E-6B34-6FBA721B24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9376" y="2567275"/>
            <a:ext cx="1103007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Mokhtar Ebrahim, A. M., 2018.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Mastering Linux Shell Scripting: A practical guide to Linux command-line.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2nd ed.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birmingham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Packt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Publisching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Ltd.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07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386FD-3A0F-300B-44CC-6744AF95B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</a:t>
            </a:r>
            <a:r>
              <a:rPr lang="en-US" dirty="0" err="1"/>
              <a:t>linux</a:t>
            </a:r>
            <a:r>
              <a:rPr lang="en-US" dirty="0"/>
              <a:t> shell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E02BD-02C7-C6FB-D82E-3041EBB04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translate your command and send it to the system.</a:t>
            </a:r>
          </a:p>
          <a:p>
            <a:r>
              <a:rPr lang="en-US" dirty="0" err="1"/>
              <a:t>Sh</a:t>
            </a:r>
            <a:r>
              <a:rPr lang="en-US" dirty="0"/>
              <a:t> shell</a:t>
            </a:r>
          </a:p>
          <a:p>
            <a:r>
              <a:rPr lang="en-US" dirty="0"/>
              <a:t>Bash shell</a:t>
            </a:r>
          </a:p>
          <a:p>
            <a:r>
              <a:rPr lang="en-US" dirty="0" err="1"/>
              <a:t>Ksh</a:t>
            </a:r>
            <a:r>
              <a:rPr lang="en-US" dirty="0"/>
              <a:t> shell</a:t>
            </a:r>
          </a:p>
          <a:p>
            <a:r>
              <a:rPr lang="en-US" dirty="0" err="1"/>
              <a:t>Csh</a:t>
            </a:r>
            <a:r>
              <a:rPr lang="en-US" dirty="0"/>
              <a:t> and </a:t>
            </a:r>
            <a:r>
              <a:rPr lang="en-US" dirty="0" err="1"/>
              <a:t>tcsh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15711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7B9D9-1EF4-FD25-D13C-291A983F2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bash scripting?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464F7-FA99-6575-5580-72CADAF9F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idea of bash scripting is execute multiple command to automate specific job. </a:t>
            </a:r>
          </a:p>
          <a:p>
            <a:r>
              <a:rPr lang="en-US" dirty="0"/>
              <a:t> 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33544F-EC96-A298-7D3D-C88F8209C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683" y="3239918"/>
            <a:ext cx="6839905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375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33AFD-ABE8-3B57-D80C-253C23842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world!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68FBDF-9801-D77F-C2C4-FD83FFEAB6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4549" y="2180733"/>
            <a:ext cx="3194624" cy="13528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F59849-948A-20BE-00CE-A8D50B9F6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265" y="1616988"/>
            <a:ext cx="6001588" cy="29150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AE8D81-8C44-D4C1-43EA-EC1272D13B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549" y="3792659"/>
            <a:ext cx="2805282" cy="4991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292ACE-94CA-150D-CC94-B03E225252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9221" y="4142700"/>
            <a:ext cx="2805280" cy="3893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7E2261-0B48-5119-F7F4-EA185BCAA2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546" y="5031121"/>
            <a:ext cx="5558940" cy="146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818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E8F7D-76A5-D3C5-AAF0-30F437172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status handling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3C2FCB-D6B3-51E6-6799-49A4C365C9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7621" y="2097088"/>
            <a:ext cx="7164088" cy="4220225"/>
          </a:xfrm>
        </p:spPr>
      </p:pic>
    </p:spTree>
    <p:extLst>
      <p:ext uri="{BB962C8B-B14F-4D97-AF65-F5344CB8AC3E}">
        <p14:creationId xmlns:p14="http://schemas.microsoft.com/office/powerpoint/2010/main" val="928134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15903-B858-B9EE-FDB7-56F57C0D1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 Name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0A2E3C-1BC5-271C-66E5-863488F08C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7094" y="217270"/>
            <a:ext cx="7550001" cy="6423459"/>
          </a:xfrm>
        </p:spPr>
      </p:pic>
    </p:spTree>
    <p:extLst>
      <p:ext uri="{BB962C8B-B14F-4D97-AF65-F5344CB8AC3E}">
        <p14:creationId xmlns:p14="http://schemas.microsoft.com/office/powerpoint/2010/main" val="3282248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6B652-61F8-3BC6-9D83-CEB3D752B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Arguments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567C1F-284A-8834-A379-88DB4EEFD1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886" y="1844326"/>
            <a:ext cx="6312332" cy="249920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0A1B33-FE2F-C8A6-5AA9-41C981ADA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673" y="4412671"/>
            <a:ext cx="5476472" cy="231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650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289B5-AE8C-8528-F6DD-AE64445BA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A5EA8-AF01-C161-4214-AD835F62E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AFEA36-331B-818B-34A2-9F1F40EDC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342" y="1510769"/>
            <a:ext cx="9056138" cy="383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689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9F3F1-0255-3405-DCD9-239BCC1F5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Quotes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401B8-00CC-36D5-BBC3-7612ACA98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83168-1F04-6C84-467D-AD6AC1C9C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324" y="2553289"/>
            <a:ext cx="6925642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9781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175</TotalTime>
  <Words>96</Words>
  <Application>Microsoft Office PowerPoint</Application>
  <PresentationFormat>Widescreen</PresentationFormat>
  <Paragraphs>20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Tw Cen MT</vt:lpstr>
      <vt:lpstr>Circuit</vt:lpstr>
      <vt:lpstr>Bash (.sh)</vt:lpstr>
      <vt:lpstr>Types of linux shell</vt:lpstr>
      <vt:lpstr>What is bash scripting?</vt:lpstr>
      <vt:lpstr>Hello world!</vt:lpstr>
      <vt:lpstr>Error status handling</vt:lpstr>
      <vt:lpstr>Unique Name</vt:lpstr>
      <vt:lpstr>Arguments</vt:lpstr>
      <vt:lpstr>PowerPoint Presentation</vt:lpstr>
      <vt:lpstr>Quotes</vt:lpstr>
      <vt:lpstr>variables</vt:lpstr>
      <vt:lpstr>PowerPoint Presentation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Bash (.sh)</dc:title>
  <dc:creator>Indra Arsana</dc:creator>
  <cp:lastModifiedBy>Indra Arsana</cp:lastModifiedBy>
  <cp:revision>1</cp:revision>
  <dcterms:created xsi:type="dcterms:W3CDTF">2022-12-02T04:34:21Z</dcterms:created>
  <dcterms:modified xsi:type="dcterms:W3CDTF">2022-12-02T07:33:21Z</dcterms:modified>
</cp:coreProperties>
</file>