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24686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60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794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886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600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37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06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34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55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444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16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37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13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26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90525" y="176992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Chess AI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Kelompok 11 SpongeBob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Gerry Eka/26415006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Joshua Maximilian/26415012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Eka Wijaya Susilo/26415059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tree_descend dan tree_update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Tree_descend: Mengexplorasi isi tree hingga ke leaf node, selama jumlah pass saat simulasi &lt; 2.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Tree_update: Menyimpan hasil simulasi ke objek pada class Tree Node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tree_search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Function untuk memulai Monte Carlo Tree Search, dengan menjalankan secara sequential tree_descend, mcplayout, dan tree_update dalam loop.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Ada pula pilihan untuk menjalankan secara paralel dengan multithread.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go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Function utama untuk menerima argumen dari main.py, menginisialisasi tree dan memulai Monte Carlo Tree Search.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Ada pula function dump_subtree dan print_tree_summary, hanya untuk user interface dan tidak dipakai.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Sumber</a:t>
            </a: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en-US"/>
              <a:t>https://github.com/pasky/michi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9347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Computer 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History of Go AI Development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Deep Blue vs Garry Kasparov (1997) sebagai bukti awal AI mampu meniru dan mengalahkan kecerdasan manusia.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18 tahun kemudian, AlphaGo menang atas Juara Eropa Fan Hui (2015) dengan skor 5:0.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Setahun kemudian, AI mampu menguasai Go, melalui AlphaGo vs Lee Sedol (2016), dengan kemenangan telak 4:1 dalam 19x19 board.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AlphaGo vs Ke Jie (2017) dimenangkan AlphaGo dengan skor telak 3:0.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: Easy to Learn, Hard to Master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35 moves in Chess vs over 300 moves in Go on given turn.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Search space Go yang begitu luas tidak memungkinkan Brute Force untuk Decision Tree.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Banyak kondisi yang butuh langkah dengan pemikiran yang “human-like”, sehingga butuh pattern-recognition yang kompleks.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Banyak langkah yang diambil oleh pemain professional berdasarkan intuisi “feels right”.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Rules untuk capture stone yang lebih kompleks.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9x9 Go?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Dengan ukuran yang lebih kecil, 9x9 Go memaksa pemain untuk langsung menyerang, bahkan sejak opening move.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Strategi mengorbankan bidak menjadi sesuatu yang kurang populer.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Butuh strategi ofensif yang kuat untuk menang.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Bagian Utama Program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mcplayout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Function untuk menjalankan Monte Carlo.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Diawali dengan function gen_playout_moves untuk menghasilkan kandidat pilihan move untuk diperhitungkan di mcplayout, dengan urutan preferensi 1)pengecekan bidak yang terancam di atari, 2)pembentukan pattern 3x3, dan 3)random move.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Simulasi dilakukan dengan depth sebesar 200 dan selama jumlah pass sewaktu disimulasikan &lt;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mcplayout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Function untuk menjalankan Monte Carlo Simulation.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Diawali dengan function gen_playout_moves untuk menghasilkan kandidat pilihan move untuk diperhitungkan di mcplayout, dengan urutan preferensi 1)pengecekan bidak yang terancam di atari, 2)pembentukan pattern 3x3, dan 3)random move.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Simulasi dilakukan dengan depth sebesar 200 dan selama jumlah pass sewaktu disimulasikan &lt; 2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Function fix_atari untuk pengecekan apakah ada group bidak yang terancam di atari dan apakah bisa lolos, baik melalui expansion maupun counter-capture. Pada function ini ditentukan pula definisi group yang bagaimana yang perlu dicek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Tree Node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Class penyimpanan tree yang digunakan dalam Monte Carlo Tree Search.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Disertakan pula function untuk expansion tree tersebut (menggunakan kembali gen_playout_moves),  perhitungan winrate, dan best_move.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On-screen Show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simple-dark-2</vt:lpstr>
      <vt:lpstr>Go Chess AI</vt:lpstr>
      <vt:lpstr>Intro to Computer Go</vt:lpstr>
      <vt:lpstr>Brief History of Go AI Development</vt:lpstr>
      <vt:lpstr>Go : Easy to Learn, Hard to Master</vt:lpstr>
      <vt:lpstr>Why 9x9 Go?</vt:lpstr>
      <vt:lpstr>Bagian Utama Program</vt:lpstr>
      <vt:lpstr>Function mcplayout</vt:lpstr>
      <vt:lpstr>Function mcplayout</vt:lpstr>
      <vt:lpstr>Class Tree Node</vt:lpstr>
      <vt:lpstr>Function tree_descend dan tree_update</vt:lpstr>
      <vt:lpstr>Function tree_search</vt:lpstr>
      <vt:lpstr>Function go</vt:lpstr>
      <vt:lpstr>Sumber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Chess AI</dc:title>
  <cp:lastModifiedBy>Eka Susilo</cp:lastModifiedBy>
  <cp:revision>1</cp:revision>
  <dcterms:modified xsi:type="dcterms:W3CDTF">2017-06-17T16:49:15Z</dcterms:modified>
</cp:coreProperties>
</file>