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0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5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6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7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1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65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46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3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11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42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77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2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195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8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48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4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2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6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6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4710-136B-46DF-AC43-3DD8D3748B19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E5ECC8-4AE4-433B-82C9-5CEF46E6A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Dweebs and Bullies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Vincentius</a:t>
            </a:r>
            <a:r>
              <a:rPr lang="en-US" dirty="0" smtClean="0"/>
              <a:t> Leonardo – 26415042</a:t>
            </a:r>
          </a:p>
          <a:p>
            <a:r>
              <a:rPr lang="en-US" dirty="0" smtClean="0"/>
              <a:t>Gary </a:t>
            </a:r>
            <a:r>
              <a:rPr lang="en-US" dirty="0" err="1" smtClean="0"/>
              <a:t>Tanujaya</a:t>
            </a:r>
            <a:r>
              <a:rPr lang="en-US" dirty="0" smtClean="0"/>
              <a:t> – 26415070</a:t>
            </a:r>
          </a:p>
          <a:p>
            <a:r>
              <a:rPr lang="en-US" dirty="0" smtClean="0"/>
              <a:t>Andreas Gilbert – 26415087</a:t>
            </a:r>
          </a:p>
        </p:txBody>
      </p:sp>
    </p:spTree>
    <p:extLst>
      <p:ext uri="{BB962C8B-B14F-4D97-AF65-F5344CB8AC3E}">
        <p14:creationId xmlns:p14="http://schemas.microsoft.com/office/powerpoint/2010/main" val="391900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Dweebs and Bullies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Pursuit-evasion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pemangsa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mangsanya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Pemangsa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bully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mangsa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dweeb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maju</a:t>
            </a:r>
            <a:r>
              <a:rPr lang="en-US" dirty="0" smtClean="0"/>
              <a:t> </a:t>
            </a:r>
            <a:r>
              <a:rPr lang="en-US" dirty="0" err="1" smtClean="0"/>
              <a:t>mendekatinya</a:t>
            </a:r>
            <a:r>
              <a:rPr lang="en-US" dirty="0" smtClean="0"/>
              <a:t>. </a:t>
            </a:r>
            <a:r>
              <a:rPr lang="en-US" dirty="0" err="1" smtClean="0"/>
              <a:t>Sebaliknya</a:t>
            </a:r>
            <a:r>
              <a:rPr lang="en-US" dirty="0" smtClean="0"/>
              <a:t> dweeb </a:t>
            </a:r>
            <a:r>
              <a:rPr lang="en-US" dirty="0" err="1" smtClean="0"/>
              <a:t>menjauhi</a:t>
            </a:r>
            <a:r>
              <a:rPr lang="en-US" dirty="0" smtClean="0"/>
              <a:t> bully </a:t>
            </a:r>
            <a:r>
              <a:rPr lang="en-US" dirty="0" err="1" smtClean="0"/>
              <a:t>terdekat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bully </a:t>
            </a:r>
            <a:r>
              <a:rPr lang="en-US" dirty="0" err="1" smtClean="0"/>
              <a:t>memojokkan</a:t>
            </a:r>
            <a:r>
              <a:rPr lang="en-US" dirty="0" smtClean="0"/>
              <a:t> dweebs. </a:t>
            </a:r>
          </a:p>
          <a:p>
            <a:r>
              <a:rPr lang="en-US" dirty="0" smtClean="0"/>
              <a:t>Dweebs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berkumpul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memisah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twiddle.</a:t>
            </a:r>
            <a:r>
              <a:rPr lang="en-US" dirty="0"/>
              <a:t> </a:t>
            </a:r>
          </a:p>
          <a:p>
            <a:r>
              <a:rPr lang="en-US" dirty="0" smtClean="0"/>
              <a:t>Twiddle = Dweeb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random. </a:t>
            </a:r>
            <a:r>
              <a:rPr lang="en-US" dirty="0" err="1" smtClean="0"/>
              <a:t>Untuk</a:t>
            </a:r>
            <a:r>
              <a:rPr lang="en-US" dirty="0" smtClean="0"/>
              <a:t>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25%.</a:t>
            </a:r>
          </a:p>
        </p:txBody>
      </p:sp>
    </p:spTree>
    <p:extLst>
      <p:ext uri="{BB962C8B-B14F-4D97-AF65-F5344CB8AC3E}">
        <p14:creationId xmlns:p14="http://schemas.microsoft.com/office/powerpoint/2010/main" val="88728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Dweebs and Bullies with Twidd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9813" y="239713"/>
            <a:ext cx="7348537" cy="5962650"/>
          </a:xfrm>
        </p:spPr>
      </p:pic>
    </p:spTree>
    <p:extLst>
      <p:ext uri="{BB962C8B-B14F-4D97-AF65-F5344CB8AC3E}">
        <p14:creationId xmlns:p14="http://schemas.microsoft.com/office/powerpoint/2010/main" val="95655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128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83</Words>
  <Application>Microsoft Office PowerPoint</Application>
  <PresentationFormat>Widescreen</PresentationFormat>
  <Paragraphs>11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Dweebs and Bullies</vt:lpstr>
      <vt:lpstr>Dweebs and Bullies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Dweebs and Bullies</dc:title>
  <dc:creator>USER</dc:creator>
  <cp:lastModifiedBy>USER</cp:lastModifiedBy>
  <cp:revision>3</cp:revision>
  <dcterms:created xsi:type="dcterms:W3CDTF">2017-04-20T14:23:06Z</dcterms:created>
  <dcterms:modified xsi:type="dcterms:W3CDTF">2017-04-20T14:43:57Z</dcterms:modified>
</cp:coreProperties>
</file>