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76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06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4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3789-6311-4AF2-82F7-824AFF24F6BE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337004-3ECC-45E4-8314-854BF0C6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Vincentius</a:t>
            </a:r>
            <a:r>
              <a:rPr lang="en-US" dirty="0" smtClean="0"/>
              <a:t> Leonardo / 26415042</a:t>
            </a:r>
          </a:p>
          <a:p>
            <a:r>
              <a:rPr lang="en-US" dirty="0" smtClean="0"/>
              <a:t>Gary </a:t>
            </a:r>
            <a:r>
              <a:rPr lang="en-US" dirty="0" err="1" smtClean="0"/>
              <a:t>Tanujaya</a:t>
            </a:r>
            <a:r>
              <a:rPr lang="en-US" dirty="0" smtClean="0"/>
              <a:t> / 26415070</a:t>
            </a:r>
          </a:p>
          <a:p>
            <a:r>
              <a:rPr lang="en-US" dirty="0" smtClean="0"/>
              <a:t>Andreas Gilbert / 26415087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Computer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 smtClean="0"/>
              <a:t>AlphaGo </a:t>
            </a:r>
            <a:r>
              <a:rPr lang="en" dirty="0"/>
              <a:t>menang atas Juara Eropa Fan Hui (2015) dengan skor 5:0.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 smtClean="0"/>
              <a:t>AlphaGo </a:t>
            </a:r>
            <a:r>
              <a:rPr lang="en" dirty="0"/>
              <a:t>vs Lee Sedol (2016), dengan kemenangan </a:t>
            </a:r>
            <a:r>
              <a:rPr lang="en" dirty="0" smtClean="0"/>
              <a:t>4:1 </a:t>
            </a:r>
            <a:r>
              <a:rPr lang="en" dirty="0"/>
              <a:t>dalam 19x19 board.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AlphaGo vs Ke Jie (2017) dimenangkan AlphaGo dengan skor telak 3:0.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Mcplayout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Function untuk menjalankan Monte Carlo.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Diawali dengan function gen_playout_moves untuk menghasilkan kandidat pilihan move untuk diperhitungkan di mcplayout, dengan urutan preferensi 1)pengecekan bidak yang terancam di atari, 2)pembentukan pattern 3x3, dan 3)random move.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Simulasi dilakukan dengan depth sebesar 200 dan selama jumlah pass sewaktu disimulasikan &lt;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Fix_Atari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Function fix_atari untuk pengecekan apakah </a:t>
            </a:r>
            <a:r>
              <a:rPr lang="en" dirty="0" smtClean="0"/>
              <a:t>ada </a:t>
            </a:r>
            <a:r>
              <a:rPr lang="en" dirty="0"/>
              <a:t>bidak yang terancam di atari dan apakah bisa lolos, baik melalui expansion maupun counter-capture. Pada function ini ditentukan pula definisi group yang bagaimana yang perlu dicek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Node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Class </a:t>
            </a:r>
            <a:r>
              <a:rPr lang="en" dirty="0" smtClean="0"/>
              <a:t>untuk menyimpan </a:t>
            </a:r>
            <a:r>
              <a:rPr lang="en" dirty="0"/>
              <a:t>tree yang digunakan dalam Monte Carlo Tree Search.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Disertakan pula function untuk expansion tree tersebut (menggunakan kembali gen_playout_moves),  perhitungan winrate, dan best_move</a:t>
            </a:r>
            <a:r>
              <a:rPr lang="en" dirty="0" smtClean="0"/>
              <a:t>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Tree_descend: </a:t>
            </a:r>
            <a:r>
              <a:rPr lang="en" dirty="0" smtClean="0"/>
              <a:t>Mengexplore tree </a:t>
            </a:r>
            <a:r>
              <a:rPr lang="en" dirty="0"/>
              <a:t>hingga ke </a:t>
            </a:r>
            <a:r>
              <a:rPr lang="en" dirty="0" smtClean="0"/>
              <a:t>leafnya, while pass </a:t>
            </a:r>
            <a:r>
              <a:rPr lang="en" dirty="0"/>
              <a:t>saat simulasi &lt; 2.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Tree_update: </a:t>
            </a:r>
            <a:r>
              <a:rPr lang="en" dirty="0" smtClean="0"/>
              <a:t>Menstore / mengupdate </a:t>
            </a:r>
            <a:r>
              <a:rPr lang="en" dirty="0"/>
              <a:t>hasil simulasi ke objek pada class Tree </a:t>
            </a:r>
            <a:r>
              <a:rPr lang="en" dirty="0" smtClean="0"/>
              <a:t>Node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 smtClean="0"/>
              <a:t>Tree_search: </a:t>
            </a:r>
            <a:r>
              <a:rPr lang="en" dirty="0"/>
              <a:t>untuk memulai Monte Carlo Tree Search, dengan menjalankan secara </a:t>
            </a:r>
            <a:r>
              <a:rPr lang="en" dirty="0" smtClean="0"/>
              <a:t>berurutan tree_descend</a:t>
            </a:r>
            <a:r>
              <a:rPr lang="en" dirty="0"/>
              <a:t>, mcplayout, dan tree_update dalam loop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>
              <a:spcBef>
                <a:spcPts val="0"/>
              </a:spcBef>
              <a:buChar char="●"/>
            </a:pP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Function utama untuk menerima argumen dari main.py, menginisialisasi tree dan memulai Monte Carlo Tree Search</a:t>
            </a:r>
            <a:r>
              <a:rPr lang="en" dirty="0" smtClean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019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https://github.com/pasky/michi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256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COMPUTER GO</vt:lpstr>
      <vt:lpstr>Sejarah Singkat Computer Go</vt:lpstr>
      <vt:lpstr>Mcplayout()</vt:lpstr>
      <vt:lpstr>Fix_Atari()</vt:lpstr>
      <vt:lpstr>Tree Node Class</vt:lpstr>
      <vt:lpstr>Go()</vt:lpstr>
      <vt:lpstr>Sumber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USER</dc:creator>
  <cp:lastModifiedBy>USER</cp:lastModifiedBy>
  <cp:revision>4</cp:revision>
  <dcterms:created xsi:type="dcterms:W3CDTF">2017-06-23T13:12:07Z</dcterms:created>
  <dcterms:modified xsi:type="dcterms:W3CDTF">2017-06-23T14:14:05Z</dcterms:modified>
</cp:coreProperties>
</file>