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d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d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d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d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"/>
              <a:t>Final Project Big Data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130825" y="2851650"/>
            <a:ext cx="8866500" cy="212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r">
              <a:spcBef>
                <a:spcPts val="0"/>
              </a:spcBef>
              <a:buNone/>
            </a:pPr>
            <a:r>
              <a:rPr lang="id"/>
              <a:t>Albert bungaran M  	5113100036</a:t>
            </a:r>
          </a:p>
          <a:p>
            <a:pPr lvl="0" algn="r">
              <a:spcBef>
                <a:spcPts val="0"/>
              </a:spcBef>
              <a:buNone/>
            </a:pPr>
            <a:r>
              <a:rPr lang="id"/>
              <a:t>I Gde Agung		5113100108</a:t>
            </a:r>
          </a:p>
          <a:p>
            <a:pPr lvl="0" algn="r">
              <a:spcBef>
                <a:spcPts val="0"/>
              </a:spcBef>
              <a:buNone/>
            </a:pPr>
            <a:r>
              <a:rPr lang="id"/>
              <a:t>Arfian Fidiantoro 	5113100179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"/>
              <a:t>Dataset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" sz="1200"/>
              <a:t>Dataset 	: Student Performance</a:t>
            </a:r>
          </a:p>
          <a:p>
            <a:pPr lvl="0">
              <a:spcBef>
                <a:spcPts val="0"/>
              </a:spcBef>
              <a:buNone/>
            </a:pPr>
            <a:r>
              <a:rPr lang="id" sz="1200"/>
              <a:t>Link		: </a:t>
            </a:r>
            <a:r>
              <a:rPr i="1" lang="id" sz="1200"/>
              <a:t>https://archive.ics.uci.edu/ml/datasets/Student+Performance#</a:t>
            </a:r>
          </a:p>
          <a:p>
            <a:pPr lvl="0">
              <a:spcBef>
                <a:spcPts val="0"/>
              </a:spcBef>
              <a:buNone/>
            </a:pPr>
            <a:r>
              <a:rPr lang="id" sz="1200"/>
              <a:t>Jumlah Instances		: 694</a:t>
            </a:r>
          </a:p>
          <a:p>
            <a:pPr lvl="0">
              <a:spcBef>
                <a:spcPts val="0"/>
              </a:spcBef>
              <a:buNone/>
            </a:pPr>
            <a:r>
              <a:rPr lang="id" sz="1200"/>
              <a:t>Jumlah Attributes		: 33</a:t>
            </a:r>
          </a:p>
          <a:p>
            <a:pPr lvl="0">
              <a:spcBef>
                <a:spcPts val="0"/>
              </a:spcBef>
              <a:buNone/>
            </a:pPr>
            <a:r>
              <a:rPr lang="id" sz="1200"/>
              <a:t>Deskripsi	: Data ini berisi tentang pencapaian siswa pada 2 sekolah Portugis. Atribut data mencakup nilai siswa, demografi, sosial, dan fitur yang berhubungan dengan sekolah. Data-data ini dikumpulkan menggunakan rapor siswa dan kuesioner. Dua dataset disediakan mengenai kinerja dalam dua mata pelajaran yang berbeda, matematika dan bahasa Portugis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"/>
              <a:t>I Gde Agung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0895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"/>
              <a:t>Attributes yang dipakai: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id"/>
              <a:t>gender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id"/>
              <a:t>activities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id"/>
              <a:t>romantic</a:t>
            </a:r>
          </a:p>
          <a:p>
            <a:pPr lvl="0">
              <a:spcBef>
                <a:spcPts val="0"/>
              </a:spcBef>
              <a:buNone/>
            </a:pPr>
            <a:r>
              <a:rPr lang="id"/>
              <a:t>Informasi yang ingin di dapatkan: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id"/>
              <a:t>Apakah siswa-siswi yang mengikuti kegiatan ekskul lebih mudah mendapatkan pasangan dibandingkan mereka yang tidak mengikuti kegiatan ekstrakulikuler</a:t>
            </a:r>
          </a:p>
          <a:p>
            <a:pPr lvl="0" rtl="0">
              <a:spcBef>
                <a:spcPts val="0"/>
              </a:spcBef>
              <a:buNone/>
            </a:pPr>
            <a:r>
              <a:rPr lang="id"/>
              <a:t>Teknik yang dipakai :</a:t>
            </a:r>
          </a:p>
          <a:p>
            <a:pPr lvl="0" rtl="0">
              <a:spcBef>
                <a:spcPts val="0"/>
              </a:spcBef>
              <a:buNone/>
            </a:pPr>
            <a:r>
              <a:rPr lang="id"/>
              <a:t>	Frequent Pattern Mining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"/>
              <a:t>Albert Bungaran	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"/>
              <a:t>Attributes yang dipakai: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id"/>
              <a:t>Failures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id"/>
              <a:t>StudyTime</a:t>
            </a:r>
          </a:p>
          <a:p>
            <a:pPr lvl="0">
              <a:spcBef>
                <a:spcPts val="0"/>
              </a:spcBef>
              <a:buNone/>
            </a:pPr>
            <a:r>
              <a:rPr lang="id"/>
              <a:t>Informasi yang ingin di dapatkan: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id"/>
              <a:t>mendapatkan informasi apakah Failures dipengaruhi oleh studyTime.</a:t>
            </a:r>
          </a:p>
          <a:p>
            <a:pPr lvl="0" rtl="0">
              <a:spcBef>
                <a:spcPts val="0"/>
              </a:spcBef>
              <a:buNone/>
            </a:pPr>
            <a:r>
              <a:rPr lang="id"/>
              <a:t>Teknik yang dipakai:</a:t>
            </a:r>
          </a:p>
          <a:p>
            <a:pPr lvl="0" rtl="0">
              <a:spcBef>
                <a:spcPts val="0"/>
              </a:spcBef>
              <a:buNone/>
            </a:pPr>
            <a:r>
              <a:rPr lang="id"/>
              <a:t>	Frequent pattern Mining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"/>
              <a:t>Arfian Fidiantoro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"/>
              <a:t>Attributes yang dipakai: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id"/>
              <a:t>school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id"/>
              <a:t>internet</a:t>
            </a:r>
          </a:p>
          <a:p>
            <a:pPr indent="-228600" lvl="0" marL="457200">
              <a:spcBef>
                <a:spcPts val="0"/>
              </a:spcBef>
            </a:pPr>
            <a:r>
              <a:rPr lang="id"/>
              <a:t>grade</a:t>
            </a:r>
          </a:p>
          <a:p>
            <a:pPr lvl="0" rtl="0">
              <a:spcBef>
                <a:spcPts val="0"/>
              </a:spcBef>
              <a:buNone/>
            </a:pPr>
            <a:r>
              <a:rPr lang="id"/>
              <a:t>Informasi yang ingin di dapatkan: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id"/>
              <a:t>pengaruh internet terhadap nilai (grade)</a:t>
            </a:r>
          </a:p>
          <a:p>
            <a:pPr lvl="0" rtl="0">
              <a:spcBef>
                <a:spcPts val="0"/>
              </a:spcBef>
              <a:buNone/>
            </a:pPr>
            <a:r>
              <a:rPr lang="id"/>
              <a:t>Teknik yang dipakai :</a:t>
            </a:r>
          </a:p>
          <a:p>
            <a:pPr lvl="0" rtl="0">
              <a:spcBef>
                <a:spcPts val="0"/>
              </a:spcBef>
              <a:buNone/>
            </a:pPr>
            <a:r>
              <a:rPr lang="id"/>
              <a:t>	Frequent Pattern Mining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