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5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osis" panose="020B0604020202020204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90" d="100"/>
          <a:sy n="90" d="100"/>
        </p:scale>
        <p:origin x="85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4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67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933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0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3724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02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48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82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06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399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1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7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2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4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30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19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1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77F8-265E-4357-BE88-18D2850F133E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840D986-AA1C-4B20-9261-9EBDAE16B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4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1547664" y="699542"/>
            <a:ext cx="3325878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Chess GO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547664" y="1859342"/>
            <a:ext cx="2574300" cy="18722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Ricky </a:t>
            </a:r>
            <a:r>
              <a:rPr lang="en-US" dirty="0" err="1"/>
              <a:t>Handoyo</a:t>
            </a:r>
            <a:r>
              <a:rPr lang="en" dirty="0"/>
              <a:t>	- 26415019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Jerry </a:t>
            </a:r>
            <a:r>
              <a:rPr lang="en-US" dirty="0" err="1"/>
              <a:t>Tandiari</a:t>
            </a:r>
            <a:r>
              <a:rPr lang="en" dirty="0"/>
              <a:t>	- 26415045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Fransisco</a:t>
            </a:r>
            <a:r>
              <a:rPr lang="en" dirty="0"/>
              <a:t>	- 26415038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15947-CE22-447D-8299-B35F941C9452}"/>
              </a:ext>
            </a:extLst>
          </p:cNvPr>
          <p:cNvSpPr txBox="1"/>
          <p:nvPr/>
        </p:nvSpPr>
        <p:spPr>
          <a:xfrm>
            <a:off x="5436096" y="1707654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https://github.com/pasky/michi/blob/master/michi.py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00" name="Shape 600"/>
          <p:cNvSpPr txBox="1"/>
          <p:nvPr/>
        </p:nvSpPr>
        <p:spPr>
          <a:xfrm>
            <a:off x="971600" y="1491630"/>
            <a:ext cx="1944216" cy="201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sz="1800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01" name="Shape 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64" y="411510"/>
            <a:ext cx="5337224" cy="4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07" name="Shape 607"/>
          <p:cNvSpPr txBox="1"/>
          <p:nvPr/>
        </p:nvSpPr>
        <p:spPr>
          <a:xfrm>
            <a:off x="1115616" y="1491630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475" y="389125"/>
            <a:ext cx="4177024" cy="45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14" name="Shape 614"/>
          <p:cNvSpPr txBox="1"/>
          <p:nvPr/>
        </p:nvSpPr>
        <p:spPr>
          <a:xfrm>
            <a:off x="899592" y="1347614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48" y="411510"/>
            <a:ext cx="5548450" cy="45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21" name="Shape 621"/>
          <p:cNvSpPr txBox="1"/>
          <p:nvPr/>
        </p:nvSpPr>
        <p:spPr>
          <a:xfrm>
            <a:off x="732603" y="1275606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92" y="339502"/>
            <a:ext cx="6140399" cy="465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28" name="Shape 628"/>
          <p:cNvSpPr txBox="1"/>
          <p:nvPr/>
        </p:nvSpPr>
        <p:spPr>
          <a:xfrm>
            <a:off x="971600" y="1390269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56" y="225025"/>
            <a:ext cx="5605099" cy="463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35" name="Shape 635"/>
          <p:cNvSpPr txBox="1"/>
          <p:nvPr/>
        </p:nvSpPr>
        <p:spPr>
          <a:xfrm>
            <a:off x="747925" y="1275606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76" y="1419622"/>
            <a:ext cx="6060092" cy="199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642" name="Shape 642"/>
          <p:cNvSpPr txBox="1"/>
          <p:nvPr/>
        </p:nvSpPr>
        <p:spPr>
          <a:xfrm>
            <a:off x="611560" y="1100969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..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koding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digunakan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memilih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dari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michiGo</a:t>
            </a:r>
            <a:r>
              <a:rPr lang="en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dan juga menunjukkan kondisi ke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tika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terjadi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pass</a:t>
            </a:r>
          </a:p>
        </p:txBody>
      </p:sp>
      <p:pic>
        <p:nvPicPr>
          <p:cNvPr id="643" name="Shape 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411510"/>
            <a:ext cx="6526824" cy="42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51" name="Shape 551"/>
          <p:cNvSpPr txBox="1"/>
          <p:nvPr/>
        </p:nvSpPr>
        <p:spPr>
          <a:xfrm>
            <a:off x="971600" y="1387682"/>
            <a:ext cx="2148068" cy="129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 adalah koding untuk boardnya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36" y="411510"/>
            <a:ext cx="4196949" cy="454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58" name="Shape 558"/>
          <p:cNvSpPr txBox="1"/>
          <p:nvPr/>
        </p:nvSpPr>
        <p:spPr>
          <a:xfrm>
            <a:off x="1043608" y="1275606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menentukan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pada</a:t>
            </a:r>
            <a:r>
              <a:rPr lang="en-US" sz="1800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board</a:t>
            </a:r>
            <a:endParaRPr lang="en" sz="1800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04" y="339502"/>
            <a:ext cx="5141324" cy="4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65" name="Shape 565"/>
          <p:cNvSpPr txBox="1"/>
          <p:nvPr/>
        </p:nvSpPr>
        <p:spPr>
          <a:xfrm>
            <a:off x="1043608" y="1347614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…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menentukan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pada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board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36" y="237701"/>
            <a:ext cx="4491750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72" name="Shape 572"/>
          <p:cNvSpPr txBox="1"/>
          <p:nvPr/>
        </p:nvSpPr>
        <p:spPr>
          <a:xfrm>
            <a:off x="782832" y="1292294"/>
            <a:ext cx="1704600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…</a:t>
            </a:r>
          </a:p>
          <a:p>
            <a:pPr lvl="0">
              <a:spcBef>
                <a:spcPts val="600"/>
              </a:spcBef>
            </a:pPr>
            <a:endParaRPr lang="en-US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  <a:p>
            <a:pPr lvl="0">
              <a:spcBef>
                <a:spcPts val="600"/>
              </a:spcBef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Bagian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ini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untuk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menentukan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posisi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pada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board</a:t>
            </a:r>
            <a:endParaRPr lang="en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840" y="625338"/>
            <a:ext cx="5685925" cy="4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79" name="Shape 579"/>
          <p:cNvSpPr txBox="1"/>
          <p:nvPr/>
        </p:nvSpPr>
        <p:spPr>
          <a:xfrm>
            <a:off x="1043608" y="1203598"/>
            <a:ext cx="1944216" cy="15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Lanjutan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penempatan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koordinat</a:t>
            </a:r>
            <a:r>
              <a:rPr lang="en-US" b="1" dirty="0">
                <a:latin typeface="Times New Roman" panose="02020603050405020304" pitchFamily="18" charset="0"/>
                <a:ea typeface="Dosis"/>
                <a:cs typeface="Times New Roman" panose="02020603050405020304" pitchFamily="18" charset="0"/>
                <a:sym typeface="Dosis"/>
              </a:rPr>
              <a:t> di board</a:t>
            </a:r>
            <a:endParaRPr lang="en" sz="1800" b="1" dirty="0">
              <a:latin typeface="Times New Roman" panose="02020603050405020304" pitchFamily="18" charset="0"/>
              <a:ea typeface="Dosis"/>
              <a:cs typeface="Times New Roman" panose="02020603050405020304" pitchFamily="18" charset="0"/>
              <a:sym typeface="Dosis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24" y="2715766"/>
            <a:ext cx="6825125" cy="5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sp>
        <p:nvSpPr>
          <p:cNvPr id="586" name="Shape 586"/>
          <p:cNvSpPr txBox="1"/>
          <p:nvPr/>
        </p:nvSpPr>
        <p:spPr>
          <a:xfrm>
            <a:off x="773666" y="1347614"/>
            <a:ext cx="2220076" cy="20139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atari</a:t>
            </a:r>
            <a:endParaRPr lang="en-US" dirty="0"/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04" y="339502"/>
            <a:ext cx="4841924" cy="45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843558"/>
            <a:ext cx="5685925" cy="40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0240B-3818-4632-8E2B-F461FD5695B7}"/>
              </a:ext>
            </a:extLst>
          </p:cNvPr>
          <p:cNvSpPr txBox="1"/>
          <p:nvPr/>
        </p:nvSpPr>
        <p:spPr>
          <a:xfrm>
            <a:off x="747925" y="1563638"/>
            <a:ext cx="202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Lanjutan</a:t>
            </a:r>
            <a:r>
              <a:rPr lang="en-US" dirty="0"/>
              <a:t> Atari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atari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Code</a:t>
            </a:r>
            <a:endParaRPr lang="en" sz="3600" dirty="0"/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792" y="188920"/>
            <a:ext cx="6041403" cy="494841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D5DCC-DC4F-45CB-850F-9C0F7DFE2626}"/>
              </a:ext>
            </a:extLst>
          </p:cNvPr>
          <p:cNvSpPr txBox="1"/>
          <p:nvPr/>
        </p:nvSpPr>
        <p:spPr>
          <a:xfrm>
            <a:off x="747925" y="141962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coding yang </a:t>
            </a:r>
            <a:r>
              <a:rPr lang="en-US" dirty="0" err="1"/>
              <a:t>menerapkan</a:t>
            </a:r>
            <a:r>
              <a:rPr lang="en-US" dirty="0"/>
              <a:t> monte </a:t>
            </a:r>
            <a:r>
              <a:rPr lang="en-US" dirty="0" err="1"/>
              <a:t>carlo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michiGO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184</Words>
  <Application>Microsoft Office PowerPoint</Application>
  <PresentationFormat>On-screen Show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 3</vt:lpstr>
      <vt:lpstr>Century Gothic</vt:lpstr>
      <vt:lpstr>Times New Roman</vt:lpstr>
      <vt:lpstr>Dosis</vt:lpstr>
      <vt:lpstr>Arial</vt:lpstr>
      <vt:lpstr>Wisp</vt:lpstr>
      <vt:lpstr>Chess GO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GO</dc:title>
  <cp:lastModifiedBy>User</cp:lastModifiedBy>
  <cp:revision>28</cp:revision>
  <dcterms:modified xsi:type="dcterms:W3CDTF">2017-06-17T16:41:37Z</dcterms:modified>
</cp:coreProperties>
</file>