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DB7C-A0AA-432B-A38B-D03FFCE91DA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14F1-3C2F-4536-AE85-B80A6BDD64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1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DB7C-A0AA-432B-A38B-D03FFCE91DA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14F1-3C2F-4536-AE85-B80A6BDD64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1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DB7C-A0AA-432B-A38B-D03FFCE91DA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14F1-3C2F-4536-AE85-B80A6BDD64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9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DB7C-A0AA-432B-A38B-D03FFCE91DA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14F1-3C2F-4536-AE85-B80A6BDD64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8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DB7C-A0AA-432B-A38B-D03FFCE91DA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14F1-3C2F-4536-AE85-B80A6BDD64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0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DB7C-A0AA-432B-A38B-D03FFCE91DA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14F1-3C2F-4536-AE85-B80A6BDD64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8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DB7C-A0AA-432B-A38B-D03FFCE91DA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14F1-3C2F-4536-AE85-B80A6BDD64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5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DB7C-A0AA-432B-A38B-D03FFCE91DA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14F1-3C2F-4536-AE85-B80A6BDD64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1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DB7C-A0AA-432B-A38B-D03FFCE91DA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14F1-3C2F-4536-AE85-B80A6BDD64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52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DB7C-A0AA-432B-A38B-D03FFCE91DA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14F1-3C2F-4536-AE85-B80A6BDD64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48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8DB7C-A0AA-432B-A38B-D03FFCE91DA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214F1-3C2F-4536-AE85-B80A6BDD64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1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8DB7C-A0AA-432B-A38B-D03FFCE91DAC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214F1-3C2F-4536-AE85-B80A6BDD64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7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99" y="2267211"/>
            <a:ext cx="10801219" cy="2883170"/>
          </a:xfrm>
          <a:prstGeom prst="rect">
            <a:avLst/>
          </a:prstGeom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Chasing</a:t>
            </a:r>
            <a:r>
              <a:rPr lang="de-DE" dirty="0" smtClean="0"/>
              <a:t> PCs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23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0" y="1987415"/>
            <a:ext cx="10801219" cy="2883170"/>
          </a:xfrm>
          <a:prstGeom prst="rect">
            <a:avLst/>
          </a:prstGeom>
        </p:spPr>
      </p:pic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CS- PCs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628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CS+ PCs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90" y="1987415"/>
            <a:ext cx="10801219" cy="288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26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Shaping</a:t>
            </a:r>
            <a:r>
              <a:rPr lang="de-DE" dirty="0" smtClean="0"/>
              <a:t> PCs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04" y="1990463"/>
            <a:ext cx="10837792" cy="287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5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Switching</a:t>
            </a:r>
            <a:r>
              <a:rPr lang="de-DE" dirty="0" smtClean="0"/>
              <a:t> PCs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955" y="365125"/>
            <a:ext cx="7547938" cy="60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4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r>
              <a:rPr lang="de-DE" dirty="0" smtClean="0"/>
              <a:t> PCs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212" y="1318138"/>
            <a:ext cx="6947371" cy="553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9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14</Words>
  <Application>Microsoft Office PowerPoint</Application>
  <PresentationFormat>Breitbild</PresentationFormat>
  <Paragraphs>6</Paragraphs>
  <Slides>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Chasing PCs</vt:lpstr>
      <vt:lpstr>CS- PCs</vt:lpstr>
      <vt:lpstr>CS+ PCs</vt:lpstr>
      <vt:lpstr>Shaping PCs</vt:lpstr>
      <vt:lpstr>Switching PCs</vt:lpstr>
      <vt:lpstr>Social interaction PCs</vt:lpstr>
    </vt:vector>
  </TitlesOfParts>
  <Company>ZI 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Wolf, David</dc:creator>
  <cp:lastModifiedBy>Wolf, David</cp:lastModifiedBy>
  <cp:revision>5</cp:revision>
  <dcterms:created xsi:type="dcterms:W3CDTF">2023-08-31T07:06:51Z</dcterms:created>
  <dcterms:modified xsi:type="dcterms:W3CDTF">2023-08-31T07:55:50Z</dcterms:modified>
</cp:coreProperties>
</file>