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59" r:id="rId4"/>
    <p:sldId id="257" r:id="rId5"/>
    <p:sldId id="262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D309-41AD-4296-B201-0895A35B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7927B-73AE-4114-91BE-D9749C7F2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B9D0D-228B-47FD-AADB-5858C57D3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9C41C-FD7A-425F-850E-31D06A7726B8}" type="datetimeFigureOut">
              <a:rPr lang="en-DE" smtClean="0"/>
              <a:t>17/10/2024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DE3DE-48FA-477C-9846-E0B44D3E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7732E-9B4E-4397-9A2C-A9C1C618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9FFB-9DE8-4CC0-BCC0-F4E3EFF02E3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6613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D033-57D0-4668-B405-03722A90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829F9-CEEE-40DA-B532-84F7E35BD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41861-AD2A-42AA-9323-12F816F6A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9C41C-FD7A-425F-850E-31D06A7726B8}" type="datetimeFigureOut">
              <a:rPr lang="en-DE" smtClean="0"/>
              <a:t>17/10/2024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39CBC-552D-4283-81FF-653D5DBA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FEC37-B990-4EC0-81BB-5F4661BE8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9FFB-9DE8-4CC0-BCC0-F4E3EFF02E3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9259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920139-C8D5-43F7-9899-BF9F7BC5D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C6234-1DBB-46B6-9CED-B89AEC03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47F9B-5614-44EC-837C-3944A7CD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9C41C-FD7A-425F-850E-31D06A7726B8}" type="datetimeFigureOut">
              <a:rPr lang="en-DE" smtClean="0"/>
              <a:t>17/10/2024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363F7-F770-400B-963F-840A10E4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AFFFC-597A-4362-A7A2-5883D449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9FFB-9DE8-4CC0-BCC0-F4E3EFF02E3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86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32C7-EF9A-4E3A-ACEF-9A95D3291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DA133-3035-4FB7-B025-A662A1F54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B5049-6056-4174-922C-3A166D95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9C41C-FD7A-425F-850E-31D06A7726B8}" type="datetimeFigureOut">
              <a:rPr lang="en-DE" smtClean="0"/>
              <a:t>17/10/2024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87FD5-BD80-4269-A11E-F18AC05C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D7FA3-EB7C-4637-A844-CD77491A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9FFB-9DE8-4CC0-BCC0-F4E3EFF02E3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729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23C0D-35CD-4AB6-A186-4F217F5D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B45AB-BE93-4DB4-AFC4-7E3027F0B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9C718-FF17-43DC-B258-C36604AD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9C41C-FD7A-425F-850E-31D06A7726B8}" type="datetimeFigureOut">
              <a:rPr lang="en-DE" smtClean="0"/>
              <a:t>17/10/2024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A3247-FBDD-47F3-8FFE-12CF2B2D6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1538C-4027-4E88-B585-A3274534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9FFB-9DE8-4CC0-BCC0-F4E3EFF02E3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4439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4C6DD-D3F1-47B0-B54C-810C7EE2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12608-B8C8-4C04-8F5F-F4F93BDD7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9AE13-DAA1-49C2-B709-0819A95E7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36288-FB85-4CF1-B482-4E69E720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9C41C-FD7A-425F-850E-31D06A7726B8}" type="datetimeFigureOut">
              <a:rPr lang="en-DE" smtClean="0"/>
              <a:t>17/10/2024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A4B74-B599-41D8-9571-0EFF9EA5B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368D4-9F03-4AA0-A51D-2F676F6BD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9FFB-9DE8-4CC0-BCC0-F4E3EFF02E3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67001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6180-5884-4801-9E04-BAFDB40D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775B1-59A1-42E5-9E85-93FEE7205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2EDB0-DA15-425B-8417-A01B51789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BB8A7A-1A02-44E5-8AA3-A53EBE88C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7D2AC-E54B-4A92-838C-D31F5B746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18CA79-B6E0-4460-840E-32D715DF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9C41C-FD7A-425F-850E-31D06A7726B8}" type="datetimeFigureOut">
              <a:rPr lang="en-DE" smtClean="0"/>
              <a:t>17/10/2024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AFCC9-6771-49F0-B187-99305BB9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A39955-1B25-44AC-B052-6F11B7E5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9FFB-9DE8-4CC0-BCC0-F4E3EFF02E3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8802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1D0BC-CFDB-4A9D-9C36-6D1BEB296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53316D-E795-472C-98B2-99F70CC0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9C41C-FD7A-425F-850E-31D06A7726B8}" type="datetimeFigureOut">
              <a:rPr lang="en-DE" smtClean="0"/>
              <a:t>17/10/2024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A8CC8-B375-4FC8-AF97-4CE5E25A7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1A4C4-F949-463C-8D18-56D2E4732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9FFB-9DE8-4CC0-BCC0-F4E3EFF02E3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378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8857FF-9331-4DCE-96F3-C142B6DB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9C41C-FD7A-425F-850E-31D06A7726B8}" type="datetimeFigureOut">
              <a:rPr lang="en-DE" smtClean="0"/>
              <a:t>17/10/2024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579E73-32C8-4EB4-B010-4D4F39B1D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3F317-CA1A-43AC-98FC-B4BC47B1D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9FFB-9DE8-4CC0-BCC0-F4E3EFF02E3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818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CC48D-CDA3-4F3B-8124-B89298B50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24F92-796E-46AA-9936-9F0A2F6C8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8E784-6F85-47A0-97A5-E984BA6B6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8B322-54B5-4E07-8E6B-43C20F7D7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9C41C-FD7A-425F-850E-31D06A7726B8}" type="datetimeFigureOut">
              <a:rPr lang="en-DE" smtClean="0"/>
              <a:t>17/10/2024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C3497-35B6-46B0-BB58-395AB294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7DE93-CF06-49DD-A6C3-145761E3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9FFB-9DE8-4CC0-BCC0-F4E3EFF02E3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6252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E667E-123B-426B-8366-DEFF1D4C9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027731-FE61-49AF-84A0-21ED963C7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A1857-5527-4E47-962A-962E470C2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B3884-DAD7-4F98-AC6E-25424C4C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9C41C-FD7A-425F-850E-31D06A7726B8}" type="datetimeFigureOut">
              <a:rPr lang="en-DE" smtClean="0"/>
              <a:t>17/10/2024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3B292-C83C-4DDB-B50B-9C4411ACE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A1BFB-280B-4DB8-8C2C-0B7B9235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79FFB-9DE8-4CC0-BCC0-F4E3EFF02E3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250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418748-873C-460C-BB44-434A2079A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A9A77-87F5-4990-938D-F2FC61480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ED793-3417-4BB6-8BC5-FE0304DCD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9C41C-FD7A-425F-850E-31D06A7726B8}" type="datetimeFigureOut">
              <a:rPr lang="en-DE" smtClean="0"/>
              <a:t>17/10/2024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00158-58A8-401B-93FA-048D71D8C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41F75-0314-4FE7-ABF0-62852F183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79FFB-9DE8-4CC0-BCC0-F4E3EFF02E3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771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82DE0-4C27-4838-B4FF-9091EBDA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955706-1A61-4F46-8AFB-9A5736BF2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17685"/>
            <a:ext cx="5659620" cy="392708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D93555-4FC7-4240-A6DC-F620A24A2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50630"/>
            <a:ext cx="6003396" cy="392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1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DFD4AB-68A8-4D3A-878E-D6D0D1FD6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97" y="297321"/>
            <a:ext cx="4914770" cy="32485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214EFB-ADB1-4995-BCA7-3B37F2C4C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01" y="-41856"/>
            <a:ext cx="4783589" cy="35876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56B38D-F855-4A3D-B8E9-9E45E0476F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68" y="3651560"/>
            <a:ext cx="4383734" cy="30652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7A33581-2EB0-41EE-B46E-AB9BE381BB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250" y="3651560"/>
            <a:ext cx="3968262" cy="314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0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9ED8-4CCF-40C5-AF21-DC15369D7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&amp; chasing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89BC6-4518-4A27-8B02-0A4C30F01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Averaged as a group, the RC tends to chase a lot (individual differences are present).</a:t>
            </a:r>
          </a:p>
          <a:p>
            <a:r>
              <a:rPr lang="en-US" dirty="0"/>
              <a:t>Often, one or more members tend to chase a lot (in general), and also show strong directionality, while the others chase less.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27123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8CA7C-19C4-414E-A7BB-DB7B1BEE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G1</a:t>
            </a:r>
            <a:endParaRPr lang="en-D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AFF233-B00E-4F5B-9EB0-23C6CA820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74081"/>
            <a:ext cx="10515600" cy="32544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5CBC6A-7A80-4257-81AE-86475C13B9E1}"/>
              </a:ext>
            </a:extLst>
          </p:cNvPr>
          <p:cNvSpPr txBox="1"/>
          <p:nvPr/>
        </p:nvSpPr>
        <p:spPr>
          <a:xfrm>
            <a:off x="838201" y="572379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total number of chasing is higher than mean in group, it “artificially” drives the DS up.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070F4B-D5A5-40EB-B3CA-7AF950B13196}"/>
              </a:ext>
            </a:extLst>
          </p:cNvPr>
          <p:cNvSpPr txBox="1"/>
          <p:nvPr/>
        </p:nvSpPr>
        <p:spPr>
          <a:xfrm>
            <a:off x="829405" y="6093124"/>
            <a:ext cx="419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strong directionality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52032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C06C4-3957-4B3E-94ED-E597CA2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G3</a:t>
            </a:r>
            <a:endParaRPr lang="en-D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5534EC-9A45-429D-8716-FFA5ACA77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64981"/>
            <a:ext cx="10515600" cy="28726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AD669F-3669-4892-AC9D-35C6DF281F63}"/>
              </a:ext>
            </a:extLst>
          </p:cNvPr>
          <p:cNvSpPr/>
          <p:nvPr/>
        </p:nvSpPr>
        <p:spPr>
          <a:xfrm>
            <a:off x="8141677" y="3587262"/>
            <a:ext cx="844061" cy="14067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A58F0-E834-4B35-800A-E1539AE3FB5E}"/>
              </a:ext>
            </a:extLst>
          </p:cNvPr>
          <p:cNvSpPr txBox="1"/>
          <p:nvPr/>
        </p:nvSpPr>
        <p:spPr>
          <a:xfrm>
            <a:off x="838200" y="5679831"/>
            <a:ext cx="419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directionality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42875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A969749-57F8-43F6-9AFC-F0A5C34D4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629" y="365125"/>
            <a:ext cx="4050070" cy="29948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0A7A92-3562-4CC0-AAEE-B42C4229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G2</a:t>
            </a:r>
            <a:endParaRPr lang="en-DE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5AEB894A-1AC0-4078-83C6-3ED84D649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117417"/>
            <a:ext cx="10515600" cy="26118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C4FFBE-B90A-4C87-9A95-AE2B50A74107}"/>
              </a:ext>
            </a:extLst>
          </p:cNvPr>
          <p:cNvSpPr txBox="1"/>
          <p:nvPr/>
        </p:nvSpPr>
        <p:spPr>
          <a:xfrm>
            <a:off x="838200" y="5942568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does it mean for 64B4 to be part of the club? Approaches &amp; interactions (not part of club in chasing)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919BDA-CC21-4643-AB7E-6497FB416B50}"/>
              </a:ext>
            </a:extLst>
          </p:cNvPr>
          <p:cNvSpPr txBox="1"/>
          <p:nvPr/>
        </p:nvSpPr>
        <p:spPr>
          <a:xfrm>
            <a:off x="2926260" y="295708"/>
            <a:ext cx="40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Mutual approaches</a:t>
            </a:r>
            <a:endParaRPr lang="en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30DD91-8773-418C-A29B-0BBAD1CC6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231" y="365125"/>
            <a:ext cx="3276406" cy="277470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A3AEEA-C74A-4370-9481-754A56263D0B}"/>
              </a:ext>
            </a:extLst>
          </p:cNvPr>
          <p:cNvSpPr/>
          <p:nvPr/>
        </p:nvSpPr>
        <p:spPr>
          <a:xfrm>
            <a:off x="6061075" y="4860436"/>
            <a:ext cx="787400" cy="168763"/>
          </a:xfrm>
          <a:prstGeom prst="rect">
            <a:avLst/>
          </a:prstGeom>
          <a:noFill/>
          <a:ln w="28575">
            <a:solidFill>
              <a:srgbClr val="E2EFD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2837FC-3868-469D-AA01-3632DF9CB267}"/>
              </a:ext>
            </a:extLst>
          </p:cNvPr>
          <p:cNvSpPr/>
          <p:nvPr/>
        </p:nvSpPr>
        <p:spPr>
          <a:xfrm>
            <a:off x="4400061" y="4874478"/>
            <a:ext cx="787401" cy="154721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AE68EF-16AE-4DD9-9633-C63E7B7ABE13}"/>
              </a:ext>
            </a:extLst>
          </p:cNvPr>
          <p:cNvSpPr txBox="1"/>
          <p:nvPr/>
        </p:nvSpPr>
        <p:spPr>
          <a:xfrm>
            <a:off x="826364" y="6293338"/>
            <a:ext cx="419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Directionality less clear here</a:t>
            </a:r>
            <a:endParaRPr lang="en-DE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A121790-0CBF-42E5-AD79-8872681775F9}"/>
              </a:ext>
            </a:extLst>
          </p:cNvPr>
          <p:cNvSpPr/>
          <p:nvPr/>
        </p:nvSpPr>
        <p:spPr>
          <a:xfrm>
            <a:off x="6325699" y="1802423"/>
            <a:ext cx="492369" cy="289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211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FFE8FC-5C57-4001-B750-87FB55C81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87" y="301258"/>
            <a:ext cx="4222042" cy="6255483"/>
          </a:xfrm>
        </p:spPr>
      </p:pic>
    </p:spTree>
    <p:extLst>
      <p:ext uri="{BB962C8B-B14F-4D97-AF65-F5344CB8AC3E}">
        <p14:creationId xmlns:p14="http://schemas.microsoft.com/office/powerpoint/2010/main" val="3494178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B7A4-E239-4037-9C73-C6A0103D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08D02-40A4-40A1-92DC-7939379F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Putting too much emphasis on chasing diminishes the “hidden in data” aspect of the finding.</a:t>
            </a:r>
          </a:p>
          <a:p>
            <a:r>
              <a:rPr lang="en-US" dirty="0"/>
              <a:t>Maybe we should talk about an average effect? Or on the scale of the group.</a:t>
            </a:r>
          </a:p>
          <a:p>
            <a:r>
              <a:rPr lang="en-US" dirty="0"/>
              <a:t>Emphasize the effect of stability. Sometimes, RC are not among the top “performers”, but their interactions are stable.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59043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RC &amp; chasing</vt:lpstr>
      <vt:lpstr>G1</vt:lpstr>
      <vt:lpstr>G3</vt:lpstr>
      <vt:lpstr>G2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David rank &amp; RC</dc:title>
  <dc:creator>Agarwal Lab</dc:creator>
  <cp:lastModifiedBy>Agarwal Lab</cp:lastModifiedBy>
  <cp:revision>11</cp:revision>
  <dcterms:created xsi:type="dcterms:W3CDTF">2024-10-16T13:50:08Z</dcterms:created>
  <dcterms:modified xsi:type="dcterms:W3CDTF">2024-10-17T12:56:11Z</dcterms:modified>
</cp:coreProperties>
</file>