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2" r:id="rId5"/>
    <p:sldId id="260" r:id="rId6"/>
    <p:sldId id="263" r:id="rId7"/>
    <p:sldId id="261" r:id="rId8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F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7D309-41AD-4296-B201-0895A35B7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07927B-73AE-4114-91BE-D9749C7F2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B9D0D-228B-47FD-AADB-5858C57D3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9C41C-FD7A-425F-850E-31D06A7726B8}" type="datetimeFigureOut">
              <a:rPr lang="en-DE" smtClean="0"/>
              <a:t>16/10/2024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DE3DE-48FA-477C-9846-E0B44D3E7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7732E-9B4E-4397-9A2C-A9C1C6189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79FFB-9DE8-4CC0-BCC0-F4E3EFF02E3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66138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7D033-57D0-4668-B405-03722A90F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1829F9-CEEE-40DA-B532-84F7E35BDF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41861-AD2A-42AA-9323-12F816F6A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9C41C-FD7A-425F-850E-31D06A7726B8}" type="datetimeFigureOut">
              <a:rPr lang="en-DE" smtClean="0"/>
              <a:t>16/10/2024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39CBC-552D-4283-81FF-653D5DBAD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FEC37-B990-4EC0-81BB-5F4661BE8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79FFB-9DE8-4CC0-BCC0-F4E3EFF02E3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92594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920139-C8D5-43F7-9899-BF9F7BC5DA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5C6234-1DBB-46B6-9CED-B89AEC031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47F9B-5614-44EC-837C-3944A7CD7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9C41C-FD7A-425F-850E-31D06A7726B8}" type="datetimeFigureOut">
              <a:rPr lang="en-DE" smtClean="0"/>
              <a:t>16/10/2024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363F7-F770-400B-963F-840A10E4B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AFFFC-597A-4362-A7A2-5883D4490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79FFB-9DE8-4CC0-BCC0-F4E3EFF02E3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986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E32C7-EF9A-4E3A-ACEF-9A95D3291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DA133-3035-4FB7-B025-A662A1F54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B5049-6056-4174-922C-3A166D95A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9C41C-FD7A-425F-850E-31D06A7726B8}" type="datetimeFigureOut">
              <a:rPr lang="en-DE" smtClean="0"/>
              <a:t>16/10/2024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87FD5-BD80-4269-A11E-F18AC05C1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D7FA3-EB7C-4637-A844-CD77491A5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79FFB-9DE8-4CC0-BCC0-F4E3EFF02E3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57295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23C0D-35CD-4AB6-A186-4F217F5DB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B45AB-BE93-4DB4-AFC4-7E3027F0B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9C718-FF17-43DC-B258-C36604ADD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9C41C-FD7A-425F-850E-31D06A7726B8}" type="datetimeFigureOut">
              <a:rPr lang="en-DE" smtClean="0"/>
              <a:t>16/10/2024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A3247-FBDD-47F3-8FFE-12CF2B2D6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1538C-4027-4E88-B585-A32745341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79FFB-9DE8-4CC0-BCC0-F4E3EFF02E3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44394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4C6DD-D3F1-47B0-B54C-810C7EE23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12608-B8C8-4C04-8F5F-F4F93BDD7B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89AE13-DAA1-49C2-B709-0819A95E7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36288-FB85-4CF1-B482-4E69E7201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9C41C-FD7A-425F-850E-31D06A7726B8}" type="datetimeFigureOut">
              <a:rPr lang="en-DE" smtClean="0"/>
              <a:t>16/10/2024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7A4B74-B599-41D8-9571-0EFF9EA5B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368D4-9F03-4AA0-A51D-2F676F6BD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79FFB-9DE8-4CC0-BCC0-F4E3EFF02E3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67001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46180-5884-4801-9E04-BAFDB40DE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775B1-59A1-42E5-9E85-93FEE7205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A2EDB0-DA15-425B-8417-A01B51789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BB8A7A-1A02-44E5-8AA3-A53EBE88C7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37D2AC-E54B-4A92-838C-D31F5B746E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18CA79-B6E0-4460-840E-32D715DFE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9C41C-FD7A-425F-850E-31D06A7726B8}" type="datetimeFigureOut">
              <a:rPr lang="en-DE" smtClean="0"/>
              <a:t>16/10/2024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EAFCC9-6771-49F0-B187-99305BB9D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A39955-1B25-44AC-B052-6F11B7E51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79FFB-9DE8-4CC0-BCC0-F4E3EFF02E3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8802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1D0BC-CFDB-4A9D-9C36-6D1BEB296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53316D-E795-472C-98B2-99F70CC0F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9C41C-FD7A-425F-850E-31D06A7726B8}" type="datetimeFigureOut">
              <a:rPr lang="en-DE" smtClean="0"/>
              <a:t>16/10/2024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BA8CC8-B375-4FC8-AF97-4CE5E25A7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A1A4C4-F949-463C-8D18-56D2E4732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79FFB-9DE8-4CC0-BCC0-F4E3EFF02E3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13784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8857FF-9331-4DCE-96F3-C142B6DB2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9C41C-FD7A-425F-850E-31D06A7726B8}" type="datetimeFigureOut">
              <a:rPr lang="en-DE" smtClean="0"/>
              <a:t>16/10/2024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579E73-32C8-4EB4-B010-4D4F39B1D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3F317-CA1A-43AC-98FC-B4BC47B1D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79FFB-9DE8-4CC0-BCC0-F4E3EFF02E3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88189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CC48D-CDA3-4F3B-8124-B89298B50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24F92-796E-46AA-9936-9F0A2F6C8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78E784-6F85-47A0-97A5-E984BA6B6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8B322-54B5-4E07-8E6B-43C20F7D7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9C41C-FD7A-425F-850E-31D06A7726B8}" type="datetimeFigureOut">
              <a:rPr lang="en-DE" smtClean="0"/>
              <a:t>16/10/2024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C3497-35B6-46B0-BB58-395AB2944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7DE93-CF06-49DD-A6C3-145761E37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79FFB-9DE8-4CC0-BCC0-F4E3EFF02E3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62520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E667E-123B-426B-8366-DEFF1D4C9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027731-FE61-49AF-84A0-21ED963C7F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A1857-5527-4E47-962A-962E470C2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B3884-DAD7-4F98-AC6E-25424C4CF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9C41C-FD7A-425F-850E-31D06A7726B8}" type="datetimeFigureOut">
              <a:rPr lang="en-DE" smtClean="0"/>
              <a:t>16/10/2024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33B292-C83C-4DDB-B50B-9C4411ACE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A1BFB-280B-4DB8-8C2C-0B7B92353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79FFB-9DE8-4CC0-BCC0-F4E3EFF02E3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2503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418748-873C-460C-BB44-434A2079A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A9A77-87F5-4990-938D-F2FC61480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ED793-3417-4BB6-8BC5-FE0304DCD8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9C41C-FD7A-425F-850E-31D06A7726B8}" type="datetimeFigureOut">
              <a:rPr lang="en-DE" smtClean="0"/>
              <a:t>16/10/2024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00158-58A8-401B-93FA-048D71D8C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41F75-0314-4FE7-ABF0-62852F183D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79FFB-9DE8-4CC0-BCC0-F4E3EFF02E3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47718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54F1-B8A5-4E0E-82AD-9DA1318A74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David rank &amp; RC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58629C-B846-41C8-A7EE-7AAF51E1D2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60183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69ED8-4CCF-40C5-AF21-DC15369D7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 &amp; chasing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89BC6-4518-4A27-8B02-0A4C30F01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group, the RC tends to chase a lot (individual differences are present)</a:t>
            </a:r>
          </a:p>
          <a:p>
            <a:r>
              <a:rPr lang="en-US" dirty="0"/>
              <a:t>One or more members tend to chase a lot (in general), and also show strong directionality =&gt; can drive DS by 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427123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8CA7C-19C4-414E-A7BB-DB7B1BEEA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G1</a:t>
            </a:r>
            <a:endParaRPr lang="en-D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AFF233-B00E-4F5B-9EB0-23C6CA8202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74081"/>
            <a:ext cx="10515600" cy="32544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5CBC6A-7A80-4257-81AE-86475C13B9E1}"/>
              </a:ext>
            </a:extLst>
          </p:cNvPr>
          <p:cNvSpPr txBox="1"/>
          <p:nvPr/>
        </p:nvSpPr>
        <p:spPr>
          <a:xfrm>
            <a:off x="838201" y="5723792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total number of chasing is higher than mean in group, it “artificially” drives the DS up.</a:t>
            </a:r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070F4B-D5A5-40EB-B3CA-7AF950B13196}"/>
              </a:ext>
            </a:extLst>
          </p:cNvPr>
          <p:cNvSpPr txBox="1"/>
          <p:nvPr/>
        </p:nvSpPr>
        <p:spPr>
          <a:xfrm>
            <a:off x="829405" y="6093124"/>
            <a:ext cx="4199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strong directionality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520326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C06C4-3957-4B3E-94ED-E597CA2A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G3</a:t>
            </a:r>
            <a:endParaRPr lang="en-D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5534EC-9A45-429D-8716-FFA5ACA770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64981"/>
            <a:ext cx="10515600" cy="287262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5AD669F-3669-4892-AC9D-35C6DF281F63}"/>
              </a:ext>
            </a:extLst>
          </p:cNvPr>
          <p:cNvSpPr/>
          <p:nvPr/>
        </p:nvSpPr>
        <p:spPr>
          <a:xfrm>
            <a:off x="8141677" y="3587262"/>
            <a:ext cx="844061" cy="140676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1A58F0-E834-4B35-800A-E1539AE3FB5E}"/>
              </a:ext>
            </a:extLst>
          </p:cNvPr>
          <p:cNvSpPr txBox="1"/>
          <p:nvPr/>
        </p:nvSpPr>
        <p:spPr>
          <a:xfrm>
            <a:off x="838200" y="5679831"/>
            <a:ext cx="4199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directionality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142875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A969749-57F8-43F6-9AFC-F0A5C34D4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629" y="365125"/>
            <a:ext cx="4050070" cy="29948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0A7A92-3562-4CC0-AAEE-B42C4229D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G2</a:t>
            </a:r>
            <a:endParaRPr lang="en-DE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5AEB894A-1AC0-4078-83C6-3ED84D6496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3117417"/>
            <a:ext cx="10515600" cy="26118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C4FFBE-B90A-4C87-9A95-AE2B50A74107}"/>
              </a:ext>
            </a:extLst>
          </p:cNvPr>
          <p:cNvSpPr txBox="1"/>
          <p:nvPr/>
        </p:nvSpPr>
        <p:spPr>
          <a:xfrm>
            <a:off x="838200" y="5942568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does it mean for 64B4 to be part of the club? Approaches &amp; interactions (not part of club in chasing)</a:t>
            </a:r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919BDA-CC21-4643-AB7E-6497FB416B50}"/>
              </a:ext>
            </a:extLst>
          </p:cNvPr>
          <p:cNvSpPr txBox="1"/>
          <p:nvPr/>
        </p:nvSpPr>
        <p:spPr>
          <a:xfrm>
            <a:off x="2926260" y="295708"/>
            <a:ext cx="40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Mutual approaches</a:t>
            </a:r>
            <a:endParaRPr lang="en-D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30DD91-8773-418C-A29B-0BBAD1CC6C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6231" y="365125"/>
            <a:ext cx="3276406" cy="277470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A3AEEA-C74A-4370-9481-754A56263D0B}"/>
              </a:ext>
            </a:extLst>
          </p:cNvPr>
          <p:cNvSpPr/>
          <p:nvPr/>
        </p:nvSpPr>
        <p:spPr>
          <a:xfrm>
            <a:off x="6061075" y="4860436"/>
            <a:ext cx="787400" cy="168763"/>
          </a:xfrm>
          <a:prstGeom prst="rect">
            <a:avLst/>
          </a:prstGeom>
          <a:noFill/>
          <a:ln w="28575">
            <a:solidFill>
              <a:srgbClr val="E2EFD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2837FC-3868-469D-AA01-3632DF9CB267}"/>
              </a:ext>
            </a:extLst>
          </p:cNvPr>
          <p:cNvSpPr/>
          <p:nvPr/>
        </p:nvSpPr>
        <p:spPr>
          <a:xfrm>
            <a:off x="4400061" y="4874478"/>
            <a:ext cx="787401" cy="154721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AE68EF-16AE-4DD9-9633-C63E7B7ABE13}"/>
              </a:ext>
            </a:extLst>
          </p:cNvPr>
          <p:cNvSpPr txBox="1"/>
          <p:nvPr/>
        </p:nvSpPr>
        <p:spPr>
          <a:xfrm>
            <a:off x="826364" y="6293338"/>
            <a:ext cx="4199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Directionality less clear here</a:t>
            </a:r>
            <a:endParaRPr lang="en-DE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A121790-0CBF-42E5-AD79-8872681775F9}"/>
              </a:ext>
            </a:extLst>
          </p:cNvPr>
          <p:cNvSpPr/>
          <p:nvPr/>
        </p:nvSpPr>
        <p:spPr>
          <a:xfrm>
            <a:off x="6325699" y="1802423"/>
            <a:ext cx="492369" cy="2893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82114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16FB5-A2F4-4D81-880B-DF1CFCD6C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06E9D00-ECC0-489B-B9F2-D878C15813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2275" y="2277269"/>
            <a:ext cx="626745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178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EB7A4-E239-4037-9C73-C6A0103D8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08D02-40A4-40A1-92DC-7939379FD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Putting too much emphasis on chasing diminishes the “hidden in data” aspect of the finding.</a:t>
            </a:r>
          </a:p>
          <a:p>
            <a:r>
              <a:rPr lang="en-US" dirty="0"/>
              <a:t>Maybe we should talk about an average effect? Or on the scale of the group.</a:t>
            </a:r>
          </a:p>
          <a:p>
            <a:r>
              <a:rPr lang="en-US" dirty="0"/>
              <a:t>Emphasize the effect of stability. Sometimes, RC are not among the top “performers”, but their interactions are stable.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59043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David rank &amp; RC</vt:lpstr>
      <vt:lpstr>RC &amp; chasing</vt:lpstr>
      <vt:lpstr>G1</vt:lpstr>
      <vt:lpstr>G3</vt:lpstr>
      <vt:lpstr>G2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David rank &amp; RC</dc:title>
  <dc:creator>Agarwal Lab</dc:creator>
  <cp:lastModifiedBy>Agarwal Lab</cp:lastModifiedBy>
  <cp:revision>10</cp:revision>
  <dcterms:created xsi:type="dcterms:W3CDTF">2024-10-16T13:50:08Z</dcterms:created>
  <dcterms:modified xsi:type="dcterms:W3CDTF">2024-10-16T15:05:35Z</dcterms:modified>
</cp:coreProperties>
</file>