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2b088b0-7b18-4fe3-88d6-c373be174564}">
  <we:reference id="WA200003233" version="2.0.0.3" store="en-GB" storeType="OMEX"/>
  <we:alternateReferences/>
  <we:properties>
    <we:property name="Microsoft.Office.CampaignId" value="&quot;none&quot;"/>
    <we:property name="reportUrl" value="&quot;/groups/me/reports/56ccfacc-5499-40c7-9503-d620613d5c7e/fe763cb96b0e837aea7c?bookmarkGuid=f50e27bf-6214-47e9-b3f3-c849bd5508ce&amp;bookmarkUsage=1&amp;ctid=78aac226-2f03-4b4d-9037-b46d56c55210&amp;fromEntryPoint=export&quot;"/>
    <we:property name="reportState" value="&quot;CONNECTED&quot;"/>
    <we:property name="artifactViewState" value="&quot;live&quot;"/>
    <we:property name="reportEmbeddedTime" value="&quot;2024-10-21T02:53:15.419Z&quot;"/>
    <we:property name="creatorSessionId" value="&quot;44c68907-9cb9-401f-964e-9c8d30c16d25&quot;"/>
    <we:property name="creatorUserId" value="&quot;100320016C1E4980&quot;"/>
    <we:property name="creatorTenantId" value="&quot;78aac226-2f03-4b4d-9037-b46d56c55210&quot;"/>
    <we:property name="pageDisplayName" value="&quot;Page 1&quot;"/>
    <we:property name="pageName" value="&quot;fe763cb96b0e837aea7c&quot;"/>
    <we:property name="reportName" value="&quot;Financial Summary&quot;"/>
    <we:property name="isVisualContainerHeaderHidden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Kelsey Cui</cp:lastModifiedBy>
  <cp:revision>3</cp:revision>
  <dcterms:created xsi:type="dcterms:W3CDTF">2018-06-07T21:39:02Z</dcterms:created>
  <dcterms:modified xsi:type="dcterms:W3CDTF">2024-10-21T02:53:33Z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