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B38422-1E27-46A8-9411-4B946900A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 Bike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CA8917-BDB7-4767-8BEB-09B316EB0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Rides">
            <a:extLst>
              <a:ext uri="{FF2B5EF4-FFF2-40B4-BE49-F238E27FC236}">
                <a16:creationId xmlns:a16="http://schemas.microsoft.com/office/drawing/2014/main" id="{A80C705E-15CE-400C-A130-CAB877A4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747962"/>
            <a:ext cx="10248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bscribers v Short-Term">
            <a:extLst>
              <a:ext uri="{FF2B5EF4-FFF2-40B4-BE49-F238E27FC236}">
                <a16:creationId xmlns:a16="http://schemas.microsoft.com/office/drawing/2014/main" id="{03EC8E65-DDDF-49CE-B88C-9DCA2CD6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76212"/>
            <a:ext cx="107346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Station">
            <a:extLst>
              <a:ext uri="{FF2B5EF4-FFF2-40B4-BE49-F238E27FC236}">
                <a16:creationId xmlns:a16="http://schemas.microsoft.com/office/drawing/2014/main" id="{BED085E5-FCE0-462D-A5C4-825EB275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714500"/>
            <a:ext cx="11525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End">
            <a:extLst>
              <a:ext uri="{FF2B5EF4-FFF2-40B4-BE49-F238E27FC236}">
                <a16:creationId xmlns:a16="http://schemas.microsoft.com/office/drawing/2014/main" id="{830606DB-5C29-47BC-A75E-7064C1FF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714500"/>
            <a:ext cx="11525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p">
            <a:extLst>
              <a:ext uri="{FF2B5EF4-FFF2-40B4-BE49-F238E27FC236}">
                <a16:creationId xmlns:a16="http://schemas.microsoft.com/office/drawing/2014/main" id="{F5E34C60-6E91-4DE5-B2B9-E9BD4174E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50" b="86595"/>
          <a:stretch/>
        </p:blipFill>
        <p:spPr>
          <a:xfrm>
            <a:off x="1166927" y="894361"/>
            <a:ext cx="9858146" cy="53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ide Type">
            <a:extLst>
              <a:ext uri="{FF2B5EF4-FFF2-40B4-BE49-F238E27FC236}">
                <a16:creationId xmlns:a16="http://schemas.microsoft.com/office/drawing/2014/main" id="{91DB38DE-DB2A-4AE1-9E06-9E0736F22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98" y="0"/>
            <a:ext cx="3093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BCC3D871-86C2-4AEE-99C9-6BF35A1D4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Citi Bike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Tableau</dc:title>
  <dc:creator/>
  <cp:lastModifiedBy>Kelsey Sniatynsky</cp:lastModifiedBy>
  <cp:revision>1</cp:revision>
  <dcterms:created xsi:type="dcterms:W3CDTF">2024-01-30T02:11:45Z</dcterms:created>
  <dcterms:modified xsi:type="dcterms:W3CDTF">2024-01-30T02:12:56Z</dcterms:modified>
</cp:coreProperties>
</file>