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BF2D505-EEE5-4699-8ADE-B35A8E1C326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Citi Bike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5B68F6B-A8C3-4048-BD37-3DF1FBB674A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1/29/24 8:28:15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ke Story1" id="10" name="slide10">
            <a:extLst>
              <a:ext uri="{FF2B5EF4-FFF2-40B4-BE49-F238E27FC236}">
                <a16:creationId xmlns:a16="http://schemas.microsoft.com/office/drawing/2014/main" id="{A73EACFE-8AA0-493D-9D05-2E6299CDF39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ke Story2" id="11" name="slide11">
            <a:extLst>
              <a:ext uri="{FF2B5EF4-FFF2-40B4-BE49-F238E27FC236}">
                <a16:creationId xmlns:a16="http://schemas.microsoft.com/office/drawing/2014/main" id="{0E3120E9-5827-4305-A064-8463FACAF3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ke Story3" id="12" name="slide12">
            <a:extLst>
              <a:ext uri="{FF2B5EF4-FFF2-40B4-BE49-F238E27FC236}">
                <a16:creationId xmlns:a16="http://schemas.microsoft.com/office/drawing/2014/main" id="{5950AA1B-B7AF-4680-A142-2FAA0DDCF2E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Rides" id="2" name="slide2">
            <a:extLst>
              <a:ext uri="{FF2B5EF4-FFF2-40B4-BE49-F238E27FC236}">
                <a16:creationId xmlns:a16="http://schemas.microsoft.com/office/drawing/2014/main" id="{C20A9D53-6E52-499F-AE71-B60FF0858D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2752725"/>
            <a:ext cx="72009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bscribers v Short-Term" id="3" name="slide3">
            <a:extLst>
              <a:ext uri="{FF2B5EF4-FFF2-40B4-BE49-F238E27FC236}">
                <a16:creationId xmlns:a16="http://schemas.microsoft.com/office/drawing/2014/main" id="{05E8698C-9EC0-4A7F-AE3E-39FCEEA4EE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62" y="119062"/>
            <a:ext cx="768667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Station" id="4" name="slide4">
            <a:extLst>
              <a:ext uri="{FF2B5EF4-FFF2-40B4-BE49-F238E27FC236}">
                <a16:creationId xmlns:a16="http://schemas.microsoft.com/office/drawing/2014/main" id="{A024D97A-83BE-49F5-B01B-0E09FC4873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1714500"/>
            <a:ext cx="84772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End" id="5" name="slide5">
            <a:extLst>
              <a:ext uri="{FF2B5EF4-FFF2-40B4-BE49-F238E27FC236}">
                <a16:creationId xmlns:a16="http://schemas.microsoft.com/office/drawing/2014/main" id="{855C5BBF-762A-479C-BDA6-19D61A1674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1714500"/>
            <a:ext cx="84772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6" name="slide6">
            <a:extLst>
              <a:ext uri="{FF2B5EF4-FFF2-40B4-BE49-F238E27FC236}">
                <a16:creationId xmlns:a16="http://schemas.microsoft.com/office/drawing/2014/main" id="{F79169C0-A4B7-4483-8C06-1BDDF634EE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484" y="0"/>
            <a:ext cx="1541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de Type" id="7" name="slide7">
            <a:extLst>
              <a:ext uri="{FF2B5EF4-FFF2-40B4-BE49-F238E27FC236}">
                <a16:creationId xmlns:a16="http://schemas.microsoft.com/office/drawing/2014/main" id="{DB96DDA1-5CBB-4808-96D0-F8D7CCBA21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971" y="0"/>
            <a:ext cx="21000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cation" id="8" name="slide8">
            <a:extLst>
              <a:ext uri="{FF2B5EF4-FFF2-40B4-BE49-F238E27FC236}">
                <a16:creationId xmlns:a16="http://schemas.microsoft.com/office/drawing/2014/main" id="{F62B4307-99EC-4CD5-B4DC-E41F5B6950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ders" id="9" name="slide9">
            <a:extLst>
              <a:ext uri="{FF2B5EF4-FFF2-40B4-BE49-F238E27FC236}">
                <a16:creationId xmlns:a16="http://schemas.microsoft.com/office/drawing/2014/main" id="{08B1598A-66D5-4748-AEE1-B4DB257498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2024-01-30T02:28:19Z</dcterms:created>
  <dcterms:modified xsi:type="dcterms:W3CDTF">2024-01-30T02:28:19Z</dcterms:modified>
</cp:coreProperties>
</file>