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170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EB0E-8D7D-4191-BA47-8726E3E7550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56862-0D4F-465D-BC91-165761787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2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56862-0D4F-465D-BC91-1657617873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9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56862-0D4F-465D-BC91-1657617873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722B-4E33-47F5-84FA-2F5D09980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BFC5E-486E-43CC-AD8E-1CDFA7B5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B355-D17A-4D78-A31D-D0D8B9A6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316C-CCC0-48B6-A9C7-643F25D8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B05F-1966-49CC-A01E-90DCCC85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6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455C-E060-4E2C-A219-3FEAF3A7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137AD-B145-40DD-A70E-A089AFA7F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49E4-14F9-4A70-99FE-6022E943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8BDD-9BFC-4BFA-89B6-FEBFDA8E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0C8D-E0F9-4817-A94B-26E604E3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AB968-C310-4B90-A125-1019F9038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303F5-DD78-42CA-B208-7BAFC04BD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7F03-BE03-49CC-BA2C-A690BF9E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FE25-A3FB-48AC-B8CE-4C9F9BA6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7091-85F3-4B1D-9E34-991BC1AD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87B-0CC5-4865-9BBF-F47484EA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1097-84CF-4C6A-A92A-5B294969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F0D5F-2491-4A89-898C-BFB2EBB8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67AD-9199-4E55-993A-1A24E700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0D93-EAF0-4D77-9985-E6814F98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B2AA-946C-4A03-B398-8C2A9E50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DDC3E-1C21-478F-86E2-8788A4981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FA13-EE82-4084-92A2-C50D751A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FB45-A4A3-4F17-9C32-38A1F47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300B-1ED1-4BEF-BF14-5FDAA992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3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CDB-0318-4075-AC7F-235051FB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5A09-8DF1-47EB-980E-80979DD2C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2AF01-A7D7-4B31-B096-8345DF866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FC6F9-A5D2-4D79-A85F-D07E140D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B63C2-C7EB-49B6-9613-058CE81B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DD392-3FE8-4096-B34F-63636E38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DF11-AAEF-41E0-984D-8C641151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94489-2D95-41E3-AFDE-36A4B4B5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18F3-0CEA-435F-B432-E8A7D4E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E932B-7FFD-4C58-BDE5-AB021DD54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4B469-8B0B-42AE-9DAC-5772ECD1C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994C8-EEC1-4CA5-AC9F-31CB6612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DA2E3-3693-4D31-A15E-687A1DE2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40861-5374-46AA-821D-585135FE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E455-9BB0-43CA-A967-CBCBBAEE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9E698-32FB-4BC8-BE6F-8A27E131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7964A-FE5E-421B-8267-0FF075C5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445C6-6D15-4503-B325-AC07C8FE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EED2B-174B-43A8-BDA5-D6D7791D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5F223-AB4B-4991-A135-4B85AE0D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9E89E-3388-4429-A8D3-4013C665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2B21-2FF2-4DC8-BC67-90E3252B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73CC-5AD6-4A31-8820-B2764E79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BE761-0824-4CBE-9A98-79799DEC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968E-212F-4243-A3E7-5BF9584E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80076-2348-47C2-9FAC-AAB709F0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63F0-6343-43AB-A238-24786DAE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25CA-3133-4A52-AE57-946C9518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DA04C-9D6E-4078-A39F-CAD82B6A3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5192E-3D77-4E42-9C60-EF9280E52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D6843-62D0-4F1A-8DC6-21EDD666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715F0-E889-470F-B2E2-42182D80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EA9CC-397C-439A-A9FC-B14919C0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13517-DDC2-4F1A-989F-ADD8C0A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D1027-4F2C-4C35-896D-324F6EA3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3C00-7256-496F-9F67-C785FB5D0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3FFB-357D-4F80-9339-7A3614E463F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53F0-9E70-46EA-98D4-ADD930AE2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FCBF7-9FBF-4997-A072-C841DC4EB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2CAE-5A98-4CDD-85DF-7286F0C06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7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Hepatit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087E-E85F-4253-B4E1-86F2764F4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analysis of variables in a publicly available hepatitis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259DD-CD30-475C-81C1-A2E465549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Kelsey Butler</a:t>
            </a:r>
          </a:p>
          <a:p>
            <a:r>
              <a:rPr lang="en-US" dirty="0" err="1"/>
              <a:t>Colubri</a:t>
            </a:r>
            <a:r>
              <a:rPr lang="en-US" dirty="0"/>
              <a:t> Lab</a:t>
            </a:r>
          </a:p>
          <a:p>
            <a:r>
              <a:rPr lang="en-US" dirty="0"/>
              <a:t>February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EF305-28BD-4B2D-960B-F51B1407B78A}"/>
              </a:ext>
            </a:extLst>
          </p:cNvPr>
          <p:cNvSpPr/>
          <p:nvPr/>
        </p:nvSpPr>
        <p:spPr>
          <a:xfrm>
            <a:off x="746236" y="5791199"/>
            <a:ext cx="466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http://archive.ics.uci.edu/ml/datasets/Hepatitis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98F12164-60A5-4628-A08B-DB64899924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58686"/>
            <a:ext cx="2122714" cy="212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642B5-41EB-4BE4-B594-8542A064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84" y="742481"/>
            <a:ext cx="8671832" cy="53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4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9E67-4C0F-4D33-882B-DDCBAA47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binary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13F572-062C-47E4-B875-9FACE306C99E}"/>
                  </a:ext>
                </a:extLst>
              </p:cNvPr>
              <p:cNvSpPr txBox="1"/>
              <p:nvPr/>
            </p:nvSpPr>
            <p:spPr>
              <a:xfrm>
                <a:off x="3879847" y="4518341"/>
                <a:ext cx="4432304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𝑂𝑣𝑒𝑟𝑎𝑙𝑙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𝑖𝑛𝑐𝑖𝑑𝑒𝑛𝑐𝑒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𝑎𝑛𝑠𝑤𝑒𝑟𝑒𝑑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13F572-062C-47E4-B875-9FACE306C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847" y="4518341"/>
                <a:ext cx="4432304" cy="526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4DE006-1ABB-4869-9EA1-2433EC61852F}"/>
                  </a:ext>
                </a:extLst>
              </p:cNvPr>
              <p:cNvSpPr txBox="1"/>
              <p:nvPr/>
            </p:nvSpPr>
            <p:spPr>
              <a:xfrm>
                <a:off x="3219634" y="5539144"/>
                <a:ext cx="5752729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𝑆𝑢𝑟𝑣𝑖𝑣𝑎𝑙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𝐷𝑒𝑎𝑡h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𝑜𝑢𝑡𝑐𝑜𝑚𝑒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𝑜𝑢𝑡𝑐𝑜𝑚𝑒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4DE006-1ABB-4869-9EA1-2433EC618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34" y="5539144"/>
                <a:ext cx="5752729" cy="573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ACD2687-E389-4769-A755-0D59B540B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" y="1655672"/>
            <a:ext cx="118205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3043-9662-4347-A45A-245A38B7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survival and death for fatigue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CF93A-BECE-4BD7-8392-9E008B6B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86" y="4123050"/>
            <a:ext cx="1797877" cy="1332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660711-6627-44FB-B9DA-F7040D474DC0}"/>
                  </a:ext>
                </a:extLst>
              </p:cNvPr>
              <p:cNvSpPr txBox="1"/>
              <p:nvPr/>
            </p:nvSpPr>
            <p:spPr>
              <a:xfrm>
                <a:off x="6493666" y="3396343"/>
                <a:ext cx="1634358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𝑆𝑢𝑟𝑣𝑖𝑣𝑎𝑙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660711-6627-44FB-B9DA-F7040D474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66" y="3396343"/>
                <a:ext cx="1634358" cy="524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900C89-0D4B-442D-8EA3-5A6E14BD737A}"/>
                  </a:ext>
                </a:extLst>
              </p:cNvPr>
              <p:cNvSpPr txBox="1"/>
              <p:nvPr/>
            </p:nvSpPr>
            <p:spPr>
              <a:xfrm>
                <a:off x="6812245" y="4163324"/>
                <a:ext cx="123668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𝐷𝑒𝑎𝑡h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900C89-0D4B-442D-8EA3-5A6E14BD7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45" y="4163324"/>
                <a:ext cx="1236685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6D99569-1AA6-4B9B-96E4-5F3A03020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865" y="1544662"/>
            <a:ext cx="5856173" cy="777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2805CE-2392-409A-932A-92CB3F852926}"/>
              </a:ext>
            </a:extLst>
          </p:cNvPr>
          <p:cNvSpPr txBox="1"/>
          <p:nvPr/>
        </p:nvSpPr>
        <p:spPr>
          <a:xfrm>
            <a:off x="2411865" y="2622516"/>
            <a:ext cx="1371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Fatigue</a:t>
            </a:r>
          </a:p>
          <a:p>
            <a:r>
              <a:rPr lang="en-US" dirty="0"/>
              <a:t>NA = 1</a:t>
            </a:r>
          </a:p>
          <a:p>
            <a:r>
              <a:rPr lang="en-US" dirty="0"/>
              <a:t>Live = 122</a:t>
            </a:r>
          </a:p>
          <a:p>
            <a:r>
              <a:rPr lang="en-US" dirty="0"/>
              <a:t>Die = 32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7AE71C-027D-4CBF-8489-4CBE27C6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3523"/>
            <a:ext cx="1082082" cy="110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 = no</a:t>
            </a:r>
          </a:p>
          <a:p>
            <a:pPr marL="0" indent="0">
              <a:buNone/>
            </a:pPr>
            <a:r>
              <a:rPr lang="en-US" sz="1800" dirty="0"/>
              <a:t>2 = 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3E049-E11F-4C6F-9245-A54A2697409D}"/>
              </a:ext>
            </a:extLst>
          </p:cNvPr>
          <p:cNvSpPr txBox="1"/>
          <p:nvPr/>
        </p:nvSpPr>
        <p:spPr>
          <a:xfrm>
            <a:off x="2696938" y="5755610"/>
            <a:ext cx="245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Andres: Are the rows in the right order?</a:t>
            </a:r>
          </a:p>
        </p:txBody>
      </p:sp>
    </p:spTree>
    <p:extLst>
      <p:ext uri="{BB962C8B-B14F-4D97-AF65-F5344CB8AC3E}">
        <p14:creationId xmlns:p14="http://schemas.microsoft.com/office/powerpoint/2010/main" val="262819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9D73-0B43-4275-9A9A-81B1CABE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odds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8761-A854-4C32-94F3-FA2F939C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642" y="3072654"/>
            <a:ext cx="1082082" cy="110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 = no</a:t>
            </a:r>
          </a:p>
          <a:p>
            <a:pPr marL="0" indent="0">
              <a:buNone/>
            </a:pPr>
            <a:r>
              <a:rPr lang="en-US" sz="1800" dirty="0"/>
              <a:t>2 = yes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BD917-7225-4EC1-A6BA-1F6B8FCE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9" y="3303134"/>
            <a:ext cx="3552825" cy="203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082BD-DA2F-4EDF-AE48-6955EC2A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0" y="5573230"/>
            <a:ext cx="5343525" cy="704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A5473F-FC30-454C-B048-3C43323ADD58}"/>
                  </a:ext>
                </a:extLst>
              </p:cNvPr>
              <p:cNvSpPr txBox="1"/>
              <p:nvPr/>
            </p:nvSpPr>
            <p:spPr>
              <a:xfrm>
                <a:off x="6325368" y="4955142"/>
                <a:ext cx="5283626" cy="710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𝑐𝑎𝑠𝑒𝑠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𝑑𝑒𝑎𝑡h𝑠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𝑟𝑒𝑝𝑜𝑟𝑡𝑒𝑑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𝑠𝑦𝑚𝑝𝑡𝑜𝑚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𝑐𝑎𝑠𝑒𝑠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𝑟𝑒𝑝𝑜𝑟𝑡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𝑠𝑦𝑚𝑝𝑡𝑜𝑚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𝑐𝑜𝑛𝑡𝑟𝑜𝑙𝑠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𝑠𝑢𝑟𝑣𝑖𝑣𝑎𝑙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𝑟𝑒𝑝𝑜𝑟𝑡𝑒𝑑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𝑠𝑦𝑚𝑝𝑡𝑜𝑚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𝑐𝑜𝑛𝑡𝑟𝑜𝑙𝑠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𝑡h𝑎𝑡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𝑟𝑒𝑝𝑜𝑟𝑡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𝑠𝑦𝑚𝑝𝑡𝑜𝑚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2/30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52/70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A5473F-FC30-454C-B048-3C43323AD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368" y="4955142"/>
                <a:ext cx="5283626" cy="710516"/>
              </a:xfrm>
              <a:prstGeom prst="rect">
                <a:avLst/>
              </a:prstGeom>
              <a:blipFill>
                <a:blip r:embed="rId4"/>
                <a:stretch>
                  <a:fillRect l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D54ED25-7C49-4734-ACC2-6D28A639EA91}"/>
              </a:ext>
            </a:extLst>
          </p:cNvPr>
          <p:cNvSpPr/>
          <p:nvPr/>
        </p:nvSpPr>
        <p:spPr>
          <a:xfrm>
            <a:off x="322625" y="2079170"/>
            <a:ext cx="5512994" cy="4604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B5134-5CEE-40E2-A036-0A63F7803E02}"/>
              </a:ext>
            </a:extLst>
          </p:cNvPr>
          <p:cNvSpPr/>
          <p:nvPr/>
        </p:nvSpPr>
        <p:spPr>
          <a:xfrm>
            <a:off x="6096000" y="2079170"/>
            <a:ext cx="5512994" cy="4604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23DD8-C99E-4BE0-8B5E-80C1EFA1AB09}"/>
              </a:ext>
            </a:extLst>
          </p:cNvPr>
          <p:cNvSpPr txBox="1"/>
          <p:nvPr/>
        </p:nvSpPr>
        <p:spPr>
          <a:xfrm>
            <a:off x="6692516" y="5807918"/>
            <a:ext cx="369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odds of fatigue is lower in patients who died compared to those who survived.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4B6621-619F-42A4-83DD-0D55532C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72" y="2662384"/>
            <a:ext cx="1704663" cy="152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22F330-D235-438B-9F20-E9834F8C7E0F}"/>
              </a:ext>
            </a:extLst>
          </p:cNvPr>
          <p:cNvSpPr txBox="1"/>
          <p:nvPr/>
        </p:nvSpPr>
        <p:spPr>
          <a:xfrm>
            <a:off x="2083079" y="1447127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from PMID: 20842279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E1680-21E0-4C86-BC6B-2E50A47E87C1}"/>
              </a:ext>
            </a:extLst>
          </p:cNvPr>
          <p:cNvSpPr txBox="1"/>
          <p:nvPr/>
        </p:nvSpPr>
        <p:spPr>
          <a:xfrm>
            <a:off x="7903678" y="1645775"/>
            <a:ext cx="21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study - fatigue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B52AE2-AD06-4313-B529-4CA03D57A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024" y="2864888"/>
            <a:ext cx="1927207" cy="14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1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D76-8843-411D-91A4-F9B3C142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mean and 95% CI for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D6E4-97AF-44FF-8393-4BBD3561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28" y="7979228"/>
            <a:ext cx="5050971" cy="6893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0C124-F370-4FD7-B7A6-E6C4E6E20B11}"/>
                  </a:ext>
                </a:extLst>
              </p:cNvPr>
              <p:cNvSpPr txBox="1"/>
              <p:nvPr/>
            </p:nvSpPr>
            <p:spPr>
              <a:xfrm>
                <a:off x="914651" y="3449256"/>
                <a:ext cx="3603038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C0C124-F370-4FD7-B7A6-E6C4E6E20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51" y="3449256"/>
                <a:ext cx="3603038" cy="524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1B3E35A-8411-487E-9BF9-7E30389FB0AF}"/>
              </a:ext>
            </a:extLst>
          </p:cNvPr>
          <p:cNvSpPr/>
          <p:nvPr/>
        </p:nvSpPr>
        <p:spPr>
          <a:xfrm>
            <a:off x="768939" y="2563331"/>
            <a:ext cx="4303804" cy="325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EF4C9-FF73-4956-97B6-6B858641C432}"/>
              </a:ext>
            </a:extLst>
          </p:cNvPr>
          <p:cNvSpPr txBox="1"/>
          <p:nvPr/>
        </p:nvSpPr>
        <p:spPr>
          <a:xfrm>
            <a:off x="1004955" y="1949809"/>
            <a:ext cx="383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Example from http://www.stat.ucla.edu/~rgould/110as02/bsci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6DE28-3974-49AB-9BDE-4099AE08F2B0}"/>
              </a:ext>
            </a:extLst>
          </p:cNvPr>
          <p:cNvSpPr txBox="1"/>
          <p:nvPr/>
        </p:nvSpPr>
        <p:spPr>
          <a:xfrm>
            <a:off x="7500084" y="2103697"/>
            <a:ext cx="21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study - bilirubin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F14AA-9E70-46FA-A21A-774B503C178A}"/>
                  </a:ext>
                </a:extLst>
              </p:cNvPr>
              <p:cNvSpPr txBox="1"/>
              <p:nvPr/>
            </p:nvSpPr>
            <p:spPr>
              <a:xfrm>
                <a:off x="1625441" y="4414688"/>
                <a:ext cx="3211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 95% CI,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0.05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9F14AA-9E70-46FA-A21A-774B503C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441" y="4414688"/>
                <a:ext cx="3211286" cy="369332"/>
              </a:xfrm>
              <a:prstGeom prst="rect">
                <a:avLst/>
              </a:prstGeom>
              <a:blipFill>
                <a:blip r:embed="rId4"/>
                <a:stretch>
                  <a:fillRect l="-17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5A8662-BF18-4F46-AA4C-3104638F9052}"/>
                  </a:ext>
                </a:extLst>
              </p:cNvPr>
              <p:cNvSpPr txBox="1"/>
              <p:nvPr/>
            </p:nvSpPr>
            <p:spPr>
              <a:xfrm>
                <a:off x="7176538" y="2723484"/>
                <a:ext cx="3021853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95%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=1.15 ±1.96(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119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5A8662-BF18-4F46-AA4C-3104638F9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538" y="2723484"/>
                <a:ext cx="3021853" cy="572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025B09-3D54-475B-B959-8844C220C054}"/>
                  </a:ext>
                </a:extLst>
              </p:cNvPr>
              <p:cNvSpPr/>
              <p:nvPr/>
            </p:nvSpPr>
            <p:spPr>
              <a:xfrm>
                <a:off x="7304842" y="3609409"/>
                <a:ext cx="2606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95%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=1.15 ±0.129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025B09-3D54-475B-B959-8844C220C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842" y="3609409"/>
                <a:ext cx="26060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B204D7B-4DD5-4C33-A670-DFA462CE42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5853" y="4916061"/>
            <a:ext cx="2124075" cy="495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194DED-D258-438F-BFC7-4C2AAA4ED556}"/>
                  </a:ext>
                </a:extLst>
              </p:cNvPr>
              <p:cNvSpPr/>
              <p:nvPr/>
            </p:nvSpPr>
            <p:spPr>
              <a:xfrm>
                <a:off x="7545853" y="4336421"/>
                <a:ext cx="2055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1.15 (1.02−1.28)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194DED-D258-438F-BFC7-4C2AAA4E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53" y="4336421"/>
                <a:ext cx="205537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B032D5F-3C36-4D41-8D47-4C408C2082EB}"/>
              </a:ext>
            </a:extLst>
          </p:cNvPr>
          <p:cNvSpPr/>
          <p:nvPr/>
        </p:nvSpPr>
        <p:spPr>
          <a:xfrm>
            <a:off x="6411685" y="2563331"/>
            <a:ext cx="4303804" cy="325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1F70-1727-442B-9290-4416AB4C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continuous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00EB7-B886-4ADD-95E5-EFEC48C4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9" y="2523671"/>
            <a:ext cx="11737842" cy="20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6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208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Descriptive analysis of variables in a publicly available hepatitis dataset</vt:lpstr>
      <vt:lpstr>PowerPoint Presentation</vt:lpstr>
      <vt:lpstr>Summary of binary variables</vt:lpstr>
      <vt:lpstr>Calculating survival and death for fatigue</vt:lpstr>
      <vt:lpstr>Calculating odds ratios</vt:lpstr>
      <vt:lpstr>Calculating mean and 95% CI for continuous variables</vt:lpstr>
      <vt:lpstr>Summary of continuous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Butler</dc:creator>
  <cp:lastModifiedBy>Kelsey Butler</cp:lastModifiedBy>
  <cp:revision>32</cp:revision>
  <dcterms:created xsi:type="dcterms:W3CDTF">2021-02-15T19:30:45Z</dcterms:created>
  <dcterms:modified xsi:type="dcterms:W3CDTF">2021-02-16T15:58:18Z</dcterms:modified>
</cp:coreProperties>
</file>