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170" y="-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ACE-42EE-4FF7-87EF-F18F29935C1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ED7-1CFF-484D-BED8-28A052BD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2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ACE-42EE-4FF7-87EF-F18F29935C1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ED7-1CFF-484D-BED8-28A052BD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0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ACE-42EE-4FF7-87EF-F18F29935C1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ED7-1CFF-484D-BED8-28A052BD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5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ACE-42EE-4FF7-87EF-F18F29935C1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ED7-1CFF-484D-BED8-28A052BD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0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ACE-42EE-4FF7-87EF-F18F29935C1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ED7-1CFF-484D-BED8-28A052BD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1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ACE-42EE-4FF7-87EF-F18F29935C1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ED7-1CFF-484D-BED8-28A052BD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ACE-42EE-4FF7-87EF-F18F29935C1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ED7-1CFF-484D-BED8-28A052BD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3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ACE-42EE-4FF7-87EF-F18F29935C1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ED7-1CFF-484D-BED8-28A052BD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0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ACE-42EE-4FF7-87EF-F18F29935C1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ED7-1CFF-484D-BED8-28A052BD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5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ACE-42EE-4FF7-87EF-F18F29935C1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ED7-1CFF-484D-BED8-28A052BD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7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0ACE-42EE-4FF7-87EF-F18F29935C1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ED7-1CFF-484D-BED8-28A052BD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7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ACE-42EE-4FF7-87EF-F18F29935C1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72ED7-1CFF-484D-BED8-28A052BD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9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2286000"/>
            <a:ext cx="7772400" cy="5486400"/>
            <a:chOff x="0" y="2286000"/>
            <a:chExt cx="7772400" cy="5486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86000"/>
              <a:ext cx="7772400" cy="54864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08660" y="2918461"/>
              <a:ext cx="63246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Blog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0244126">
              <a:off x="880606" y="3991824"/>
              <a:ext cx="5860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 smtClean="0">
                  <a:solidFill>
                    <a:schemeClr val="bg1">
                      <a:lumMod val="65000"/>
                      <a:alpha val="55000"/>
                    </a:schemeClr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SAMPLE</a:t>
              </a:r>
              <a:endParaRPr lang="en-US" sz="9600" b="1" dirty="0">
                <a:solidFill>
                  <a:schemeClr val="bg1">
                    <a:lumMod val="65000"/>
                    <a:alpha val="55000"/>
                  </a:schemeClr>
                </a:solidFill>
                <a:latin typeface="Gill Sans MT" panose="020B0502020104020203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123780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US-standar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-US-standard" id="{38CC8A8F-F34F-4753-965E-40A3DE1050A6}" vid="{D1C60E73-2E1F-4A64-97A4-2240D67167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Gill Sans MT</vt:lpstr>
      <vt:lpstr>Times New Roman</vt:lpstr>
      <vt:lpstr>Theme-US-standard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Blackstad</dc:creator>
  <cp:lastModifiedBy>Logan Blackstad</cp:lastModifiedBy>
  <cp:revision>1</cp:revision>
  <dcterms:created xsi:type="dcterms:W3CDTF">2020-05-28T16:20:22Z</dcterms:created>
  <dcterms:modified xsi:type="dcterms:W3CDTF">2020-05-28T16:28:46Z</dcterms:modified>
</cp:coreProperties>
</file>