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286000"/>
            <a:ext cx="7772400" cy="5486400"/>
            <a:chOff x="0" y="2286000"/>
            <a:chExt cx="7772400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00"/>
              <a:ext cx="7772400" cy="5486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8660" y="2918461"/>
              <a:ext cx="63246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Blog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244126">
              <a:off x="880606" y="3991824"/>
              <a:ext cx="5860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bg1">
                      <a:lumMod val="65000"/>
                      <a:alpha val="55000"/>
                    </a:schemeClr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SAMPLE</a:t>
              </a:r>
              <a:endParaRPr lang="en-US" sz="9600" b="1" dirty="0">
                <a:solidFill>
                  <a:schemeClr val="bg1">
                    <a:lumMod val="65000"/>
                    <a:alpha val="5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2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ng Blog &amp; Free Blog.png Transparent Images #10678 - PNG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25" y="1266912"/>
            <a:ext cx="1425668" cy="13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88915" y="2700142"/>
            <a:ext cx="26252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 &amp; COMMENT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6050" y="1936495"/>
            <a:ext cx="619125" cy="196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2041" y="3040849"/>
            <a:ext cx="45166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EFFECTIVE WAY TO SHARE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231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US-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US-standard" id="{38CC8A8F-F34F-4753-965E-40A3DE1050A6}" vid="{D1C60E73-2E1F-4A64-97A4-2240D67167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Times New Roman</vt:lpstr>
      <vt:lpstr>Theme-US-standard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Blackstad</dc:creator>
  <cp:lastModifiedBy>Logan Blackstad</cp:lastModifiedBy>
  <cp:revision>3</cp:revision>
  <dcterms:created xsi:type="dcterms:W3CDTF">2020-05-28T16:20:22Z</dcterms:created>
  <dcterms:modified xsi:type="dcterms:W3CDTF">2020-05-28T17:01:19Z</dcterms:modified>
</cp:coreProperties>
</file>