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4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2b088b0-7b18-4fe3-88d6-c373be174564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creatorSessionId" value="&quot;44c68907-9cb9-401f-964e-9c8d30c16d25&quot;"/>
    <we:property name="creatorTenantId" value="&quot;78aac226-2f03-4b4d-9037-b46d56c55210&quot;"/>
    <we:property name="creatorUserId" value="&quot;100320016C1E4980&quot;"/>
    <we:property name="isVisualContainerHeaderHidden" value="false"/>
    <we:property name="pageDisplayName" value="&quot;Page 1&quot;"/>
    <we:property name="pageName" value="&quot;fe763cb96b0e837aea7c&quot;"/>
    <we:property name="reportEmbeddedTime" value="&quot;2024-10-21T02:53:15.419Z&quot;"/>
    <we:property name="reportName" value="&quot;Financial Summary&quot;"/>
    <we:property name="reportState" value="&quot;CONNECTED&quot;"/>
    <we:property name="reportUrl" value="&quot;/groups/me/reports/56ccfacc-5499-40c7-9503-d620613d5c7e/fe763cb96b0e837aea7c?bookmarkGuid=f50e27bf-6214-47e9-b3f3-c849bd5508ce&amp;bookmarkUsage=1&amp;ctid=78aac226-2f03-4b4d-9037-b46d56c55210&amp;fromEntryPoint=export&quot;"/>
    <we:property name="isFiltersActionButtonVisible" value="true"/>
    <we:property name="initialStateBookmark" value="&quot;H4sIAAAAAAAAA+1ZbY/aOBD+K8jSSa2E7hJCXug3lt17Udktgmql3ml18ssAaUMcOQ5dbsV/v7ETumyhQFfQBe4+kYzN+HlmxjNj54GIOM8SOruhEyBvyIWUnyZUfaq5pE7SSvbu3dvrdv/t3zft6ysUy0zHMs3JmweiqRqBvo3zgiZGAwr/uqsTmiQ9OjJvQ5rkUCcZqFymNIn/gXIyDmlVwLxO4D5LpKJG5UBTDUbtFKfjO67t/uzhipTreAoD4LqUDiEMPM5aAXMg8kIKNOQ4LS8nWGRrpxjVdvmOTDWNU1zGyDgD6riBy1ngBzSEoOVYGMM40dUUNru6zxSyQ86zzFilLaY05SCIpaAgLxE/kPZopGBEdfV69WSwI5NiskY+kIXi0IehHUp1rGe4Rrf7ofaq8ZrM0U49JdGKVtz+88aKfi3SyiKOeR3Lzx0FaEJhBPXtSH+PQVHFx7MuTCFZBfVlfHVogeaWqrj0nSXwHGJV5H3RRJ5wFSYkzLQlMOQShbVHgRmuKJAPQBXZZI0OikZSxZwm/wmDXGOojzda5CUjeXDd3UsoHx4qik8E6c3tZftkoA5OBGmv3T4VqP1TCdT3/d52pHcoyeN0lFSdw2MRf18SSLCOd8ZUadOasI/YA5iKPV90Dbjex6W+oEr/M1vKzzHfLwrgebJbVLO7uZE2whAYi5qu47nMCbiDD0fRuMWpKHKtZjWaihqXRYrPK7UvSSS3q9Ve/fT6q43gv0AL851Ulj3Gq131Da/9Uel4icbscKw6cpLRdFbL41G6htnWxCVkWui1mUsqAeqizFGXsVqcexr1r7gdWcTO7w6cdH9IhJaphYLvMUZ9AEwqDgQO8OAoUksfdKHSlfZEKj2USSz3UFA5VeIIIvK7iRrP1UkkQsZbnie4F/q0ARz85hE77gJSPjY3LufuuA1ES8fxYZO5zZC7rhMBbjzqN+lROG6X1MgLpSDVtSlNCjgfV+6BeuncgPuNkEei4biBz1tCeIF/Ms4dKfm5ukPZ8VC1qZfZP77Okvjce5Bv+WK33uOQti/7Bi+MuMNaHBzfxdYhbIZ+a2ug7y9cpB6Dqk1Ao7J8FattWF/8MnAjSAaa7iOBJug6UCAuqDqW+H4G70OE9Y4xUsazE0VChIFo+gGDls8BaGi0bTS+hnvN5P1Tk9uuutXA8zoWAD9sRa3Q8T2ItmrLxxR/V3SFTsPFisI4404z8FnYDLYf/v/faUut9C9Xe9hoWgFMaLbT5dtvShbZoSM28F0RDQPfd4C5DXDwBPcj42Jd0Vh3+cmfX7SRSQLiekej77kAbuZiXGC98IiLTECN7NWhLHSeUQ49moJFk5UqYrDz0Oq4jrGBfVbmtxujz0oT3Nr+EtmbT8rELoJWiVkCW/5gPjQTC8ui+xfE3/558x4AAA==&quot;"/>
    <we:property name="bookmark" value="&quot;H4sIAAAAAAAAA+1ZbY/aOBD+KyjSSa2E7pwE56XfWHbvRWJXaKlW6p32g1+GkDbEkePQpSv++9lO6LKFAl1BF7j7RDy2xs8zM54Zm0eHp2WRkdkNmYDzzrkQ4tOEyE8t12k7eS2LGccjhrwgQi4DhhCKzKwoVCry0nn36CgiE1B3aVmRzCjSwn/u2w7JsgFJzGhEshLaTgGyFDnJ0i9QL9ZTSlYwbzvwUGRCEqNyqIgCo3aql+uxhuD+6usdCVPpFIbAVC0dQRj4jMYBRRD5IQESMr2srBdYZGuXGNV2+57IFUlzvY2RMQoEuYHLaIADEkIQIwtjlGaqWUJnVw+F1Ow051lhjNPlU5Iz4I6lIKGsET863SSRkBDVDK+eTfZEVk3WyIeikgxuYWSncpWqmd6j3//QeuO9debaTgMptBWtuPv3jRX9XuWNRZAZjsXnngRtQm4E7e1I/0xBEsnGsz5MIVsF9XV+dWqB5o7ItPadJfASYk0AftXkPOPKTUiYZUtgnEstbD0JzHRDwfkARDqbrNHTokTIlJHsP2GQax3q440Wec1IHl739xLKh4eqxSeC9ObusnsyUIcngnTQ7Z4K1NtTCdT3t4PtSO+1pEzzJGs6h6ci/r4mkOk63hsTqUxrQj/qHsBU7Pmia9D7fVzqC5r0P7Ol/Bzz/aIAnie7RTW7nxupF4ZAadRxke9SFDCkP46icUtzXpVKzlok5y0mqlx/r9S+LBPM7tZ688vbbw4CfoUW5gepLHuMNafqO177q9HxGo3Z4Vj1xKQg+axVpkm+htnWxMVFXqm1mUtIDvKizlGXqVzce7z2N9yOLGLn9wdOuj8lQuvUQgD7lBIMoJMKggABC44itdyCqmS+0p4IqUYiS8UeCiojkh9BRP4wUeO5thPxkLLY9znzQ0w8YIA7R+y4C8jZ2Dy8nLvjNhCtHcdGHep2Qua6KAJ98AjukKNw3C6pkVVSQq5aU5JVcD6u3AP12rkBw17IIu4hN8As5twP8Mk4N5Hic/OGsuOlalMvs398vSXxufcg3/PFbr3HIW1f9w1+GDFEYwYIu7p1CDshjrcG+v7CRagxyNYElFZWrmK1DeurPwZuBElBkX0k0Ey7DiTwCyKPJb5fwPsQYb1jjNTxjKKI8zDgHRxQiDEDIKHRttH4Ch4UFQ/PTW676tjT93VdAHAYR3GIsA/RVm3lmOjfFV0h8lxdUSijDHUCTMNOsP3y//9JW2qlf7vaw0FTEmBCip0e3/6QoioOHbEBdnk0CjBGQF0PkL7B/cy4WFc01j1+spcXbc0kA369o9H3XAA3czEusF54wuVMQCb26VBUqiwIgwHJwaIpahUp2HXa6nofYwP7Lc1vP9U+q01wZ/tLzd78pezYbexu/wLWZjO/yh4AAA==&quot;"/>
    <we:property name="datasetId" value="&quot;50bd33e9-62d0-4028-a229-ffa4fe420550&quot;"/>
    <we:property name="embedUrl" value="&quot;/reportEmbed?reportId=56ccfacc-5499-40c7-9503-d620613d5c7e&amp;config=eyJjbHVzdGVyVXJsIjoiaHR0cHM6Ly9XQUJJLUNBTkFEQS1DRU5UUkFM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Kelsey Cui</cp:lastModifiedBy>
  <cp:revision>4</cp:revision>
  <dcterms:created xsi:type="dcterms:W3CDTF">2018-06-07T21:39:02Z</dcterms:created>
  <dcterms:modified xsi:type="dcterms:W3CDTF">2024-10-21T02:54:23Z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