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DB4F6-0496-4345-9374-9FF4946C796F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</dgm:pt>
    <dgm:pt modelId="{1EC2247F-5D72-4C63-8CEB-50A3FED5B828}">
      <dgm:prSet phldrT="[Text]"/>
      <dgm:spPr/>
      <dgm:t>
        <a:bodyPr/>
        <a:lstStyle/>
        <a:p>
          <a:r>
            <a:rPr lang="en-US" dirty="0"/>
            <a:t>Acquiring API data</a:t>
          </a:r>
        </a:p>
      </dgm:t>
    </dgm:pt>
    <dgm:pt modelId="{6E7F1862-9E4B-487C-93B6-A49746C59740}" type="parTrans" cxnId="{214336D8-A50D-49F3-B2BF-18F9993EFAB5}">
      <dgm:prSet/>
      <dgm:spPr/>
      <dgm:t>
        <a:bodyPr/>
        <a:lstStyle/>
        <a:p>
          <a:endParaRPr lang="en-US"/>
        </a:p>
      </dgm:t>
    </dgm:pt>
    <dgm:pt modelId="{13ADAC62-29B0-461D-BF32-6A2DA7FD7EBF}" type="sibTrans" cxnId="{214336D8-A50D-49F3-B2BF-18F9993EFAB5}">
      <dgm:prSet/>
      <dgm:spPr/>
      <dgm:t>
        <a:bodyPr/>
        <a:lstStyle/>
        <a:p>
          <a:endParaRPr lang="en-US"/>
        </a:p>
      </dgm:t>
    </dgm:pt>
    <dgm:pt modelId="{5EC0880C-F06D-42DB-9A7C-9AFA40562222}">
      <dgm:prSet phldrT="[Text]"/>
      <dgm:spPr/>
      <dgm:t>
        <a:bodyPr/>
        <a:lstStyle/>
        <a:p>
          <a:r>
            <a:rPr lang="en-US" dirty="0"/>
            <a:t>Appending historical data</a:t>
          </a:r>
        </a:p>
      </dgm:t>
    </dgm:pt>
    <dgm:pt modelId="{F69B07AB-0AD3-4059-A0FD-A42B8D763C08}" type="parTrans" cxnId="{010ECE36-B5BB-468F-B0CD-0BA8EFC33E04}">
      <dgm:prSet/>
      <dgm:spPr/>
      <dgm:t>
        <a:bodyPr/>
        <a:lstStyle/>
        <a:p>
          <a:endParaRPr lang="en-US"/>
        </a:p>
      </dgm:t>
    </dgm:pt>
    <dgm:pt modelId="{4DAD9003-17DA-4A0A-B913-D2F50F3E6F4B}" type="sibTrans" cxnId="{010ECE36-B5BB-468F-B0CD-0BA8EFC33E04}">
      <dgm:prSet/>
      <dgm:spPr/>
      <dgm:t>
        <a:bodyPr/>
        <a:lstStyle/>
        <a:p>
          <a:endParaRPr lang="en-US"/>
        </a:p>
      </dgm:t>
    </dgm:pt>
    <dgm:pt modelId="{F1C34512-6DE4-40AD-97C3-82B4D9B8A9CA}">
      <dgm:prSet phldrT="[Text]"/>
      <dgm:spPr/>
      <dgm:t>
        <a:bodyPr/>
        <a:lstStyle/>
        <a:p>
          <a:r>
            <a:rPr lang="en-US" dirty="0"/>
            <a:t>Merging Air Quality and Weather data</a:t>
          </a:r>
        </a:p>
      </dgm:t>
    </dgm:pt>
    <dgm:pt modelId="{D089843D-8781-47E2-A0AC-4AF337239769}" type="parTrans" cxnId="{D0E67838-073B-401D-BD41-3A324BA82B5F}">
      <dgm:prSet/>
      <dgm:spPr/>
      <dgm:t>
        <a:bodyPr/>
        <a:lstStyle/>
        <a:p>
          <a:endParaRPr lang="en-US"/>
        </a:p>
      </dgm:t>
    </dgm:pt>
    <dgm:pt modelId="{ED621969-4559-4116-9EEE-1AD7117DD46C}" type="sibTrans" cxnId="{D0E67838-073B-401D-BD41-3A324BA82B5F}">
      <dgm:prSet/>
      <dgm:spPr/>
      <dgm:t>
        <a:bodyPr/>
        <a:lstStyle/>
        <a:p>
          <a:endParaRPr lang="en-US"/>
        </a:p>
      </dgm:t>
    </dgm:pt>
    <dgm:pt modelId="{D01691FC-75FC-4FA4-9506-A887264E7CB1}">
      <dgm:prSet phldrT="[Text]"/>
      <dgm:spPr/>
      <dgm:t>
        <a:bodyPr/>
        <a:lstStyle/>
        <a:p>
          <a:r>
            <a:rPr lang="en-US" dirty="0"/>
            <a:t>Data munging</a:t>
          </a:r>
        </a:p>
      </dgm:t>
    </dgm:pt>
    <dgm:pt modelId="{5D428D1F-D81B-4E82-B7E4-BB21E484CB06}" type="parTrans" cxnId="{17E7EB06-2681-413E-86F5-4693440A64DE}">
      <dgm:prSet/>
      <dgm:spPr/>
      <dgm:t>
        <a:bodyPr/>
        <a:lstStyle/>
        <a:p>
          <a:endParaRPr lang="en-US"/>
        </a:p>
      </dgm:t>
    </dgm:pt>
    <dgm:pt modelId="{39674405-49BC-47B6-B612-E31370F46709}" type="sibTrans" cxnId="{17E7EB06-2681-413E-86F5-4693440A64DE}">
      <dgm:prSet/>
      <dgm:spPr/>
      <dgm:t>
        <a:bodyPr/>
        <a:lstStyle/>
        <a:p>
          <a:endParaRPr lang="en-US"/>
        </a:p>
      </dgm:t>
    </dgm:pt>
    <dgm:pt modelId="{7F78B333-2D48-4866-980C-DCA185DC76C6}">
      <dgm:prSet/>
      <dgm:spPr/>
      <dgm:t>
        <a:bodyPr/>
        <a:lstStyle/>
        <a:p>
          <a:r>
            <a:rPr lang="en-US" dirty="0">
              <a:solidFill>
                <a:schemeClr val="tx1">
                  <a:lumMod val="50000"/>
                  <a:lumOff val="50000"/>
                </a:schemeClr>
              </a:solidFill>
            </a:rPr>
            <a:t>Added columns of year, month, day, weekday etc.</a:t>
          </a:r>
        </a:p>
      </dgm:t>
    </dgm:pt>
    <dgm:pt modelId="{1902A5FF-3FB8-4187-BE8F-E3D28C1B160F}" type="parTrans" cxnId="{C6736736-B857-40F9-BF41-BB4503F757A3}">
      <dgm:prSet/>
      <dgm:spPr/>
      <dgm:t>
        <a:bodyPr/>
        <a:lstStyle/>
        <a:p>
          <a:endParaRPr lang="en-US"/>
        </a:p>
      </dgm:t>
    </dgm:pt>
    <dgm:pt modelId="{19F0A32E-6760-42F0-BDA8-859F5007995F}" type="sibTrans" cxnId="{C6736736-B857-40F9-BF41-BB4503F757A3}">
      <dgm:prSet/>
      <dgm:spPr/>
      <dgm:t>
        <a:bodyPr/>
        <a:lstStyle/>
        <a:p>
          <a:endParaRPr lang="en-US"/>
        </a:p>
      </dgm:t>
    </dgm:pt>
    <dgm:pt modelId="{3AB0F123-056C-4847-84E9-24302A004CA0}" type="pres">
      <dgm:prSet presAssocID="{5EBDB4F6-0496-4345-9374-9FF4946C796F}" presName="rootnode" presStyleCnt="0">
        <dgm:presLayoutVars>
          <dgm:chMax/>
          <dgm:chPref/>
          <dgm:dir/>
          <dgm:animLvl val="lvl"/>
        </dgm:presLayoutVars>
      </dgm:prSet>
      <dgm:spPr/>
    </dgm:pt>
    <dgm:pt modelId="{D774D23D-568C-42AD-B273-E0C252C14767}" type="pres">
      <dgm:prSet presAssocID="{1EC2247F-5D72-4C63-8CEB-50A3FED5B828}" presName="composite" presStyleCnt="0"/>
      <dgm:spPr/>
    </dgm:pt>
    <dgm:pt modelId="{AD35C239-45A1-4999-A41B-F81520D3B796}" type="pres">
      <dgm:prSet presAssocID="{1EC2247F-5D72-4C63-8CEB-50A3FED5B828}" presName="LShape" presStyleLbl="alignNode1" presStyleIdx="0" presStyleCnt="7"/>
      <dgm:spPr/>
    </dgm:pt>
    <dgm:pt modelId="{54F4A1BD-3EDD-43F2-9610-0376B531958E}" type="pres">
      <dgm:prSet presAssocID="{1EC2247F-5D72-4C63-8CEB-50A3FED5B82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FBA6843-DCBB-4778-9519-A959C8518D54}" type="pres">
      <dgm:prSet presAssocID="{1EC2247F-5D72-4C63-8CEB-50A3FED5B828}" presName="Triangle" presStyleLbl="alignNode1" presStyleIdx="1" presStyleCnt="7"/>
      <dgm:spPr/>
    </dgm:pt>
    <dgm:pt modelId="{9CC2AB80-C4C8-4369-853C-15E1D2386F76}" type="pres">
      <dgm:prSet presAssocID="{13ADAC62-29B0-461D-BF32-6A2DA7FD7EBF}" presName="sibTrans" presStyleCnt="0"/>
      <dgm:spPr/>
    </dgm:pt>
    <dgm:pt modelId="{1F450F91-66C0-4023-9E8B-2C53252D0C9F}" type="pres">
      <dgm:prSet presAssocID="{13ADAC62-29B0-461D-BF32-6A2DA7FD7EBF}" presName="space" presStyleCnt="0"/>
      <dgm:spPr/>
    </dgm:pt>
    <dgm:pt modelId="{10FE56E3-B9F9-435B-9976-A47B7F2FA847}" type="pres">
      <dgm:prSet presAssocID="{5EC0880C-F06D-42DB-9A7C-9AFA40562222}" presName="composite" presStyleCnt="0"/>
      <dgm:spPr/>
    </dgm:pt>
    <dgm:pt modelId="{00DCAE00-9F6B-4B22-9B36-FB3A95E7CA60}" type="pres">
      <dgm:prSet presAssocID="{5EC0880C-F06D-42DB-9A7C-9AFA40562222}" presName="LShape" presStyleLbl="alignNode1" presStyleIdx="2" presStyleCnt="7"/>
      <dgm:spPr/>
    </dgm:pt>
    <dgm:pt modelId="{082E959B-9685-4023-8736-E0D1DF76EB90}" type="pres">
      <dgm:prSet presAssocID="{5EC0880C-F06D-42DB-9A7C-9AFA4056222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72F2C8C-2EE5-48AE-82B9-F782BF60D919}" type="pres">
      <dgm:prSet presAssocID="{5EC0880C-F06D-42DB-9A7C-9AFA40562222}" presName="Triangle" presStyleLbl="alignNode1" presStyleIdx="3" presStyleCnt="7"/>
      <dgm:spPr/>
    </dgm:pt>
    <dgm:pt modelId="{32A0D964-4A44-4AD3-B021-A2E995351065}" type="pres">
      <dgm:prSet presAssocID="{4DAD9003-17DA-4A0A-B913-D2F50F3E6F4B}" presName="sibTrans" presStyleCnt="0"/>
      <dgm:spPr/>
    </dgm:pt>
    <dgm:pt modelId="{5E9B3496-EC80-4D41-AC1B-80F89551AA38}" type="pres">
      <dgm:prSet presAssocID="{4DAD9003-17DA-4A0A-B913-D2F50F3E6F4B}" presName="space" presStyleCnt="0"/>
      <dgm:spPr/>
    </dgm:pt>
    <dgm:pt modelId="{3D9E9796-D140-4E36-9E16-5CD0C428E31C}" type="pres">
      <dgm:prSet presAssocID="{F1C34512-6DE4-40AD-97C3-82B4D9B8A9CA}" presName="composite" presStyleCnt="0"/>
      <dgm:spPr/>
    </dgm:pt>
    <dgm:pt modelId="{55B6876E-4D51-4441-94B4-DE1834C6E4F3}" type="pres">
      <dgm:prSet presAssocID="{F1C34512-6DE4-40AD-97C3-82B4D9B8A9CA}" presName="LShape" presStyleLbl="alignNode1" presStyleIdx="4" presStyleCnt="7"/>
      <dgm:spPr/>
    </dgm:pt>
    <dgm:pt modelId="{6A9F0925-2F83-45FF-A29E-A566B65A06FB}" type="pres">
      <dgm:prSet presAssocID="{F1C34512-6DE4-40AD-97C3-82B4D9B8A9CA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9443577-91D0-4031-B99B-2B5855888D12}" type="pres">
      <dgm:prSet presAssocID="{F1C34512-6DE4-40AD-97C3-82B4D9B8A9CA}" presName="Triangle" presStyleLbl="alignNode1" presStyleIdx="5" presStyleCnt="7"/>
      <dgm:spPr/>
    </dgm:pt>
    <dgm:pt modelId="{10410B4A-A28F-45C9-9D3A-D3C2133BBF25}" type="pres">
      <dgm:prSet presAssocID="{ED621969-4559-4116-9EEE-1AD7117DD46C}" presName="sibTrans" presStyleCnt="0"/>
      <dgm:spPr/>
    </dgm:pt>
    <dgm:pt modelId="{A595CB97-C753-41D5-A4AB-1BD9BC2ADC8D}" type="pres">
      <dgm:prSet presAssocID="{ED621969-4559-4116-9EEE-1AD7117DD46C}" presName="space" presStyleCnt="0"/>
      <dgm:spPr/>
    </dgm:pt>
    <dgm:pt modelId="{06001572-B837-4523-B7F8-6F7717D90458}" type="pres">
      <dgm:prSet presAssocID="{D01691FC-75FC-4FA4-9506-A887264E7CB1}" presName="composite" presStyleCnt="0"/>
      <dgm:spPr/>
    </dgm:pt>
    <dgm:pt modelId="{25CBF40E-222F-47CF-B42D-8B8EE71A8BB5}" type="pres">
      <dgm:prSet presAssocID="{D01691FC-75FC-4FA4-9506-A887264E7CB1}" presName="LShape" presStyleLbl="alignNode1" presStyleIdx="6" presStyleCnt="7"/>
      <dgm:spPr/>
    </dgm:pt>
    <dgm:pt modelId="{D4F83232-9478-4816-A768-8BCB83017849}" type="pres">
      <dgm:prSet presAssocID="{D01691FC-75FC-4FA4-9506-A887264E7CB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7E7EB06-2681-413E-86F5-4693440A64DE}" srcId="{5EBDB4F6-0496-4345-9374-9FF4946C796F}" destId="{D01691FC-75FC-4FA4-9506-A887264E7CB1}" srcOrd="3" destOrd="0" parTransId="{5D428D1F-D81B-4E82-B7E4-BB21E484CB06}" sibTransId="{39674405-49BC-47B6-B612-E31370F46709}"/>
    <dgm:cxn modelId="{3BD6351A-C5DD-4459-AD11-A82F713E155A}" type="presOf" srcId="{F1C34512-6DE4-40AD-97C3-82B4D9B8A9CA}" destId="{6A9F0925-2F83-45FF-A29E-A566B65A06FB}" srcOrd="0" destOrd="0" presId="urn:microsoft.com/office/officeart/2009/3/layout/StepUpProcess"/>
    <dgm:cxn modelId="{E455B51D-05B6-4D8A-A62F-021E1DA3C879}" type="presOf" srcId="{5EBDB4F6-0496-4345-9374-9FF4946C796F}" destId="{3AB0F123-056C-4847-84E9-24302A004CA0}" srcOrd="0" destOrd="0" presId="urn:microsoft.com/office/officeart/2009/3/layout/StepUpProcess"/>
    <dgm:cxn modelId="{C6736736-B857-40F9-BF41-BB4503F757A3}" srcId="{D01691FC-75FC-4FA4-9506-A887264E7CB1}" destId="{7F78B333-2D48-4866-980C-DCA185DC76C6}" srcOrd="0" destOrd="0" parTransId="{1902A5FF-3FB8-4187-BE8F-E3D28C1B160F}" sibTransId="{19F0A32E-6760-42F0-BDA8-859F5007995F}"/>
    <dgm:cxn modelId="{010ECE36-B5BB-468F-B0CD-0BA8EFC33E04}" srcId="{5EBDB4F6-0496-4345-9374-9FF4946C796F}" destId="{5EC0880C-F06D-42DB-9A7C-9AFA40562222}" srcOrd="1" destOrd="0" parTransId="{F69B07AB-0AD3-4059-A0FD-A42B8D763C08}" sibTransId="{4DAD9003-17DA-4A0A-B913-D2F50F3E6F4B}"/>
    <dgm:cxn modelId="{D0E67838-073B-401D-BD41-3A324BA82B5F}" srcId="{5EBDB4F6-0496-4345-9374-9FF4946C796F}" destId="{F1C34512-6DE4-40AD-97C3-82B4D9B8A9CA}" srcOrd="2" destOrd="0" parTransId="{D089843D-8781-47E2-A0AC-4AF337239769}" sibTransId="{ED621969-4559-4116-9EEE-1AD7117DD46C}"/>
    <dgm:cxn modelId="{CCE37069-590B-429D-863A-FE9E469B412E}" type="presOf" srcId="{D01691FC-75FC-4FA4-9506-A887264E7CB1}" destId="{D4F83232-9478-4816-A768-8BCB83017849}" srcOrd="0" destOrd="0" presId="urn:microsoft.com/office/officeart/2009/3/layout/StepUpProcess"/>
    <dgm:cxn modelId="{E65F046D-EF67-43F8-8C7E-5D9A6F4C0373}" type="presOf" srcId="{1EC2247F-5D72-4C63-8CEB-50A3FED5B828}" destId="{54F4A1BD-3EDD-43F2-9610-0376B531958E}" srcOrd="0" destOrd="0" presId="urn:microsoft.com/office/officeart/2009/3/layout/StepUpProcess"/>
    <dgm:cxn modelId="{C13F8D90-BFD0-4354-8E65-A1BC3259B84B}" type="presOf" srcId="{5EC0880C-F06D-42DB-9A7C-9AFA40562222}" destId="{082E959B-9685-4023-8736-E0D1DF76EB90}" srcOrd="0" destOrd="0" presId="urn:microsoft.com/office/officeart/2009/3/layout/StepUpProcess"/>
    <dgm:cxn modelId="{90ECE3CA-AEE9-4DFB-8DD0-2922E6EB9B08}" type="presOf" srcId="{7F78B333-2D48-4866-980C-DCA185DC76C6}" destId="{D4F83232-9478-4816-A768-8BCB83017849}" srcOrd="0" destOrd="1" presId="urn:microsoft.com/office/officeart/2009/3/layout/StepUpProcess"/>
    <dgm:cxn modelId="{214336D8-A50D-49F3-B2BF-18F9993EFAB5}" srcId="{5EBDB4F6-0496-4345-9374-9FF4946C796F}" destId="{1EC2247F-5D72-4C63-8CEB-50A3FED5B828}" srcOrd="0" destOrd="0" parTransId="{6E7F1862-9E4B-487C-93B6-A49746C59740}" sibTransId="{13ADAC62-29B0-461D-BF32-6A2DA7FD7EBF}"/>
    <dgm:cxn modelId="{2E71C95A-A7D4-4429-BE77-0EA15A2C888E}" type="presParOf" srcId="{3AB0F123-056C-4847-84E9-24302A004CA0}" destId="{D774D23D-568C-42AD-B273-E0C252C14767}" srcOrd="0" destOrd="0" presId="urn:microsoft.com/office/officeart/2009/3/layout/StepUpProcess"/>
    <dgm:cxn modelId="{AC8AD652-1413-48A7-9411-69603AAF07B3}" type="presParOf" srcId="{D774D23D-568C-42AD-B273-E0C252C14767}" destId="{AD35C239-45A1-4999-A41B-F81520D3B796}" srcOrd="0" destOrd="0" presId="urn:microsoft.com/office/officeart/2009/3/layout/StepUpProcess"/>
    <dgm:cxn modelId="{E6763463-738A-452B-B9B4-0F00604C3D2F}" type="presParOf" srcId="{D774D23D-568C-42AD-B273-E0C252C14767}" destId="{54F4A1BD-3EDD-43F2-9610-0376B531958E}" srcOrd="1" destOrd="0" presId="urn:microsoft.com/office/officeart/2009/3/layout/StepUpProcess"/>
    <dgm:cxn modelId="{EF2D381B-484D-456A-894A-134694EA359C}" type="presParOf" srcId="{D774D23D-568C-42AD-B273-E0C252C14767}" destId="{7FBA6843-DCBB-4778-9519-A959C8518D54}" srcOrd="2" destOrd="0" presId="urn:microsoft.com/office/officeart/2009/3/layout/StepUpProcess"/>
    <dgm:cxn modelId="{F705F3AA-E25F-4258-A3D9-CD44D336FC39}" type="presParOf" srcId="{3AB0F123-056C-4847-84E9-24302A004CA0}" destId="{9CC2AB80-C4C8-4369-853C-15E1D2386F76}" srcOrd="1" destOrd="0" presId="urn:microsoft.com/office/officeart/2009/3/layout/StepUpProcess"/>
    <dgm:cxn modelId="{3B4E2C8A-EF78-4522-AF43-CF44BDBE7296}" type="presParOf" srcId="{9CC2AB80-C4C8-4369-853C-15E1D2386F76}" destId="{1F450F91-66C0-4023-9E8B-2C53252D0C9F}" srcOrd="0" destOrd="0" presId="urn:microsoft.com/office/officeart/2009/3/layout/StepUpProcess"/>
    <dgm:cxn modelId="{2617FCBE-51DE-4FA0-A8E7-8F6DB014A5CC}" type="presParOf" srcId="{3AB0F123-056C-4847-84E9-24302A004CA0}" destId="{10FE56E3-B9F9-435B-9976-A47B7F2FA847}" srcOrd="2" destOrd="0" presId="urn:microsoft.com/office/officeart/2009/3/layout/StepUpProcess"/>
    <dgm:cxn modelId="{2CBA17AF-6B38-48BE-88B7-947BE87456B3}" type="presParOf" srcId="{10FE56E3-B9F9-435B-9976-A47B7F2FA847}" destId="{00DCAE00-9F6B-4B22-9B36-FB3A95E7CA60}" srcOrd="0" destOrd="0" presId="urn:microsoft.com/office/officeart/2009/3/layout/StepUpProcess"/>
    <dgm:cxn modelId="{5512B553-514D-4805-A8D1-C109761B31BB}" type="presParOf" srcId="{10FE56E3-B9F9-435B-9976-A47B7F2FA847}" destId="{082E959B-9685-4023-8736-E0D1DF76EB90}" srcOrd="1" destOrd="0" presId="urn:microsoft.com/office/officeart/2009/3/layout/StepUpProcess"/>
    <dgm:cxn modelId="{58BF0794-A283-40BD-BA54-AC3E35F2AFA9}" type="presParOf" srcId="{10FE56E3-B9F9-435B-9976-A47B7F2FA847}" destId="{C72F2C8C-2EE5-48AE-82B9-F782BF60D919}" srcOrd="2" destOrd="0" presId="urn:microsoft.com/office/officeart/2009/3/layout/StepUpProcess"/>
    <dgm:cxn modelId="{FE3F3C2A-4E7B-43EA-A9AF-27276E03BA99}" type="presParOf" srcId="{3AB0F123-056C-4847-84E9-24302A004CA0}" destId="{32A0D964-4A44-4AD3-B021-A2E995351065}" srcOrd="3" destOrd="0" presId="urn:microsoft.com/office/officeart/2009/3/layout/StepUpProcess"/>
    <dgm:cxn modelId="{65DCDAA6-31CA-414B-86EB-02BE82179E51}" type="presParOf" srcId="{32A0D964-4A44-4AD3-B021-A2E995351065}" destId="{5E9B3496-EC80-4D41-AC1B-80F89551AA38}" srcOrd="0" destOrd="0" presId="urn:microsoft.com/office/officeart/2009/3/layout/StepUpProcess"/>
    <dgm:cxn modelId="{12E64168-F159-4068-B588-60E02E928D3D}" type="presParOf" srcId="{3AB0F123-056C-4847-84E9-24302A004CA0}" destId="{3D9E9796-D140-4E36-9E16-5CD0C428E31C}" srcOrd="4" destOrd="0" presId="urn:microsoft.com/office/officeart/2009/3/layout/StepUpProcess"/>
    <dgm:cxn modelId="{E999FC26-3832-48F2-87FF-B5E11C62A3A5}" type="presParOf" srcId="{3D9E9796-D140-4E36-9E16-5CD0C428E31C}" destId="{55B6876E-4D51-4441-94B4-DE1834C6E4F3}" srcOrd="0" destOrd="0" presId="urn:microsoft.com/office/officeart/2009/3/layout/StepUpProcess"/>
    <dgm:cxn modelId="{BF168AB8-C942-4E70-B9C8-F396C5F73C89}" type="presParOf" srcId="{3D9E9796-D140-4E36-9E16-5CD0C428E31C}" destId="{6A9F0925-2F83-45FF-A29E-A566B65A06FB}" srcOrd="1" destOrd="0" presId="urn:microsoft.com/office/officeart/2009/3/layout/StepUpProcess"/>
    <dgm:cxn modelId="{DC824A81-D812-42E2-9BF2-502D21A1048E}" type="presParOf" srcId="{3D9E9796-D140-4E36-9E16-5CD0C428E31C}" destId="{B9443577-91D0-4031-B99B-2B5855888D12}" srcOrd="2" destOrd="0" presId="urn:microsoft.com/office/officeart/2009/3/layout/StepUpProcess"/>
    <dgm:cxn modelId="{771FB8B8-47FE-4C61-8CC9-75CA0C3653B2}" type="presParOf" srcId="{3AB0F123-056C-4847-84E9-24302A004CA0}" destId="{10410B4A-A28F-45C9-9D3A-D3C2133BBF25}" srcOrd="5" destOrd="0" presId="urn:microsoft.com/office/officeart/2009/3/layout/StepUpProcess"/>
    <dgm:cxn modelId="{6D54F914-2FBB-4C83-8400-5FCD0771406A}" type="presParOf" srcId="{10410B4A-A28F-45C9-9D3A-D3C2133BBF25}" destId="{A595CB97-C753-41D5-A4AB-1BD9BC2ADC8D}" srcOrd="0" destOrd="0" presId="urn:microsoft.com/office/officeart/2009/3/layout/StepUpProcess"/>
    <dgm:cxn modelId="{98754E16-8A48-4BF2-A3F0-E7D977B226AF}" type="presParOf" srcId="{3AB0F123-056C-4847-84E9-24302A004CA0}" destId="{06001572-B837-4523-B7F8-6F7717D90458}" srcOrd="6" destOrd="0" presId="urn:microsoft.com/office/officeart/2009/3/layout/StepUpProcess"/>
    <dgm:cxn modelId="{1B1B6E05-0DD6-4420-A92D-398CD2A3B486}" type="presParOf" srcId="{06001572-B837-4523-B7F8-6F7717D90458}" destId="{25CBF40E-222F-47CF-B42D-8B8EE71A8BB5}" srcOrd="0" destOrd="0" presId="urn:microsoft.com/office/officeart/2009/3/layout/StepUpProcess"/>
    <dgm:cxn modelId="{B5D34642-67DD-4B8E-87FD-4508564E4A04}" type="presParOf" srcId="{06001572-B837-4523-B7F8-6F7717D90458}" destId="{D4F83232-9478-4816-A768-8BCB8301784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DB4F6-0496-4345-9374-9FF4946C796F}" type="doc">
      <dgm:prSet loTypeId="urn:microsoft.com/office/officeart/2005/8/layout/process1" loCatId="process" qsTypeId="urn:microsoft.com/office/officeart/2005/8/quickstyle/simple1" qsCatId="simple" csTypeId="urn:microsoft.com/office/officeart/2005/8/colors/accent6_3" csCatId="accent6" phldr="1"/>
      <dgm:spPr/>
    </dgm:pt>
    <dgm:pt modelId="{1EC2247F-5D72-4C63-8CEB-50A3FED5B828}">
      <dgm:prSet phldrT="[Text]"/>
      <dgm:spPr/>
      <dgm:t>
        <a:bodyPr/>
        <a:lstStyle/>
        <a:p>
          <a:r>
            <a:rPr lang="en-US" dirty="0"/>
            <a:t>Calculating distances between AQ and weather stations</a:t>
          </a:r>
        </a:p>
      </dgm:t>
    </dgm:pt>
    <dgm:pt modelId="{6E7F1862-9E4B-487C-93B6-A49746C59740}" type="parTrans" cxnId="{214336D8-A50D-49F3-B2BF-18F9993EFAB5}">
      <dgm:prSet/>
      <dgm:spPr/>
      <dgm:t>
        <a:bodyPr/>
        <a:lstStyle/>
        <a:p>
          <a:endParaRPr lang="en-US"/>
        </a:p>
      </dgm:t>
    </dgm:pt>
    <dgm:pt modelId="{13ADAC62-29B0-461D-BF32-6A2DA7FD7EBF}" type="sibTrans" cxnId="{214336D8-A50D-49F3-B2BF-18F9993EFAB5}">
      <dgm:prSet/>
      <dgm:spPr/>
      <dgm:t>
        <a:bodyPr/>
        <a:lstStyle/>
        <a:p>
          <a:endParaRPr lang="en-US"/>
        </a:p>
      </dgm:t>
    </dgm:pt>
    <dgm:pt modelId="{5EC0880C-F06D-42DB-9A7C-9AFA40562222}">
      <dgm:prSet phldrT="[Text]"/>
      <dgm:spPr/>
      <dgm:t>
        <a:bodyPr/>
        <a:lstStyle/>
        <a:p>
          <a:r>
            <a:rPr lang="en-US" dirty="0"/>
            <a:t>Determining the closest stations and creating match table</a:t>
          </a:r>
        </a:p>
      </dgm:t>
    </dgm:pt>
    <dgm:pt modelId="{F69B07AB-0AD3-4059-A0FD-A42B8D763C08}" type="parTrans" cxnId="{010ECE36-B5BB-468F-B0CD-0BA8EFC33E04}">
      <dgm:prSet/>
      <dgm:spPr/>
      <dgm:t>
        <a:bodyPr/>
        <a:lstStyle/>
        <a:p>
          <a:endParaRPr lang="en-US"/>
        </a:p>
      </dgm:t>
    </dgm:pt>
    <dgm:pt modelId="{4DAD9003-17DA-4A0A-B913-D2F50F3E6F4B}" type="sibTrans" cxnId="{010ECE36-B5BB-468F-B0CD-0BA8EFC33E04}">
      <dgm:prSet/>
      <dgm:spPr/>
      <dgm:t>
        <a:bodyPr/>
        <a:lstStyle/>
        <a:p>
          <a:endParaRPr lang="en-US"/>
        </a:p>
      </dgm:t>
    </dgm:pt>
    <dgm:pt modelId="{F1C34512-6DE4-40AD-97C3-82B4D9B8A9CA}">
      <dgm:prSet phldrT="[Text]"/>
      <dgm:spPr/>
      <dgm:t>
        <a:bodyPr/>
        <a:lstStyle/>
        <a:p>
          <a:r>
            <a:rPr lang="en-US" dirty="0"/>
            <a:t>Merging Air Quality and Weather data with the match table</a:t>
          </a:r>
        </a:p>
      </dgm:t>
    </dgm:pt>
    <dgm:pt modelId="{D089843D-8781-47E2-A0AC-4AF337239769}" type="parTrans" cxnId="{D0E67838-073B-401D-BD41-3A324BA82B5F}">
      <dgm:prSet/>
      <dgm:spPr/>
      <dgm:t>
        <a:bodyPr/>
        <a:lstStyle/>
        <a:p>
          <a:endParaRPr lang="en-US"/>
        </a:p>
      </dgm:t>
    </dgm:pt>
    <dgm:pt modelId="{ED621969-4559-4116-9EEE-1AD7117DD46C}" type="sibTrans" cxnId="{D0E67838-073B-401D-BD41-3A324BA82B5F}">
      <dgm:prSet/>
      <dgm:spPr/>
      <dgm:t>
        <a:bodyPr/>
        <a:lstStyle/>
        <a:p>
          <a:endParaRPr lang="en-US"/>
        </a:p>
      </dgm:t>
    </dgm:pt>
    <dgm:pt modelId="{D3980D64-0F5F-4A87-A530-F9B421BEC662}" type="pres">
      <dgm:prSet presAssocID="{5EBDB4F6-0496-4345-9374-9FF4946C796F}" presName="Name0" presStyleCnt="0">
        <dgm:presLayoutVars>
          <dgm:dir/>
          <dgm:resizeHandles val="exact"/>
        </dgm:presLayoutVars>
      </dgm:prSet>
      <dgm:spPr/>
    </dgm:pt>
    <dgm:pt modelId="{6D23315D-B023-48E4-B1DC-948FFE8A4874}" type="pres">
      <dgm:prSet presAssocID="{1EC2247F-5D72-4C63-8CEB-50A3FED5B828}" presName="node" presStyleLbl="node1" presStyleIdx="0" presStyleCnt="3">
        <dgm:presLayoutVars>
          <dgm:bulletEnabled val="1"/>
        </dgm:presLayoutVars>
      </dgm:prSet>
      <dgm:spPr/>
    </dgm:pt>
    <dgm:pt modelId="{C3804E90-2A43-4E6B-AD13-F6DFDB8C8A3A}" type="pres">
      <dgm:prSet presAssocID="{13ADAC62-29B0-461D-BF32-6A2DA7FD7EBF}" presName="sibTrans" presStyleLbl="sibTrans2D1" presStyleIdx="0" presStyleCnt="2"/>
      <dgm:spPr/>
    </dgm:pt>
    <dgm:pt modelId="{BBDFDE6E-8892-4077-9EC0-010BAEA58FA5}" type="pres">
      <dgm:prSet presAssocID="{13ADAC62-29B0-461D-BF32-6A2DA7FD7EBF}" presName="connectorText" presStyleLbl="sibTrans2D1" presStyleIdx="0" presStyleCnt="2"/>
      <dgm:spPr/>
    </dgm:pt>
    <dgm:pt modelId="{15ACF441-9EDE-4EF6-86CB-58D410BEF7CA}" type="pres">
      <dgm:prSet presAssocID="{5EC0880C-F06D-42DB-9A7C-9AFA40562222}" presName="node" presStyleLbl="node1" presStyleIdx="1" presStyleCnt="3">
        <dgm:presLayoutVars>
          <dgm:bulletEnabled val="1"/>
        </dgm:presLayoutVars>
      </dgm:prSet>
      <dgm:spPr/>
    </dgm:pt>
    <dgm:pt modelId="{0C04A533-FF41-4B90-ABA7-4CD76236A359}" type="pres">
      <dgm:prSet presAssocID="{4DAD9003-17DA-4A0A-B913-D2F50F3E6F4B}" presName="sibTrans" presStyleLbl="sibTrans2D1" presStyleIdx="1" presStyleCnt="2"/>
      <dgm:spPr/>
    </dgm:pt>
    <dgm:pt modelId="{5DCB872E-4332-4C6C-AA76-6C8340893FD8}" type="pres">
      <dgm:prSet presAssocID="{4DAD9003-17DA-4A0A-B913-D2F50F3E6F4B}" presName="connectorText" presStyleLbl="sibTrans2D1" presStyleIdx="1" presStyleCnt="2"/>
      <dgm:spPr/>
    </dgm:pt>
    <dgm:pt modelId="{9D0583EC-2DD0-4CF3-AB23-C46D1677F14A}" type="pres">
      <dgm:prSet presAssocID="{F1C34512-6DE4-40AD-97C3-82B4D9B8A9CA}" presName="node" presStyleLbl="node1" presStyleIdx="2" presStyleCnt="3">
        <dgm:presLayoutVars>
          <dgm:bulletEnabled val="1"/>
        </dgm:presLayoutVars>
      </dgm:prSet>
      <dgm:spPr/>
    </dgm:pt>
  </dgm:ptLst>
  <dgm:cxnLst>
    <dgm:cxn modelId="{F90EB713-3E2A-4109-A515-126594BF2C71}" type="presOf" srcId="{4DAD9003-17DA-4A0A-B913-D2F50F3E6F4B}" destId="{0C04A533-FF41-4B90-ABA7-4CD76236A359}" srcOrd="0" destOrd="0" presId="urn:microsoft.com/office/officeart/2005/8/layout/process1"/>
    <dgm:cxn modelId="{F9DA891F-7A7C-4365-9556-E9130FB6E279}" type="presOf" srcId="{4DAD9003-17DA-4A0A-B913-D2F50F3E6F4B}" destId="{5DCB872E-4332-4C6C-AA76-6C8340893FD8}" srcOrd="1" destOrd="0" presId="urn:microsoft.com/office/officeart/2005/8/layout/process1"/>
    <dgm:cxn modelId="{B2356D2E-60C4-483A-B5AA-2B9A1C3782AE}" type="presOf" srcId="{5EC0880C-F06D-42DB-9A7C-9AFA40562222}" destId="{15ACF441-9EDE-4EF6-86CB-58D410BEF7CA}" srcOrd="0" destOrd="0" presId="urn:microsoft.com/office/officeart/2005/8/layout/process1"/>
    <dgm:cxn modelId="{010ECE36-B5BB-468F-B0CD-0BA8EFC33E04}" srcId="{5EBDB4F6-0496-4345-9374-9FF4946C796F}" destId="{5EC0880C-F06D-42DB-9A7C-9AFA40562222}" srcOrd="1" destOrd="0" parTransId="{F69B07AB-0AD3-4059-A0FD-A42B8D763C08}" sibTransId="{4DAD9003-17DA-4A0A-B913-D2F50F3E6F4B}"/>
    <dgm:cxn modelId="{D0E67838-073B-401D-BD41-3A324BA82B5F}" srcId="{5EBDB4F6-0496-4345-9374-9FF4946C796F}" destId="{F1C34512-6DE4-40AD-97C3-82B4D9B8A9CA}" srcOrd="2" destOrd="0" parTransId="{D089843D-8781-47E2-A0AC-4AF337239769}" sibTransId="{ED621969-4559-4116-9EEE-1AD7117DD46C}"/>
    <dgm:cxn modelId="{16C3616A-6E3A-45FF-B043-DE3524FB9B96}" type="presOf" srcId="{5EBDB4F6-0496-4345-9374-9FF4946C796F}" destId="{D3980D64-0F5F-4A87-A530-F9B421BEC662}" srcOrd="0" destOrd="0" presId="urn:microsoft.com/office/officeart/2005/8/layout/process1"/>
    <dgm:cxn modelId="{FEA77C82-3975-4F11-9E9E-F7511364067D}" type="presOf" srcId="{13ADAC62-29B0-461D-BF32-6A2DA7FD7EBF}" destId="{C3804E90-2A43-4E6B-AD13-F6DFDB8C8A3A}" srcOrd="0" destOrd="0" presId="urn:microsoft.com/office/officeart/2005/8/layout/process1"/>
    <dgm:cxn modelId="{29AD6C84-9FEC-42A3-B2FB-CD1CD107543B}" type="presOf" srcId="{13ADAC62-29B0-461D-BF32-6A2DA7FD7EBF}" destId="{BBDFDE6E-8892-4077-9EC0-010BAEA58FA5}" srcOrd="1" destOrd="0" presId="urn:microsoft.com/office/officeart/2005/8/layout/process1"/>
    <dgm:cxn modelId="{7FA7D5CC-9439-4E30-BC14-19E5EEB06D48}" type="presOf" srcId="{F1C34512-6DE4-40AD-97C3-82B4D9B8A9CA}" destId="{9D0583EC-2DD0-4CF3-AB23-C46D1677F14A}" srcOrd="0" destOrd="0" presId="urn:microsoft.com/office/officeart/2005/8/layout/process1"/>
    <dgm:cxn modelId="{214336D8-A50D-49F3-B2BF-18F9993EFAB5}" srcId="{5EBDB4F6-0496-4345-9374-9FF4946C796F}" destId="{1EC2247F-5D72-4C63-8CEB-50A3FED5B828}" srcOrd="0" destOrd="0" parTransId="{6E7F1862-9E4B-487C-93B6-A49746C59740}" sibTransId="{13ADAC62-29B0-461D-BF32-6A2DA7FD7EBF}"/>
    <dgm:cxn modelId="{F03751E9-ED7F-4CBE-82AB-692621ECBB08}" type="presOf" srcId="{1EC2247F-5D72-4C63-8CEB-50A3FED5B828}" destId="{6D23315D-B023-48E4-B1DC-948FFE8A4874}" srcOrd="0" destOrd="0" presId="urn:microsoft.com/office/officeart/2005/8/layout/process1"/>
    <dgm:cxn modelId="{98113150-1206-4700-835A-BE3FA31E52D5}" type="presParOf" srcId="{D3980D64-0F5F-4A87-A530-F9B421BEC662}" destId="{6D23315D-B023-48E4-B1DC-948FFE8A4874}" srcOrd="0" destOrd="0" presId="urn:microsoft.com/office/officeart/2005/8/layout/process1"/>
    <dgm:cxn modelId="{65D6526E-E9C0-4C7A-A515-BF79D501DF2D}" type="presParOf" srcId="{D3980D64-0F5F-4A87-A530-F9B421BEC662}" destId="{C3804E90-2A43-4E6B-AD13-F6DFDB8C8A3A}" srcOrd="1" destOrd="0" presId="urn:microsoft.com/office/officeart/2005/8/layout/process1"/>
    <dgm:cxn modelId="{C7347902-AD6E-4962-8C37-9FB927817426}" type="presParOf" srcId="{C3804E90-2A43-4E6B-AD13-F6DFDB8C8A3A}" destId="{BBDFDE6E-8892-4077-9EC0-010BAEA58FA5}" srcOrd="0" destOrd="0" presId="urn:microsoft.com/office/officeart/2005/8/layout/process1"/>
    <dgm:cxn modelId="{EA4636B1-0B9A-4109-8A2C-8811FC36DC3C}" type="presParOf" srcId="{D3980D64-0F5F-4A87-A530-F9B421BEC662}" destId="{15ACF441-9EDE-4EF6-86CB-58D410BEF7CA}" srcOrd="2" destOrd="0" presId="urn:microsoft.com/office/officeart/2005/8/layout/process1"/>
    <dgm:cxn modelId="{E67361FD-B086-4F36-86F9-3B1590E69707}" type="presParOf" srcId="{D3980D64-0F5F-4A87-A530-F9B421BEC662}" destId="{0C04A533-FF41-4B90-ABA7-4CD76236A359}" srcOrd="3" destOrd="0" presId="urn:microsoft.com/office/officeart/2005/8/layout/process1"/>
    <dgm:cxn modelId="{7886655B-8344-4117-9695-C5966ED9C1D3}" type="presParOf" srcId="{0C04A533-FF41-4B90-ABA7-4CD76236A359}" destId="{5DCB872E-4332-4C6C-AA76-6C8340893FD8}" srcOrd="0" destOrd="0" presId="urn:microsoft.com/office/officeart/2005/8/layout/process1"/>
    <dgm:cxn modelId="{98C128D5-B9C0-4F6C-88FF-5417F628E99A}" type="presParOf" srcId="{D3980D64-0F5F-4A87-A530-F9B421BEC662}" destId="{9D0583EC-2DD0-4CF3-AB23-C46D1677F14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5C239-45A1-4999-A41B-F81520D3B796}">
      <dsp:nvSpPr>
        <dsp:cNvPr id="0" name=""/>
        <dsp:cNvSpPr/>
      </dsp:nvSpPr>
      <dsp:spPr>
        <a:xfrm rot="5400000">
          <a:off x="376903" y="1778897"/>
          <a:ext cx="1130929" cy="188184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4A1BD-3EDD-43F2-9610-0376B531958E}">
      <dsp:nvSpPr>
        <dsp:cNvPr id="0" name=""/>
        <dsp:cNvSpPr/>
      </dsp:nvSpPr>
      <dsp:spPr>
        <a:xfrm>
          <a:off x="188123" y="2341162"/>
          <a:ext cx="1698936" cy="148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Acquiring API data</a:t>
          </a:r>
        </a:p>
      </dsp:txBody>
      <dsp:txXfrm>
        <a:off x="188123" y="2341162"/>
        <a:ext cx="1698936" cy="1489217"/>
      </dsp:txXfrm>
    </dsp:sp>
    <dsp:sp modelId="{7FBA6843-DCBB-4778-9519-A959C8518D54}">
      <dsp:nvSpPr>
        <dsp:cNvPr id="0" name=""/>
        <dsp:cNvSpPr/>
      </dsp:nvSpPr>
      <dsp:spPr>
        <a:xfrm>
          <a:off x="1566506" y="1640354"/>
          <a:ext cx="320554" cy="320554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CAE00-9F6B-4B22-9B36-FB3A95E7CA60}">
      <dsp:nvSpPr>
        <dsp:cNvPr id="0" name=""/>
        <dsp:cNvSpPr/>
      </dsp:nvSpPr>
      <dsp:spPr>
        <a:xfrm rot="5400000">
          <a:off x="2456734" y="1264241"/>
          <a:ext cx="1130929" cy="188184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E959B-9685-4023-8736-E0D1DF76EB90}">
      <dsp:nvSpPr>
        <dsp:cNvPr id="0" name=""/>
        <dsp:cNvSpPr/>
      </dsp:nvSpPr>
      <dsp:spPr>
        <a:xfrm>
          <a:off x="2267954" y="1826506"/>
          <a:ext cx="1698936" cy="148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Appending historical data</a:t>
          </a:r>
        </a:p>
      </dsp:txBody>
      <dsp:txXfrm>
        <a:off x="2267954" y="1826506"/>
        <a:ext cx="1698936" cy="1489217"/>
      </dsp:txXfrm>
    </dsp:sp>
    <dsp:sp modelId="{C72F2C8C-2EE5-48AE-82B9-F782BF60D919}">
      <dsp:nvSpPr>
        <dsp:cNvPr id="0" name=""/>
        <dsp:cNvSpPr/>
      </dsp:nvSpPr>
      <dsp:spPr>
        <a:xfrm>
          <a:off x="3646336" y="1125698"/>
          <a:ext cx="320554" cy="320554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6876E-4D51-4441-94B4-DE1834C6E4F3}">
      <dsp:nvSpPr>
        <dsp:cNvPr id="0" name=""/>
        <dsp:cNvSpPr/>
      </dsp:nvSpPr>
      <dsp:spPr>
        <a:xfrm rot="5400000">
          <a:off x="4536564" y="749585"/>
          <a:ext cx="1130929" cy="188184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F0925-2F83-45FF-A29E-A566B65A06FB}">
      <dsp:nvSpPr>
        <dsp:cNvPr id="0" name=""/>
        <dsp:cNvSpPr/>
      </dsp:nvSpPr>
      <dsp:spPr>
        <a:xfrm>
          <a:off x="4347784" y="1311850"/>
          <a:ext cx="1698936" cy="148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Merging Air Quality and Weather data</a:t>
          </a:r>
        </a:p>
      </dsp:txBody>
      <dsp:txXfrm>
        <a:off x="4347784" y="1311850"/>
        <a:ext cx="1698936" cy="1489217"/>
      </dsp:txXfrm>
    </dsp:sp>
    <dsp:sp modelId="{B9443577-91D0-4031-B99B-2B5855888D12}">
      <dsp:nvSpPr>
        <dsp:cNvPr id="0" name=""/>
        <dsp:cNvSpPr/>
      </dsp:nvSpPr>
      <dsp:spPr>
        <a:xfrm>
          <a:off x="5726167" y="611042"/>
          <a:ext cx="320554" cy="320554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BF40E-222F-47CF-B42D-8B8EE71A8BB5}">
      <dsp:nvSpPr>
        <dsp:cNvPr id="0" name=""/>
        <dsp:cNvSpPr/>
      </dsp:nvSpPr>
      <dsp:spPr>
        <a:xfrm rot="5400000">
          <a:off x="6616395" y="234929"/>
          <a:ext cx="1130929" cy="188184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83232-9478-4816-A768-8BCB83017849}">
      <dsp:nvSpPr>
        <dsp:cNvPr id="0" name=""/>
        <dsp:cNvSpPr/>
      </dsp:nvSpPr>
      <dsp:spPr>
        <a:xfrm>
          <a:off x="6427615" y="797194"/>
          <a:ext cx="1698936" cy="1489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munging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50000"/>
                  <a:lumOff val="50000"/>
                </a:schemeClr>
              </a:solidFill>
            </a:rPr>
            <a:t>Added columns of year, month, day, weekday etc.</a:t>
          </a:r>
        </a:p>
      </dsp:txBody>
      <dsp:txXfrm>
        <a:off x="6427615" y="797194"/>
        <a:ext cx="1698936" cy="148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3315D-B023-48E4-B1DC-948FFE8A4874}">
      <dsp:nvSpPr>
        <dsp:cNvPr id="0" name=""/>
        <dsp:cNvSpPr/>
      </dsp:nvSpPr>
      <dsp:spPr>
        <a:xfrm>
          <a:off x="5375" y="12495"/>
          <a:ext cx="1606729" cy="96403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Calculating distances between AQ and weather stations</a:t>
          </a:r>
        </a:p>
      </dsp:txBody>
      <dsp:txXfrm>
        <a:off x="33611" y="40731"/>
        <a:ext cx="1550257" cy="907565"/>
      </dsp:txXfrm>
    </dsp:sp>
    <dsp:sp modelId="{C3804E90-2A43-4E6B-AD13-F6DFDB8C8A3A}">
      <dsp:nvSpPr>
        <dsp:cNvPr id="0" name=""/>
        <dsp:cNvSpPr/>
      </dsp:nvSpPr>
      <dsp:spPr>
        <a:xfrm>
          <a:off x="1772778" y="295280"/>
          <a:ext cx="340626" cy="398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72778" y="374974"/>
        <a:ext cx="238438" cy="239080"/>
      </dsp:txXfrm>
    </dsp:sp>
    <dsp:sp modelId="{15ACF441-9EDE-4EF6-86CB-58D410BEF7CA}">
      <dsp:nvSpPr>
        <dsp:cNvPr id="0" name=""/>
        <dsp:cNvSpPr/>
      </dsp:nvSpPr>
      <dsp:spPr>
        <a:xfrm>
          <a:off x="2254797" y="12495"/>
          <a:ext cx="1606729" cy="96403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65332"/>
            <a:satOff val="1625"/>
            <a:lumOff val="10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Determining the closest stations and creating match table</a:t>
          </a:r>
        </a:p>
      </dsp:txBody>
      <dsp:txXfrm>
        <a:off x="2283033" y="40731"/>
        <a:ext cx="1550257" cy="907565"/>
      </dsp:txXfrm>
    </dsp:sp>
    <dsp:sp modelId="{0C04A533-FF41-4B90-ABA7-4CD76236A359}">
      <dsp:nvSpPr>
        <dsp:cNvPr id="0" name=""/>
        <dsp:cNvSpPr/>
      </dsp:nvSpPr>
      <dsp:spPr>
        <a:xfrm>
          <a:off x="4022199" y="295280"/>
          <a:ext cx="340626" cy="3984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30692"/>
            <a:satOff val="-411"/>
            <a:lumOff val="170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22199" y="374974"/>
        <a:ext cx="238438" cy="239080"/>
      </dsp:txXfrm>
    </dsp:sp>
    <dsp:sp modelId="{9D0583EC-2DD0-4CF3-AB23-C46D1677F14A}">
      <dsp:nvSpPr>
        <dsp:cNvPr id="0" name=""/>
        <dsp:cNvSpPr/>
      </dsp:nvSpPr>
      <dsp:spPr>
        <a:xfrm>
          <a:off x="4504218" y="12495"/>
          <a:ext cx="1606729" cy="964037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30663"/>
            <a:satOff val="3249"/>
            <a:lumOff val="20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Merging Air Quality and Weather data with the match table</a:t>
          </a:r>
        </a:p>
      </dsp:txBody>
      <dsp:txXfrm>
        <a:off x="4532454" y="40731"/>
        <a:ext cx="1550257" cy="907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24E7-B257-433A-BE2C-C17D9254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E27F1-D5A1-4798-9371-C8720755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27C6-36EF-4EC9-B806-87D65AB4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F66C-DBE7-49DA-852C-AAE21CFE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ADA3-184A-4DD2-BC71-6BAC3FCC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4644-7502-4DB7-B0DC-1D229E2A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2B6DB-B1B2-4B15-A13D-27B1DBDF9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9FD1-63AC-4B86-AC05-8279D4E2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8503-784D-48F2-AE6D-8148D60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9825-7C7C-46B5-B616-4868FE9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7B43E-370D-4955-A2F2-7BCFD761B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D9CE6-0CE6-46CC-83E8-55F031DFA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A4D5-8381-4456-A314-171F67D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C958-7F76-49D5-92B0-6822C682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F3D3-4435-49AA-9BB1-9013CED5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ECC2-1A86-4818-93A0-A6701772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DA42-5EE2-4949-A33A-7A23C1B9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9A3F-4D5F-485E-BDFE-A9BFF462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27D5-7620-40BA-BAC9-039F7245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D69A-765E-4557-8FEF-FEE7BE20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E087-B6D2-4948-9B3E-111808A3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22E79-3771-4E35-8D7D-C1CB9178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69AC-2D52-487E-BE64-BB788FA4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9DB7-4AE2-4797-862C-79C6D72C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3EA0-5CA0-4CB4-9196-29B0007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1A8-9A14-4052-B5D1-83A99B60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EE90-76E7-4461-A018-0D7C6BA7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166AA-A0F2-4970-8290-EED7E187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FFAAE-23D7-47A0-9946-4B486A70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5B0D0-5506-4676-9C53-DD5AA054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9137D-1952-45D6-8CE3-69B3DBF7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D60B-DB89-4DDB-87B5-8594F63A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398A-5FC9-40AC-AC96-1168E39D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8BFA-6093-4E28-B21E-0CC2B5A0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556E-62C8-49F9-A627-184905646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FC18-CEAF-4D61-8DCC-C0F3D54C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FC623-F46C-4ACE-A24E-34EE568E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F1773-B85D-4459-AC63-D2AD05C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9B621-DD60-4ECE-82B6-DA8184A0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9E73-8702-43B3-96F0-1F18E626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FDB0-B687-4515-95F8-8BD40F99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20070-5634-45B8-84B7-451957A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A0AFC-143F-4A4B-8B65-2036E61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D231A-F47A-4544-8947-7736745D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93BA-DFBF-46DB-864B-207A6E85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66536-390E-4182-94DD-D935A346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7E5-F792-49A0-BF8C-DCF4AAD6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F72E-3982-4C0C-B88A-81BB8E2F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79E2-C843-4B61-A3F3-01210CBD5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EB65F-B316-45AC-A1DE-2C18E53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E3CD-5B9E-4BDA-8BC6-DACA2F29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AA83-E744-4FA2-B419-BE69BB0B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BBCC-6D7B-4F22-A380-A333F8A5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94E3F-4882-4473-BA8D-FD7D271E2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5FE32-FDA6-4E8C-9A85-1F7B8665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7285-B41A-4A7C-AD2A-DBE11687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EE01-EED6-46A9-B3EA-C5DCC79D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A8F3A-7F84-4AF1-A6D4-AE7A8A7F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AA179-0CC3-49D0-9AA1-183E43A2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AAB68-2B4A-4AF9-A2C3-E5CF789D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B984-4D65-4B9A-9881-C12FDBC08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77CB-508D-472F-9A64-89A840B5354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E736-CB16-4026-939E-4DFBEBB63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D597-3A49-4FB3-804D-A3FC3422B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DDA0-3B10-4F5D-8537-78B0FF17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F36678-D1BE-426A-BEEA-69ADB01BF3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387269"/>
              </p:ext>
            </p:extLst>
          </p:nvPr>
        </p:nvGraphicFramePr>
        <p:xfrm>
          <a:off x="1849120" y="696686"/>
          <a:ext cx="8128000" cy="444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1C448F-87F2-4FB7-B72C-2C2EB9788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294626"/>
              </p:ext>
            </p:extLst>
          </p:nvPr>
        </p:nvGraphicFramePr>
        <p:xfrm>
          <a:off x="3860796" y="4053235"/>
          <a:ext cx="6116324" cy="989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DE2AF9A7-7558-48F3-BC5C-BC42F6F9D087}"/>
              </a:ext>
            </a:extLst>
          </p:cNvPr>
          <p:cNvSpPr/>
          <p:nvPr/>
        </p:nvSpPr>
        <p:spPr>
          <a:xfrm rot="16200000">
            <a:off x="6815911" y="1605519"/>
            <a:ext cx="278674" cy="4336869"/>
          </a:xfrm>
          <a:prstGeom prst="rightBrace">
            <a:avLst>
              <a:gd name="adj1" fmla="val 27083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MichelleLiu</dc:creator>
  <cp:lastModifiedBy>MichelleLiu</cp:lastModifiedBy>
  <cp:revision>5</cp:revision>
  <dcterms:created xsi:type="dcterms:W3CDTF">2018-06-02T23:29:19Z</dcterms:created>
  <dcterms:modified xsi:type="dcterms:W3CDTF">2018-06-03T00:08:20Z</dcterms:modified>
</cp:coreProperties>
</file>