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  <p:sldMasterId id="2147483655" r:id="rId4"/>
  </p:sldMasterIdLst>
  <p:notesMasterIdLst>
    <p:notesMasterId r:id="rId6"/>
  </p:notesMasterIdLst>
  <p:handoutMasterIdLst>
    <p:handoutMasterId r:id="rId7"/>
  </p:handoutMasterIdLst>
  <p:sldIdLst>
    <p:sldId id="286" r:id="rId5"/>
  </p:sldIdLst>
  <p:sldSz cx="43891200" cy="32918400"/>
  <p:notesSz cx="6858000" cy="9144000"/>
  <p:defaultTextStyle>
    <a:defPPr>
      <a:defRPr lang="en-US"/>
    </a:defPPr>
    <a:lvl1pPr marL="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A4C86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11" autoAdjust="0"/>
    <p:restoredTop sz="94706" autoAdjust="0"/>
  </p:normalViewPr>
  <p:slideViewPr>
    <p:cSldViewPr snapToGrid="0" snapToObjects="1" showGuides="1">
      <p:cViewPr>
        <p:scale>
          <a:sx n="23" d="100"/>
          <a:sy n="23" d="100"/>
        </p:scale>
        <p:origin x="-1592" y="720"/>
      </p:cViewPr>
      <p:guideLst>
        <p:guide orient="horz" pos="3318"/>
        <p:guide orient="horz" pos="288"/>
        <p:guide orient="horz" pos="20160"/>
        <p:guide orient="horz"/>
        <p:guide pos="581"/>
        <p:guide pos="27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149D8-1E6F-DD48-B8BE-B0B30042D4CD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0"/>
      <dgm:spPr/>
    </dgm:pt>
    <dgm:pt modelId="{32042951-3926-CF47-858A-C98C255DC62C}">
      <dgm:prSet phldrT="[Text]" phldr="1"/>
      <dgm:spPr/>
      <dgm:t>
        <a:bodyPr/>
        <a:lstStyle/>
        <a:p>
          <a:endParaRPr lang="en-US"/>
        </a:p>
      </dgm:t>
    </dgm:pt>
    <dgm:pt modelId="{24674787-4156-CC41-A83D-05D63ED8D616}" type="parTrans" cxnId="{70B2ECEF-7F38-A64A-8748-2C20EF2F610F}">
      <dgm:prSet/>
      <dgm:spPr/>
      <dgm:t>
        <a:bodyPr/>
        <a:lstStyle/>
        <a:p>
          <a:endParaRPr lang="en-US"/>
        </a:p>
      </dgm:t>
    </dgm:pt>
    <dgm:pt modelId="{69A3C8F2-D5E2-F747-8A65-44DA0A680A8D}" type="sibTrans" cxnId="{70B2ECEF-7F38-A64A-8748-2C20EF2F610F}">
      <dgm:prSet/>
      <dgm:spPr/>
      <dgm:t>
        <a:bodyPr/>
        <a:lstStyle/>
        <a:p>
          <a:endParaRPr lang="en-US"/>
        </a:p>
      </dgm:t>
    </dgm:pt>
    <dgm:pt modelId="{00927981-BC2B-9F4E-8D72-82CD3DEFF5D6}">
      <dgm:prSet phldrT="[Text]" phldr="1"/>
      <dgm:spPr/>
      <dgm:t>
        <a:bodyPr/>
        <a:lstStyle/>
        <a:p>
          <a:endParaRPr lang="en-US"/>
        </a:p>
      </dgm:t>
    </dgm:pt>
    <dgm:pt modelId="{DF55904F-1AE0-1744-9887-C186D5765E7B}" type="parTrans" cxnId="{7D2023D3-17F2-ED46-A11A-AFFA7CF0272E}">
      <dgm:prSet/>
      <dgm:spPr/>
      <dgm:t>
        <a:bodyPr/>
        <a:lstStyle/>
        <a:p>
          <a:endParaRPr lang="en-US"/>
        </a:p>
      </dgm:t>
    </dgm:pt>
    <dgm:pt modelId="{D3D7A9FE-80FA-0849-B2B0-BBC719D76846}" type="sibTrans" cxnId="{7D2023D3-17F2-ED46-A11A-AFFA7CF0272E}">
      <dgm:prSet/>
      <dgm:spPr/>
      <dgm:t>
        <a:bodyPr/>
        <a:lstStyle/>
        <a:p>
          <a:endParaRPr lang="en-US"/>
        </a:p>
      </dgm:t>
    </dgm:pt>
    <dgm:pt modelId="{582D2A40-3530-4D47-A400-AE282C17A01A}">
      <dgm:prSet phldrT="[Text]" phldr="1"/>
      <dgm:spPr/>
      <dgm:t>
        <a:bodyPr/>
        <a:lstStyle/>
        <a:p>
          <a:endParaRPr lang="en-US"/>
        </a:p>
      </dgm:t>
    </dgm:pt>
    <dgm:pt modelId="{49059FFA-00EA-DC4B-BBB4-00BB5750EA25}" type="parTrans" cxnId="{608C05DE-13E2-C94F-BE8F-A682D0D33F40}">
      <dgm:prSet/>
      <dgm:spPr/>
      <dgm:t>
        <a:bodyPr/>
        <a:lstStyle/>
        <a:p>
          <a:endParaRPr lang="en-US"/>
        </a:p>
      </dgm:t>
    </dgm:pt>
    <dgm:pt modelId="{84E20AB9-7F2D-B44F-BECB-D49C55D4144F}" type="sibTrans" cxnId="{608C05DE-13E2-C94F-BE8F-A682D0D33F40}">
      <dgm:prSet/>
      <dgm:spPr/>
      <dgm:t>
        <a:bodyPr/>
        <a:lstStyle/>
        <a:p>
          <a:endParaRPr lang="en-US"/>
        </a:p>
      </dgm:t>
    </dgm:pt>
    <dgm:pt modelId="{A2D24F5D-2F8A-1C47-9FB6-640AE37711F5}" type="pres">
      <dgm:prSet presAssocID="{F01149D8-1E6F-DD48-B8BE-B0B30042D4CD}" presName="Name0" presStyleCnt="0">
        <dgm:presLayoutVars>
          <dgm:dir/>
          <dgm:resizeHandles val="exact"/>
        </dgm:presLayoutVars>
      </dgm:prSet>
      <dgm:spPr/>
    </dgm:pt>
    <dgm:pt modelId="{0090A218-3F6A-A048-865F-54E0CD47C808}" type="pres">
      <dgm:prSet presAssocID="{32042951-3926-CF47-858A-C98C255DC62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F7A04-5974-9C4B-9DE0-433C4BDFD6E5}" type="pres">
      <dgm:prSet presAssocID="{69A3C8F2-D5E2-F747-8A65-44DA0A680A8D}" presName="parSpace" presStyleCnt="0"/>
      <dgm:spPr/>
    </dgm:pt>
    <dgm:pt modelId="{09AD922E-7B7B-B34B-A877-1714D74E143F}" type="pres">
      <dgm:prSet presAssocID="{00927981-BC2B-9F4E-8D72-82CD3DEFF5D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14B35-69B6-804A-96BE-CD609630B3C0}" type="pres">
      <dgm:prSet presAssocID="{D3D7A9FE-80FA-0849-B2B0-BBC719D76846}" presName="parSpace" presStyleCnt="0"/>
      <dgm:spPr/>
    </dgm:pt>
    <dgm:pt modelId="{A057883D-B266-4A44-8AC6-3AA04FBB40B1}" type="pres">
      <dgm:prSet presAssocID="{582D2A40-3530-4D47-A400-AE282C17A01A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2023D3-17F2-ED46-A11A-AFFA7CF0272E}" srcId="{F01149D8-1E6F-DD48-B8BE-B0B30042D4CD}" destId="{00927981-BC2B-9F4E-8D72-82CD3DEFF5D6}" srcOrd="1" destOrd="0" parTransId="{DF55904F-1AE0-1744-9887-C186D5765E7B}" sibTransId="{D3D7A9FE-80FA-0849-B2B0-BBC719D76846}"/>
    <dgm:cxn modelId="{70B2ECEF-7F38-A64A-8748-2C20EF2F610F}" srcId="{F01149D8-1E6F-DD48-B8BE-B0B30042D4CD}" destId="{32042951-3926-CF47-858A-C98C255DC62C}" srcOrd="0" destOrd="0" parTransId="{24674787-4156-CC41-A83D-05D63ED8D616}" sibTransId="{69A3C8F2-D5E2-F747-8A65-44DA0A680A8D}"/>
    <dgm:cxn modelId="{9EFA83BC-0E96-1C40-A03A-43BDE191453E}" type="presOf" srcId="{582D2A40-3530-4D47-A400-AE282C17A01A}" destId="{A057883D-B266-4A44-8AC6-3AA04FBB40B1}" srcOrd="0" destOrd="0" presId="urn:microsoft.com/office/officeart/2005/8/layout/hChevron3"/>
    <dgm:cxn modelId="{DDF67785-1E3B-2241-A6A3-E59B9B449AD7}" type="presOf" srcId="{00927981-BC2B-9F4E-8D72-82CD3DEFF5D6}" destId="{09AD922E-7B7B-B34B-A877-1714D74E143F}" srcOrd="0" destOrd="0" presId="urn:microsoft.com/office/officeart/2005/8/layout/hChevron3"/>
    <dgm:cxn modelId="{608C05DE-13E2-C94F-BE8F-A682D0D33F40}" srcId="{F01149D8-1E6F-DD48-B8BE-B0B30042D4CD}" destId="{582D2A40-3530-4D47-A400-AE282C17A01A}" srcOrd="2" destOrd="0" parTransId="{49059FFA-00EA-DC4B-BBB4-00BB5750EA25}" sibTransId="{84E20AB9-7F2D-B44F-BECB-D49C55D4144F}"/>
    <dgm:cxn modelId="{14C98038-849A-714C-9AF4-CC51AFB84215}" type="presOf" srcId="{32042951-3926-CF47-858A-C98C255DC62C}" destId="{0090A218-3F6A-A048-865F-54E0CD47C808}" srcOrd="0" destOrd="0" presId="urn:microsoft.com/office/officeart/2005/8/layout/hChevron3"/>
    <dgm:cxn modelId="{6BD47942-001A-634A-99ED-FFE225B40592}" type="presOf" srcId="{F01149D8-1E6F-DD48-B8BE-B0B30042D4CD}" destId="{A2D24F5D-2F8A-1C47-9FB6-640AE37711F5}" srcOrd="0" destOrd="0" presId="urn:microsoft.com/office/officeart/2005/8/layout/hChevron3"/>
    <dgm:cxn modelId="{9393D664-3291-3246-82DF-EFC4BCC9D60C}" type="presParOf" srcId="{A2D24F5D-2F8A-1C47-9FB6-640AE37711F5}" destId="{0090A218-3F6A-A048-865F-54E0CD47C808}" srcOrd="0" destOrd="0" presId="urn:microsoft.com/office/officeart/2005/8/layout/hChevron3"/>
    <dgm:cxn modelId="{7D777009-FE6F-9C48-BD2F-1459EBF3BB75}" type="presParOf" srcId="{A2D24F5D-2F8A-1C47-9FB6-640AE37711F5}" destId="{33DF7A04-5974-9C4B-9DE0-433C4BDFD6E5}" srcOrd="1" destOrd="0" presId="urn:microsoft.com/office/officeart/2005/8/layout/hChevron3"/>
    <dgm:cxn modelId="{031C9B20-398A-FB47-B318-3E100497F7C2}" type="presParOf" srcId="{A2D24F5D-2F8A-1C47-9FB6-640AE37711F5}" destId="{09AD922E-7B7B-B34B-A877-1714D74E143F}" srcOrd="2" destOrd="0" presId="urn:microsoft.com/office/officeart/2005/8/layout/hChevron3"/>
    <dgm:cxn modelId="{BE9CAE7C-0650-E240-8248-94C487F01561}" type="presParOf" srcId="{A2D24F5D-2F8A-1C47-9FB6-640AE37711F5}" destId="{8BE14B35-69B6-804A-96BE-CD609630B3C0}" srcOrd="3" destOrd="0" presId="urn:microsoft.com/office/officeart/2005/8/layout/hChevron3"/>
    <dgm:cxn modelId="{D61E0CA4-CE72-2B4D-B5F0-BBBF82F77EB9}" type="presParOf" srcId="{A2D24F5D-2F8A-1C47-9FB6-640AE37711F5}" destId="{A057883D-B266-4A44-8AC6-3AA04FBB40B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0A218-3F6A-A048-865F-54E0CD47C808}">
      <dsp:nvSpPr>
        <dsp:cNvPr id="0" name=""/>
        <dsp:cNvSpPr/>
      </dsp:nvSpPr>
      <dsp:spPr>
        <a:xfrm>
          <a:off x="3475" y="1811505"/>
          <a:ext cx="3039220" cy="121568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708" tIns="165354" rIns="82677" bIns="165354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3475" y="1811505"/>
        <a:ext cx="2735298" cy="1215688"/>
      </dsp:txXfrm>
    </dsp:sp>
    <dsp:sp modelId="{09AD922E-7B7B-B34B-A877-1714D74E143F}">
      <dsp:nvSpPr>
        <dsp:cNvPr id="0" name=""/>
        <dsp:cNvSpPr/>
      </dsp:nvSpPr>
      <dsp:spPr>
        <a:xfrm>
          <a:off x="2434852" y="1811505"/>
          <a:ext cx="3039220" cy="12156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026" tIns="136017" rIns="68009" bIns="136017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3042696" y="1811505"/>
        <a:ext cx="1823532" cy="1215688"/>
      </dsp:txXfrm>
    </dsp:sp>
    <dsp:sp modelId="{A057883D-B266-4A44-8AC6-3AA04FBB40B1}">
      <dsp:nvSpPr>
        <dsp:cNvPr id="0" name=""/>
        <dsp:cNvSpPr/>
      </dsp:nvSpPr>
      <dsp:spPr>
        <a:xfrm>
          <a:off x="4866228" y="1811505"/>
          <a:ext cx="3039220" cy="12156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026" tIns="136017" rIns="68009" bIns="136017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5474072" y="1811505"/>
        <a:ext cx="1823532" cy="121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3/9/15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0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3/9/15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5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5996467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6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004405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257801"/>
            <a:ext cx="1005840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7940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6" y="6004405"/>
            <a:ext cx="13591277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38" y="5265739"/>
            <a:ext cx="13573126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338" y="17949530"/>
            <a:ext cx="1359286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42080" y="17242973"/>
            <a:ext cx="1357312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5154276" y="21304135"/>
            <a:ext cx="1357153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5154276" y="20573407"/>
            <a:ext cx="13571534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5162215" y="6012343"/>
            <a:ext cx="1357153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5154277" y="5265739"/>
            <a:ext cx="135794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9395741" y="5265739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9395741" y="6004405"/>
            <a:ext cx="13576029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9395741" y="17210866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9390710" y="17949530"/>
            <a:ext cx="1358106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9395741" y="25679401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9395742" y="26418067"/>
            <a:ext cx="1358106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58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59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5996467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6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004405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257801"/>
            <a:ext cx="1005840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7940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8" y="14919070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3" y="5996467"/>
            <a:ext cx="2072004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265739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21813410"/>
            <a:ext cx="20720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2" y="21074746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69876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05536" y="26436774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61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8" y="14919070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6" y="5996467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265739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14919070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5" y="14212888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1587164" y="23505310"/>
            <a:ext cx="20720046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1587164" y="24243974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14028" y="6004405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829198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24751" y="29030647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61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www.facebook.com/pages/PosterPresentationscom/217914411419?v=app_4949752878&amp;ref=ts" TargetMode="External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://www.facebook.com/pages/PosterPresentationscom/217914411419?v=app_4949752878&amp;ref=ts" TargetMode="External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www.facebook.com/pages/PosterPresentationscom/217914411419?v=app_4949752878&amp;ref=ts" TargetMode="External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www.facebook.com/pages/PosterPresentationscom/217914411419?v=app_4949752878&amp;ref=ts" TargetMode="External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2918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1582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22250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922338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3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rgbClr val="3A4C86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15150536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rgbClr val="3A4C86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29386670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rgbClr val="3A4C86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7" descr="http://t2.gstatic.com/images?q=tbn:ANd9GcR4APHC6TT9w54M2zn_pvCiBxUNcspYPoVxirLRphBoJabfSvu7zw">
              <a:hlinkClick r:id="rId6"/>
            </p:cNvPr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0" y="5257800"/>
            <a:ext cx="10058400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2918400" y="5257800"/>
            <a:ext cx="10058400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1582402" y="5257800"/>
            <a:ext cx="20724813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baseline="-25000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0" y="5257800"/>
            <a:ext cx="42057638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922338" y="5257800"/>
            <a:ext cx="10058400" cy="2674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3" name="Rounded Rectangle 32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5" name="TextBox 34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microsoft.com/office/2007/relationships/diagramDrawing" Target="../diagrams/drawing1.xml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jpg"/><Relationship Id="rId23" Type="http://schemas.openxmlformats.org/officeDocument/2006/relationships/image" Target="../media/image17.png"/><Relationship Id="rId24" Type="http://schemas.openxmlformats.org/officeDocument/2006/relationships/image" Target="../media/image18.jpg"/><Relationship Id="rId10" Type="http://schemas.openxmlformats.org/officeDocument/2006/relationships/image" Target="../media/image6.png"/><Relationship Id="rId11" Type="http://schemas.openxmlformats.org/officeDocument/2006/relationships/image" Target="../media/image7.jpeg"/><Relationship Id="rId12" Type="http://schemas.microsoft.com/office/2007/relationships/hdphoto" Target="../media/hdphoto1.wdp"/><Relationship Id="rId13" Type="http://schemas.openxmlformats.org/officeDocument/2006/relationships/image" Target="../media/image8.png"/><Relationship Id="rId14" Type="http://schemas.microsoft.com/office/2007/relationships/hdphoto" Target="../media/hdphoto2.wdp"/><Relationship Id="rId15" Type="http://schemas.openxmlformats.org/officeDocument/2006/relationships/image" Target="../media/image9.jpg"/><Relationship Id="rId16" Type="http://schemas.openxmlformats.org/officeDocument/2006/relationships/image" Target="../media/image10.jpg"/><Relationship Id="rId17" Type="http://schemas.openxmlformats.org/officeDocument/2006/relationships/image" Target="../media/image11.jpg"/><Relationship Id="rId18" Type="http://schemas.openxmlformats.org/officeDocument/2006/relationships/image" Target="../media/image12.jpg"/><Relationship Id="rId19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Matlab.png"/>
          <p:cNvPicPr>
            <a:picLocks noGrp="1" noChangeAspect="1"/>
          </p:cNvPicPr>
          <p:nvPr>
            <p:ph type="pic" sz="quarter" idx="12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0" t="6596" r="10010"/>
          <a:stretch/>
        </p:blipFill>
        <p:spPr>
          <a:xfrm>
            <a:off x="5550742" y="27374324"/>
            <a:ext cx="4186750" cy="3800118"/>
          </a:xfr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7821" y="674696"/>
            <a:ext cx="43891199" cy="1323433"/>
          </a:xfrm>
        </p:spPr>
        <p:txBody>
          <a:bodyPr wrap="square">
            <a:spAutoFit/>
          </a:bodyPr>
          <a:lstStyle/>
          <a:p>
            <a:r>
              <a:rPr lang="en-US" sz="8000" dirty="0"/>
              <a:t>Course Median Prediction via Syllabi Analysis</a:t>
            </a:r>
          </a:p>
        </p:txBody>
      </p:sp>
      <p:pic>
        <p:nvPicPr>
          <p:cNvPr id="82" name="Picture Placeholder 81" descr="dlogo.png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29" r="-44329"/>
          <a:stretch>
            <a:fillRect/>
          </a:stretch>
        </p:blipFill>
        <p:spPr/>
      </p:pic>
      <p:pic>
        <p:nvPicPr>
          <p:cNvPr id="81" name="Picture Placeholder 80" descr="dlogo.png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29" r="-44329"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29391472" y="29353539"/>
            <a:ext cx="13590499" cy="799435"/>
          </a:xfrm>
        </p:spPr>
        <p:txBody>
          <a:bodyPr/>
          <a:lstStyle/>
          <a:p>
            <a:r>
              <a:rPr lang="en-US" sz="4000" dirty="0" smtClean="0"/>
              <a:t>ACKNOWLEDGMENTS</a:t>
            </a:r>
            <a:endParaRPr lang="en-US" sz="4000" dirty="0"/>
          </a:p>
        </p:txBody>
      </p:sp>
      <p:sp>
        <p:nvSpPr>
          <p:cNvPr id="88" name="Text Placeholder 87"/>
          <p:cNvSpPr>
            <a:spLocks noGrp="1"/>
          </p:cNvSpPr>
          <p:nvPr>
            <p:ph type="body" sz="quarter" idx="24"/>
          </p:nvPr>
        </p:nvSpPr>
        <p:spPr>
          <a:xfrm>
            <a:off x="15142828" y="5245821"/>
            <a:ext cx="13594203" cy="923322"/>
          </a:xfrm>
        </p:spPr>
        <p:txBody>
          <a:bodyPr/>
          <a:lstStyle/>
          <a:p>
            <a:r>
              <a:rPr lang="en-US" sz="4800" dirty="0" smtClean="0"/>
              <a:t>Model Used</a:t>
            </a:r>
            <a:endParaRPr lang="en-US" sz="4800" dirty="0"/>
          </a:p>
        </p:txBody>
      </p:sp>
      <p:sp>
        <p:nvSpPr>
          <p:cNvPr id="91" name="Text Placeholder 90"/>
          <p:cNvSpPr>
            <a:spLocks noGrp="1"/>
          </p:cNvSpPr>
          <p:nvPr>
            <p:ph type="body" sz="quarter" idx="25"/>
          </p:nvPr>
        </p:nvSpPr>
        <p:spPr>
          <a:xfrm>
            <a:off x="29391472" y="5245821"/>
            <a:ext cx="13580296" cy="923322"/>
          </a:xfrm>
        </p:spPr>
        <p:txBody>
          <a:bodyPr/>
          <a:lstStyle/>
          <a:p>
            <a:r>
              <a:rPr lang="en-US" sz="4800" dirty="0" smtClean="0"/>
              <a:t>Results</a:t>
            </a:r>
            <a:endParaRPr lang="en-US" sz="4800" dirty="0"/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27"/>
          </p:nvPr>
        </p:nvSpPr>
        <p:spPr>
          <a:xfrm>
            <a:off x="10187667" y="3459225"/>
            <a:ext cx="22860000" cy="877155"/>
          </a:xfrm>
          <a:noFill/>
          <a:ln>
            <a:noFill/>
          </a:ln>
          <a:effectLst/>
        </p:spPr>
        <p:txBody>
          <a:bodyPr/>
          <a:lstStyle/>
          <a:p>
            <a:pPr algn="ctr"/>
            <a:r>
              <a:rPr lang="en-US" sz="4500" dirty="0" smtClean="0">
                <a:solidFill>
                  <a:schemeClr val="bg1"/>
                </a:solidFill>
              </a:rPr>
              <a:t>Dartmouth College, Department of Computer Science</a:t>
            </a:r>
            <a:endParaRPr lang="en-US" sz="4500" dirty="0">
              <a:solidFill>
                <a:schemeClr val="bg1"/>
              </a:solidFill>
            </a:endParaRP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6" name="Text Placeholder 1035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" name="Text Placeholder 77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" name="Text Placeholder 85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5" name="Text Placeholder 1024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0" name="Text Placeholder 89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5" name="Text Placeholder 1034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Text Placeholder 91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1" name="Picture Placeholder 110"/>
          <p:cNvGraphicFramePr>
            <a:graphicFrameLocks noGrp="1"/>
          </p:cNvGraphicFramePr>
          <p:nvPr>
            <p:ph type="pic" sz="quarter" idx="115"/>
            <p:extLst>
              <p:ext uri="{D42A27DB-BD31-4B8C-83A1-F6EECF244321}">
                <p14:modId xmlns:p14="http://schemas.microsoft.com/office/powerpoint/2010/main" val="723439566"/>
              </p:ext>
            </p:extLst>
          </p:nvPr>
        </p:nvGraphicFramePr>
        <p:xfrm>
          <a:off x="-9326563" y="25314275"/>
          <a:ext cx="7908925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5" name="Picture Placeholder 24" descr="txtIcousen1.png"/>
          <p:cNvPicPr>
            <a:picLocks noGrp="1" noChangeAspect="1"/>
          </p:cNvPicPr>
          <p:nvPr>
            <p:ph type="pic" sz="quarter" idx="130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6" t="8168" r="24848"/>
          <a:stretch/>
        </p:blipFill>
        <p:spPr>
          <a:xfrm>
            <a:off x="3766175" y="24302185"/>
            <a:ext cx="2416585" cy="3263878"/>
          </a:xfrm>
          <a:ln>
            <a:noFill/>
          </a:ln>
        </p:spPr>
      </p:pic>
      <p:pic>
        <p:nvPicPr>
          <p:cNvPr id="24" name="Picture Placeholder 23" descr="Excel_Document_Icon.PNG"/>
          <p:cNvPicPr>
            <a:picLocks noGrp="1" noChangeAspect="1"/>
          </p:cNvPicPr>
          <p:nvPr>
            <p:ph type="pic" sz="quarter" idx="131"/>
          </p:nvPr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96" r="3187"/>
          <a:stretch/>
        </p:blipFill>
        <p:spPr>
          <a:xfrm>
            <a:off x="10557105" y="24630660"/>
            <a:ext cx="2521307" cy="2652546"/>
          </a:xfrm>
          <a:ln>
            <a:noFill/>
          </a:ln>
        </p:spPr>
      </p:pic>
      <p:pic>
        <p:nvPicPr>
          <p:cNvPr id="20" name="Picture Placeholder 19" descr="pdf-icon.png"/>
          <p:cNvPicPr>
            <a:picLocks noGrp="1" noChangeAspect="1"/>
          </p:cNvPicPr>
          <p:nvPr>
            <p:ph type="pic" sz="quarter" idx="132"/>
          </p:nvPr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Marker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6" r="-1919"/>
          <a:stretch/>
        </p:blipFill>
        <p:spPr>
          <a:xfrm>
            <a:off x="1036375" y="24642181"/>
            <a:ext cx="2729800" cy="2697860"/>
          </a:xfrm>
          <a:solidFill>
            <a:schemeClr val="bg1"/>
          </a:solidFill>
          <a:ln>
            <a:noFill/>
          </a:ln>
        </p:spPr>
      </p:pic>
      <p:sp>
        <p:nvSpPr>
          <p:cNvPr id="87" name="Text Placeholder 86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51"/>
          </p:nvPr>
        </p:nvSpPr>
        <p:spPr>
          <a:xfrm>
            <a:off x="5206868" y="2305070"/>
            <a:ext cx="31998968" cy="1015663"/>
          </a:xfrm>
        </p:spPr>
        <p:txBody>
          <a:bodyPr>
            <a:spAutoFit/>
          </a:bodyPr>
          <a:lstStyle/>
          <a:p>
            <a:r>
              <a:rPr lang="en-US" sz="6000" dirty="0" err="1" smtClean="0"/>
              <a:t>Graeson</a:t>
            </a:r>
            <a:r>
              <a:rPr lang="en-US" sz="6000" dirty="0" smtClean="0"/>
              <a:t> McMahon, Kelsey </a:t>
            </a:r>
            <a:r>
              <a:rPr lang="en-US" sz="6000" dirty="0" err="1" smtClean="0"/>
              <a:t>Justis</a:t>
            </a:r>
            <a:r>
              <a:rPr lang="en-US" sz="6000" dirty="0" smtClean="0"/>
              <a:t>, Coralie Phanord</a:t>
            </a:r>
            <a:endParaRPr lang="en-US" sz="6000" dirty="0"/>
          </a:p>
        </p:txBody>
      </p:sp>
      <p:sp>
        <p:nvSpPr>
          <p:cNvPr id="75" name="TextBox 74"/>
          <p:cNvSpPr txBox="1"/>
          <p:nvPr/>
        </p:nvSpPr>
        <p:spPr>
          <a:xfrm>
            <a:off x="31828767" y="9568244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rebuchet MS" pitchFamily="34" charset="0"/>
              </a:rPr>
              <a:t>0</a:t>
            </a:r>
            <a:endParaRPr lang="en-US" sz="2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609120" y="6989761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rebuchet MS" pitchFamily="34" charset="0"/>
              </a:rPr>
              <a:t>255</a:t>
            </a:r>
            <a:endParaRPr lang="en-US" sz="2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8945" y="3227683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5" name="Text Placeholder 84"/>
          <p:cNvSpPr>
            <a:spLocks noGrp="1"/>
          </p:cNvSpPr>
          <p:nvPr>
            <p:ph type="body" sz="quarter" idx="11"/>
          </p:nvPr>
        </p:nvSpPr>
        <p:spPr>
          <a:xfrm>
            <a:off x="922340" y="5167295"/>
            <a:ext cx="13559569" cy="1015655"/>
          </a:xfrm>
        </p:spPr>
        <p:txBody>
          <a:bodyPr/>
          <a:lstStyle/>
          <a:p>
            <a:r>
              <a:rPr lang="en-US" sz="5400" dirty="0" smtClean="0"/>
              <a:t>Purpose</a:t>
            </a:r>
            <a:endParaRPr lang="en-US" sz="5400" dirty="0"/>
          </a:p>
        </p:txBody>
      </p:sp>
      <p:sp>
        <p:nvSpPr>
          <p:cNvPr id="102" name="Text Placeholder 84"/>
          <p:cNvSpPr>
            <a:spLocks noGrp="1"/>
          </p:cNvSpPr>
          <p:nvPr>
            <p:ph type="body" sz="quarter" idx="11"/>
          </p:nvPr>
        </p:nvSpPr>
        <p:spPr>
          <a:xfrm>
            <a:off x="29391472" y="25713492"/>
            <a:ext cx="13559569" cy="923322"/>
          </a:xfrm>
        </p:spPr>
        <p:txBody>
          <a:bodyPr/>
          <a:lstStyle/>
          <a:p>
            <a:r>
              <a:rPr lang="en-US" sz="4800" dirty="0" smtClean="0"/>
              <a:t>Future</a:t>
            </a:r>
            <a:endParaRPr lang="en-US" sz="4800" dirty="0"/>
          </a:p>
        </p:txBody>
      </p:sp>
      <p:sp>
        <p:nvSpPr>
          <p:cNvPr id="127" name="Text Placeholder 26"/>
          <p:cNvSpPr>
            <a:spLocks noGrp="1"/>
          </p:cNvSpPr>
          <p:nvPr>
            <p:ph type="body" sz="quarter" idx="29"/>
          </p:nvPr>
        </p:nvSpPr>
        <p:spPr>
          <a:xfrm>
            <a:off x="1505614" y="13056153"/>
            <a:ext cx="12488642" cy="830608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334000" y="12963431"/>
            <a:ext cx="49022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FFFF"/>
                </a:solidFill>
              </a:rPr>
              <a:t>Getting Started</a:t>
            </a:r>
            <a:endParaRPr lang="en-US" sz="88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12803" y="30101814"/>
            <a:ext cx="12904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We would like to thank all who contributed syllabi to our project.</a:t>
            </a:r>
            <a:endParaRPr lang="en-US" sz="4800" dirty="0"/>
          </a:p>
        </p:txBody>
      </p:sp>
      <p:pic>
        <p:nvPicPr>
          <p:cNvPr id="5" name="Picture 4" descr="noNoise.jp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2" t="6138" r="9350" b="11058"/>
          <a:stretch/>
        </p:blipFill>
        <p:spPr>
          <a:xfrm>
            <a:off x="48981443" y="5345313"/>
            <a:ext cx="2785773" cy="1413662"/>
          </a:xfrm>
          <a:prstGeom prst="rect">
            <a:avLst/>
          </a:prstGeom>
        </p:spPr>
      </p:pic>
      <p:pic>
        <p:nvPicPr>
          <p:cNvPr id="9" name="Picture 8" descr="255im.jp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6" t="5654" r="10410" b="12882"/>
          <a:stretch/>
        </p:blipFill>
        <p:spPr>
          <a:xfrm>
            <a:off x="45212686" y="5265739"/>
            <a:ext cx="2831632" cy="1426038"/>
          </a:xfrm>
          <a:prstGeom prst="rect">
            <a:avLst/>
          </a:prstGeom>
        </p:spPr>
      </p:pic>
      <p:pic>
        <p:nvPicPr>
          <p:cNvPr id="18" name="Picture 17" descr="rgb255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522" y="1428972"/>
            <a:ext cx="6463811" cy="3214483"/>
          </a:xfrm>
          <a:prstGeom prst="rect">
            <a:avLst/>
          </a:prstGeom>
        </p:spPr>
      </p:pic>
      <p:pic>
        <p:nvPicPr>
          <p:cNvPr id="21" name="Picture 20" descr="size11.jp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7" t="50263" r="42415" b="32832"/>
          <a:stretch/>
        </p:blipFill>
        <p:spPr>
          <a:xfrm>
            <a:off x="47961759" y="8272124"/>
            <a:ext cx="530204" cy="352098"/>
          </a:xfrm>
          <a:prstGeom prst="rect">
            <a:avLst/>
          </a:prstGeom>
        </p:spPr>
      </p:pic>
      <p:pic>
        <p:nvPicPr>
          <p:cNvPr id="23" name="Picture 22" descr="size71.jp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6" t="11859" r="22996" b="32963"/>
          <a:stretch/>
        </p:blipFill>
        <p:spPr>
          <a:xfrm>
            <a:off x="45362522" y="7522211"/>
            <a:ext cx="1928883" cy="981071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9609638" y="26896354"/>
            <a:ext cx="13207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 contributions in our case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356439" y="27419574"/>
            <a:ext cx="878077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Contribution</a:t>
            </a:r>
            <a:endParaRPr lang="en-US" dirty="0"/>
          </a:p>
        </p:txBody>
      </p:sp>
      <p:sp>
        <p:nvSpPr>
          <p:cNvPr id="139" name="Rectangle 35"/>
          <p:cNvSpPr>
            <a:spLocks noChangeArrowheads="1"/>
          </p:cNvSpPr>
          <p:nvPr/>
        </p:nvSpPr>
        <p:spPr bwMode="auto">
          <a:xfrm>
            <a:off x="16495717" y="7904301"/>
            <a:ext cx="9140825" cy="8839200"/>
          </a:xfrm>
          <a:prstGeom prst="rect">
            <a:avLst/>
          </a:prstGeom>
          <a:solidFill>
            <a:schemeClr val="bg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4400">
                <a:latin typeface="Times New Roman" charset="0"/>
              </a:rPr>
              <a:t> PICTURE of tree visualization</a:t>
            </a:r>
          </a:p>
        </p:txBody>
      </p:sp>
      <p:sp>
        <p:nvSpPr>
          <p:cNvPr id="140" name="Rectangle 35"/>
          <p:cNvSpPr>
            <a:spLocks noChangeArrowheads="1"/>
          </p:cNvSpPr>
          <p:nvPr/>
        </p:nvSpPr>
        <p:spPr bwMode="auto">
          <a:xfrm>
            <a:off x="16521117" y="20931326"/>
            <a:ext cx="9140825" cy="8839200"/>
          </a:xfrm>
          <a:prstGeom prst="rect">
            <a:avLst/>
          </a:prstGeom>
          <a:solidFill>
            <a:schemeClr val="bg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4400">
                <a:latin typeface="Times New Roman" charset="0"/>
              </a:rPr>
              <a:t> PICTURE of tree choosing a grade </a:t>
            </a:r>
          </a:p>
          <a:p>
            <a:pPr algn="ctr" eaLnBrk="0" hangingPunct="0"/>
            <a:r>
              <a:rPr lang="en-US" sz="4400">
                <a:latin typeface="Times New Roman" charset="0"/>
              </a:rPr>
              <a:t>Given a syllabi</a:t>
            </a:r>
          </a:p>
          <a:p>
            <a:pPr algn="ctr" eaLnBrk="0" hangingPunct="0"/>
            <a:r>
              <a:rPr lang="en-US" sz="4400">
                <a:latin typeface="Times New Roman" charset="0"/>
              </a:rPr>
              <a:t>Just make path red or whatever</a:t>
            </a:r>
          </a:p>
        </p:txBody>
      </p:sp>
      <p:sp>
        <p:nvSpPr>
          <p:cNvPr id="141" name="TextBox 3"/>
          <p:cNvSpPr txBox="1">
            <a:spLocks noChangeArrowheads="1"/>
          </p:cNvSpPr>
          <p:nvPr/>
        </p:nvSpPr>
        <p:spPr bwMode="auto">
          <a:xfrm>
            <a:off x="16521117" y="16970339"/>
            <a:ext cx="952341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200" dirty="0" smtClean="0"/>
              <a:t>Decision tree algorithms recursively split data.</a:t>
            </a:r>
            <a:endParaRPr lang="en-US" sz="7200" dirty="0"/>
          </a:p>
        </p:txBody>
      </p:sp>
      <p:sp>
        <p:nvSpPr>
          <p:cNvPr id="142" name="Rectangle 35"/>
          <p:cNvSpPr>
            <a:spLocks noChangeArrowheads="1"/>
          </p:cNvSpPr>
          <p:nvPr/>
        </p:nvSpPr>
        <p:spPr bwMode="auto">
          <a:xfrm>
            <a:off x="32621609" y="7683798"/>
            <a:ext cx="7033805" cy="4528286"/>
          </a:xfrm>
          <a:prstGeom prst="rect">
            <a:avLst/>
          </a:prstGeom>
          <a:solidFill>
            <a:schemeClr val="bg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4400" dirty="0">
                <a:latin typeface="Times New Roman" charset="0"/>
              </a:rPr>
              <a:t> PICTURE</a:t>
            </a:r>
          </a:p>
          <a:p>
            <a:pPr algn="ctr" eaLnBrk="0" hangingPunct="0"/>
            <a:r>
              <a:rPr lang="en-US" sz="4400" dirty="0">
                <a:latin typeface="Times New Roman" charset="0"/>
              </a:rPr>
              <a:t>Of </a:t>
            </a:r>
            <a:r>
              <a:rPr lang="en-US" sz="4400" b="1" dirty="0"/>
              <a:t>Median Grade Prediction</a:t>
            </a:r>
          </a:p>
          <a:p>
            <a:pPr algn="ctr" eaLnBrk="0" hangingPunct="0"/>
            <a:endParaRPr lang="en-US" sz="4400" dirty="0">
              <a:latin typeface="Times New Roman" charset="0"/>
            </a:endParaRPr>
          </a:p>
        </p:txBody>
      </p:sp>
      <p:sp>
        <p:nvSpPr>
          <p:cNvPr id="143" name="Rectangle 35"/>
          <p:cNvSpPr>
            <a:spLocks noChangeArrowheads="1"/>
          </p:cNvSpPr>
          <p:nvPr/>
        </p:nvSpPr>
        <p:spPr bwMode="auto">
          <a:xfrm>
            <a:off x="32621609" y="17577878"/>
            <a:ext cx="7033805" cy="4528286"/>
          </a:xfrm>
          <a:prstGeom prst="rect">
            <a:avLst/>
          </a:prstGeom>
          <a:solidFill>
            <a:schemeClr val="bg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4400" dirty="0">
                <a:latin typeface="Times New Roman" charset="0"/>
              </a:rPr>
              <a:t> PICTURE</a:t>
            </a:r>
          </a:p>
          <a:p>
            <a:pPr algn="ctr" eaLnBrk="0" hangingPunct="0"/>
            <a:r>
              <a:rPr lang="en-US" sz="4400" dirty="0">
                <a:latin typeface="Times New Roman" charset="0"/>
              </a:rPr>
              <a:t>Of </a:t>
            </a:r>
            <a:r>
              <a:rPr lang="en-US" sz="4400" b="1" dirty="0"/>
              <a:t>Median Grade Prediction</a:t>
            </a:r>
          </a:p>
          <a:p>
            <a:pPr algn="ctr" eaLnBrk="0" hangingPunct="0"/>
            <a:endParaRPr lang="en-US" sz="4400" dirty="0">
              <a:latin typeface="Times New Roman" charset="0"/>
            </a:endParaRPr>
          </a:p>
        </p:txBody>
      </p:sp>
      <p:sp>
        <p:nvSpPr>
          <p:cNvPr id="77" name="Right Arrow 76"/>
          <p:cNvSpPr/>
          <p:nvPr/>
        </p:nvSpPr>
        <p:spPr>
          <a:xfrm>
            <a:off x="6990601" y="8624222"/>
            <a:ext cx="1954673" cy="1467242"/>
          </a:xfrm>
          <a:prstGeom prst="rightArrow">
            <a:avLst/>
          </a:prstGeom>
          <a:solidFill>
            <a:srgbClr val="3A4C86"/>
          </a:solidFill>
          <a:effectLst>
            <a:glow rad="101600">
              <a:schemeClr val="bg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0" name="Picture 79" descr="grade_a_minus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14" y="7437873"/>
            <a:ext cx="4556627" cy="4260742"/>
          </a:xfrm>
          <a:prstGeom prst="rect">
            <a:avLst/>
          </a:prstGeom>
        </p:spPr>
      </p:pic>
      <p:pic>
        <p:nvPicPr>
          <p:cNvPr id="83" name="Picture 82" descr="syllabus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59" y="7683798"/>
            <a:ext cx="5743711" cy="4307783"/>
          </a:xfrm>
          <a:prstGeom prst="rect">
            <a:avLst/>
          </a:prstGeom>
        </p:spPr>
      </p:pic>
      <p:pic>
        <p:nvPicPr>
          <p:cNvPr id="89" name="Picture 88" descr="grade_a_minus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95" y="17854504"/>
            <a:ext cx="2370210" cy="2216300"/>
          </a:xfrm>
          <a:prstGeom prst="rect">
            <a:avLst/>
          </a:prstGeom>
        </p:spPr>
      </p:pic>
      <p:pic>
        <p:nvPicPr>
          <p:cNvPr id="93" name="Picture 92" descr="syllabus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50" y="18100429"/>
            <a:ext cx="2987692" cy="2240769"/>
          </a:xfrm>
          <a:prstGeom prst="rect">
            <a:avLst/>
          </a:prstGeom>
        </p:spPr>
      </p:pic>
      <p:pic>
        <p:nvPicPr>
          <p:cNvPr id="17" name="Picture Placeholder 16" descr="computer.jpg"/>
          <p:cNvPicPr>
            <a:picLocks noGrp="1" noChangeAspect="1"/>
          </p:cNvPicPr>
          <p:nvPr>
            <p:ph type="pic" sz="quarter" idx="133"/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57" r="-32257"/>
          <a:stretch>
            <a:fillRect/>
          </a:stretch>
        </p:blipFill>
        <p:spPr>
          <a:xfrm>
            <a:off x="4581776" y="20341198"/>
            <a:ext cx="5768504" cy="3529931"/>
          </a:xfrm>
          <a:solidFill>
            <a:schemeClr val="bg1"/>
          </a:solidFill>
          <a:ln>
            <a:noFill/>
          </a:ln>
        </p:spPr>
      </p:pic>
      <p:sp>
        <p:nvSpPr>
          <p:cNvPr id="19" name="Bent Arrow 18"/>
          <p:cNvSpPr/>
          <p:nvPr/>
        </p:nvSpPr>
        <p:spPr>
          <a:xfrm rot="10800000">
            <a:off x="9507654" y="20070804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Bent Arrow 102"/>
          <p:cNvSpPr/>
          <p:nvPr/>
        </p:nvSpPr>
        <p:spPr>
          <a:xfrm rot="5400000">
            <a:off x="10172759" y="22421242"/>
            <a:ext cx="1516858" cy="2367759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solidFill>
              <a:srgbClr val="3A4C8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Bent Arrow 106"/>
          <p:cNvSpPr/>
          <p:nvPr/>
        </p:nvSpPr>
        <p:spPr>
          <a:xfrm rot="16200000" flipH="1">
            <a:off x="3608432" y="22573642"/>
            <a:ext cx="1516858" cy="2367761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solidFill>
              <a:srgbClr val="3A4C8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ight Arrow 108"/>
          <p:cNvSpPr/>
          <p:nvPr/>
        </p:nvSpPr>
        <p:spPr>
          <a:xfrm>
            <a:off x="2904936" y="25614288"/>
            <a:ext cx="1954673" cy="944022"/>
          </a:xfrm>
          <a:prstGeom prst="rightArrow">
            <a:avLst/>
          </a:prstGeom>
          <a:solidFill>
            <a:srgbClr val="3A4C86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Bent Arrow 109"/>
          <p:cNvSpPr/>
          <p:nvPr/>
        </p:nvSpPr>
        <p:spPr>
          <a:xfrm rot="10800000" flipH="1">
            <a:off x="3722591" y="20223204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Bent Arrow 111"/>
          <p:cNvSpPr/>
          <p:nvPr/>
        </p:nvSpPr>
        <p:spPr>
          <a:xfrm rot="10800000" flipH="1">
            <a:off x="3367646" y="27504090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Bent Arrow 107"/>
          <p:cNvSpPr/>
          <p:nvPr/>
        </p:nvSpPr>
        <p:spPr>
          <a:xfrm rot="10800000">
            <a:off x="9507654" y="27504090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8" name="Picture Placeholder 37" descr="MAW_icon-vector-blue_02_people_312x214.png"/>
          <p:cNvPicPr>
            <a:picLocks noGrp="1" noChangeAspect="1"/>
          </p:cNvPicPr>
          <p:nvPr>
            <p:ph type="pic" sz="quarter" idx="127"/>
          </p:nvPr>
        </p:nvPicPr>
        <p:blipFill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44" r="-6044"/>
          <a:stretch>
            <a:fillRect/>
          </a:stretch>
        </p:blipFill>
        <p:spPr>
          <a:xfrm>
            <a:off x="4999977" y="15151926"/>
            <a:ext cx="3387039" cy="2072636"/>
          </a:xfrm>
          <a:solidFill>
            <a:schemeClr val="bg1"/>
          </a:solidFill>
          <a:ln>
            <a:noFill/>
          </a:ln>
        </p:spPr>
      </p:pic>
      <p:pic>
        <p:nvPicPr>
          <p:cNvPr id="36" name="Picture Placeholder 35" descr="global-communications-icon.jpg"/>
          <p:cNvPicPr>
            <a:picLocks noGrp="1" noChangeAspect="1"/>
          </p:cNvPicPr>
          <p:nvPr>
            <p:ph type="pic" sz="quarter" idx="128"/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" r="5017"/>
          <a:stretch/>
        </p:blipFill>
        <p:spPr>
          <a:xfrm>
            <a:off x="7874529" y="15151926"/>
            <a:ext cx="2714070" cy="2348105"/>
          </a:xfrm>
          <a:ln>
            <a:noFill/>
          </a:ln>
        </p:spPr>
      </p:pic>
      <p:sp>
        <p:nvSpPr>
          <p:cNvPr id="119" name="Bent Arrow 118"/>
          <p:cNvSpPr/>
          <p:nvPr/>
        </p:nvSpPr>
        <p:spPr>
          <a:xfrm rot="16200000" flipH="1">
            <a:off x="3721944" y="16326662"/>
            <a:ext cx="1516858" cy="1538827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Bent Arrow 119"/>
          <p:cNvSpPr/>
          <p:nvPr/>
        </p:nvSpPr>
        <p:spPr>
          <a:xfrm rot="5400000">
            <a:off x="10603073" y="16399603"/>
            <a:ext cx="1516858" cy="1538827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0769" y="18100429"/>
            <a:ext cx="41675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4C86"/>
                </a:solidFill>
              </a:rPr>
              <a:t>Collect</a:t>
            </a:r>
            <a:endParaRPr lang="en-US" dirty="0">
              <a:solidFill>
                <a:srgbClr val="3A4C86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01205" y="25485317"/>
            <a:ext cx="41675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4C86"/>
                </a:solidFill>
              </a:rPr>
              <a:t>Format</a:t>
            </a:r>
            <a:endParaRPr lang="en-US" dirty="0">
              <a:solidFill>
                <a:srgbClr val="3A4C86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6"/>
          </p:nvPr>
        </p:nvSpPr>
        <p:spPr/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36x48-Template-V2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Custom 1">
      <a:dk1>
        <a:sysClr val="windowText" lastClr="000000"/>
      </a:dk1>
      <a:lt1>
        <a:sysClr val="window" lastClr="FFFFFF"/>
      </a:lt1>
      <a:dk2>
        <a:srgbClr val="4C1304"/>
      </a:dk2>
      <a:lt2>
        <a:srgbClr val="FFFFFF"/>
      </a:lt2>
      <a:accent1>
        <a:srgbClr val="3A4C86"/>
      </a:accent1>
      <a:accent2>
        <a:srgbClr val="3A4C86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3A4C86"/>
      </a:hlink>
      <a:folHlink>
        <a:srgbClr val="3A4C8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ight Highligh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PosterPresentations.com-36x48-Template-V2b</Template>
  <TotalTime>8038</TotalTime>
  <Words>95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PosterPresentations.com-36x48-Template-V2b</vt:lpstr>
      <vt:lpstr>1_Classic 3 Columns</vt:lpstr>
      <vt:lpstr>Classic - Wide Center</vt:lpstr>
      <vt:lpstr>Right Highlight</vt:lpstr>
      <vt:lpstr>Course Median Prediction via Syllabi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PosterPresentations.com - 510.649.3001</dc:creator>
  <dc:description>This template is the property of PosterPresentations.com. Call us if you need help with this poster template._x000d_
1-866-649-3004           _x000d_
 (c)PosterPresentations.com</dc:description>
  <cp:lastModifiedBy>Kelsey Justis</cp:lastModifiedBy>
  <cp:revision>218</cp:revision>
  <cp:lastPrinted>2015-03-09T05:49:19Z</cp:lastPrinted>
  <dcterms:created xsi:type="dcterms:W3CDTF">2011-04-21T17:08:10Z</dcterms:created>
  <dcterms:modified xsi:type="dcterms:W3CDTF">2015-03-09T05:51:45Z</dcterms:modified>
</cp:coreProperties>
</file>