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andal"/>
      <p:regular r:id="rId16"/>
    </p:embeddedFont>
    <p:embeddedFont>
      <p:font typeface="Cabin"/>
      <p:regular r:id="rId17"/>
      <p:bold r:id="rId18"/>
      <p:italic r:id="rId19"/>
      <p:boldItalic r:id="rId20"/>
    </p:embeddedFont>
    <p:embeddedFont>
      <p:font typeface="Bebas Neue"/>
      <p:regular r:id="rId21"/>
    </p:embeddedFont>
    <p:embeddedFont>
      <p:font typeface="Syne"/>
      <p:regular r:id="rId22"/>
      <p:bold r:id="rId23"/>
    </p:embeddedFon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bin-boldItalic.fntdata"/><Relationship Id="rId22" Type="http://schemas.openxmlformats.org/officeDocument/2006/relationships/font" Target="fonts/Syne-regular.fntdata"/><Relationship Id="rId21" Type="http://schemas.openxmlformats.org/officeDocument/2006/relationships/font" Target="fonts/BebasNeue-regular.fntdata"/><Relationship Id="rId24" Type="http://schemas.openxmlformats.org/officeDocument/2006/relationships/font" Target="fonts/RobotoMono-regular.fntdata"/><Relationship Id="rId23" Type="http://schemas.openxmlformats.org/officeDocument/2006/relationships/font" Target="fonts/Syn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bin-regular.fntdata"/><Relationship Id="rId16" Type="http://schemas.openxmlformats.org/officeDocument/2006/relationships/font" Target="fonts/Candal-regular.fntdata"/><Relationship Id="rId19" Type="http://schemas.openxmlformats.org/officeDocument/2006/relationships/font" Target="fonts/Cabin-italic.fntdata"/><Relationship Id="rId18" Type="http://schemas.openxmlformats.org/officeDocument/2006/relationships/font" Target="fonts/Cab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0" name="Shape 6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" name="Google Shape;60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2" name="Google Shape;60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4" name="Shape 6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5" name="Google Shape;6095;g2203dbd28eb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6" name="Google Shape;6096;g2203dbd28eb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6" name="Shape 6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7" name="Google Shape;6037;g2f0f317543e_0_6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8" name="Google Shape;6038;g2f0f317543e_0_6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2" name="Shape 6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3" name="Google Shape;6043;g2f0f317543e_0_6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4" name="Google Shape;6044;g2f0f317543e_0_6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0" name="Shape 6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" name="Google Shape;6051;g2203dbd28e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2" name="Google Shape;6052;g2203dbd28e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8" name="Shape 6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9" name="Google Shape;6059;g2203dbd28e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0" name="Google Shape;6060;g2203dbd28e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5" name="Shape 6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6" name="Google Shape;6066;g2203dbd28e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7" name="Google Shape;6067;g2203dbd28e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4" name="Shape 6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5" name="Google Shape;6075;g2203dbd28e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6" name="Google Shape;6076;g2203dbd28e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9" name="Shape 6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0" name="Google Shape;6080;g2203dbd28eb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1" name="Google Shape;6081;g2203dbd28e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6" name="Shape 6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7" name="Google Shape;6087;g2203dbd28eb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8" name="Google Shape;6088;g2203dbd28e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396950" y="1132925"/>
            <a:ext cx="6350100" cy="18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9600">
                <a:latin typeface="Syne"/>
                <a:ea typeface="Syne"/>
                <a:cs typeface="Syne"/>
                <a:sym typeface="Sy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307600" y="3154925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76" y="80"/>
            <a:ext cx="9353198" cy="5143461"/>
            <a:chOff x="-26474475" y="-7233075"/>
            <a:chExt cx="6827650" cy="3754625"/>
          </a:xfrm>
        </p:grpSpPr>
        <p:sp>
          <p:nvSpPr>
            <p:cNvPr id="13" name="Google Shape;13;p2"/>
            <p:cNvSpPr/>
            <p:nvPr/>
          </p:nvSpPr>
          <p:spPr>
            <a:xfrm>
              <a:off x="-26135575" y="-7007400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274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25650750" y="-6904050"/>
              <a:ext cx="33450" cy="33450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8" y="1034"/>
                    <a:pt x="1338" y="669"/>
                  </a:cubicBezTo>
                  <a:cubicBezTo>
                    <a:pt x="133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6473725" y="-7198125"/>
              <a:ext cx="33475" cy="33450"/>
            </a:xfrm>
            <a:custGeom>
              <a:rect b="b" l="l" r="r" t="t"/>
              <a:pathLst>
                <a:path extrusionOk="0" h="1338" w="1339">
                  <a:moveTo>
                    <a:pt x="669" y="0"/>
                  </a:moveTo>
                  <a:cubicBezTo>
                    <a:pt x="274" y="0"/>
                    <a:pt x="1" y="304"/>
                    <a:pt x="1" y="669"/>
                  </a:cubicBezTo>
                  <a:cubicBezTo>
                    <a:pt x="1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4429600" y="-6951925"/>
              <a:ext cx="33450" cy="33450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25947125" y="-7125175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4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25602125" y="-7167825"/>
              <a:ext cx="16750" cy="16825"/>
            </a:xfrm>
            <a:custGeom>
              <a:rect b="b" l="l" r="r" t="t"/>
              <a:pathLst>
                <a:path extrusionOk="0" h="673" w="670">
                  <a:moveTo>
                    <a:pt x="381" y="0"/>
                  </a:moveTo>
                  <a:cubicBezTo>
                    <a:pt x="366" y="0"/>
                    <a:pt x="351" y="1"/>
                    <a:pt x="335" y="4"/>
                  </a:cubicBezTo>
                  <a:cubicBezTo>
                    <a:pt x="153" y="4"/>
                    <a:pt x="1" y="126"/>
                    <a:pt x="1" y="338"/>
                  </a:cubicBezTo>
                  <a:cubicBezTo>
                    <a:pt x="1" y="521"/>
                    <a:pt x="153" y="673"/>
                    <a:pt x="335" y="673"/>
                  </a:cubicBezTo>
                  <a:cubicBezTo>
                    <a:pt x="517" y="673"/>
                    <a:pt x="669" y="521"/>
                    <a:pt x="669" y="338"/>
                  </a:cubicBezTo>
                  <a:cubicBezTo>
                    <a:pt x="669" y="144"/>
                    <a:pt x="542" y="0"/>
                    <a:pt x="381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25950150" y="-66548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2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25775375" y="-655297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1"/>
                    <a:pt x="0" y="213"/>
                  </a:cubicBezTo>
                  <a:cubicBezTo>
                    <a:pt x="0" y="304"/>
                    <a:pt x="92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25520050" y="-67072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25625675" y="-66039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25683425" y="-6523350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5678100" y="-6653300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182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182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26167475" y="-635770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22" y="1"/>
                    <a:pt x="0" y="153"/>
                    <a:pt x="0" y="335"/>
                  </a:cubicBezTo>
                  <a:cubicBezTo>
                    <a:pt x="0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24824750" y="-71928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669" y="517"/>
                    <a:pt x="669" y="334"/>
                  </a:cubicBezTo>
                  <a:cubicBezTo>
                    <a:pt x="669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26144675" y="-5764225"/>
              <a:ext cx="33450" cy="33475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7" y="1034"/>
                    <a:pt x="1337" y="669"/>
                  </a:cubicBezTo>
                  <a:cubicBezTo>
                    <a:pt x="1337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26271600" y="-4885025"/>
              <a:ext cx="33475" cy="34225"/>
            </a:xfrm>
            <a:custGeom>
              <a:rect b="b" l="l" r="r" t="t"/>
              <a:pathLst>
                <a:path extrusionOk="0" h="1369" w="1339">
                  <a:moveTo>
                    <a:pt x="670" y="0"/>
                  </a:moveTo>
                  <a:cubicBezTo>
                    <a:pt x="305" y="0"/>
                    <a:pt x="1" y="304"/>
                    <a:pt x="1" y="699"/>
                  </a:cubicBezTo>
                  <a:cubicBezTo>
                    <a:pt x="1" y="1064"/>
                    <a:pt x="305" y="1368"/>
                    <a:pt x="670" y="1368"/>
                  </a:cubicBezTo>
                  <a:cubicBezTo>
                    <a:pt x="1034" y="1368"/>
                    <a:pt x="1338" y="1064"/>
                    <a:pt x="1338" y="699"/>
                  </a:cubicBezTo>
                  <a:cubicBezTo>
                    <a:pt x="1338" y="304"/>
                    <a:pt x="1034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24931150" y="-61753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70" y="1368"/>
                  </a:cubicBezTo>
                  <a:cubicBezTo>
                    <a:pt x="1065" y="1368"/>
                    <a:pt x="1369" y="1065"/>
                    <a:pt x="1369" y="669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23811825" y="-6630500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274" y="1"/>
                    <a:pt x="1" y="305"/>
                    <a:pt x="1" y="669"/>
                  </a:cubicBezTo>
                  <a:cubicBezTo>
                    <a:pt x="1" y="1034"/>
                    <a:pt x="274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25250300" y="-65947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69" y="517"/>
                    <a:pt x="669" y="335"/>
                  </a:cubicBezTo>
                  <a:cubicBezTo>
                    <a:pt x="669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6474475" y="-583870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25328550" y="-612212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25074000" y="-55636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25676600" y="-560920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6436475" y="-65666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5570200" y="-532272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5501825" y="-55066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25246500" y="-56608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3"/>
                  </a:cubicBezTo>
                  <a:cubicBezTo>
                    <a:pt x="36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24762450" y="-60218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25352125" y="-55575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3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25273100" y="-53599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6" y="304"/>
                    <a:pt x="366" y="213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24965325" y="-5360725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65"/>
                    <a:pt x="183" y="365"/>
                  </a:cubicBezTo>
                  <a:cubicBezTo>
                    <a:pt x="274" y="365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24316375" y="-5587175"/>
              <a:ext cx="9900" cy="9925"/>
            </a:xfrm>
            <a:custGeom>
              <a:rect b="b" l="l" r="r" t="t"/>
              <a:pathLst>
                <a:path extrusionOk="0" h="397" w="396">
                  <a:moveTo>
                    <a:pt x="182" y="1"/>
                  </a:moveTo>
                  <a:cubicBezTo>
                    <a:pt x="91" y="1"/>
                    <a:pt x="0" y="92"/>
                    <a:pt x="0" y="214"/>
                  </a:cubicBezTo>
                  <a:cubicBezTo>
                    <a:pt x="0" y="305"/>
                    <a:pt x="91" y="396"/>
                    <a:pt x="182" y="396"/>
                  </a:cubicBezTo>
                  <a:cubicBezTo>
                    <a:pt x="304" y="396"/>
                    <a:pt x="395" y="305"/>
                    <a:pt x="395" y="214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25409875" y="-54777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274" y="396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24947850" y="-5111475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0"/>
                  </a:moveTo>
                  <a:cubicBezTo>
                    <a:pt x="61" y="0"/>
                    <a:pt x="0" y="92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274" y="365"/>
                    <a:pt x="365" y="304"/>
                    <a:pt x="365" y="18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25404550" y="-5607675"/>
              <a:ext cx="9900" cy="9325"/>
            </a:xfrm>
            <a:custGeom>
              <a:rect b="b" l="l" r="r" t="t"/>
              <a:pathLst>
                <a:path extrusionOk="0" h="373" w="396">
                  <a:moveTo>
                    <a:pt x="244" y="0"/>
                  </a:moveTo>
                  <a:cubicBezTo>
                    <a:pt x="122" y="0"/>
                    <a:pt x="31" y="61"/>
                    <a:pt x="0" y="152"/>
                  </a:cubicBezTo>
                  <a:cubicBezTo>
                    <a:pt x="0" y="243"/>
                    <a:pt x="61" y="365"/>
                    <a:pt x="152" y="365"/>
                  </a:cubicBezTo>
                  <a:cubicBezTo>
                    <a:pt x="169" y="370"/>
                    <a:pt x="186" y="373"/>
                    <a:pt x="203" y="373"/>
                  </a:cubicBezTo>
                  <a:cubicBezTo>
                    <a:pt x="283" y="373"/>
                    <a:pt x="365" y="318"/>
                    <a:pt x="365" y="243"/>
                  </a:cubicBezTo>
                  <a:cubicBezTo>
                    <a:pt x="396" y="122"/>
                    <a:pt x="335" y="31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25526900" y="-493062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274"/>
                    <a:pt x="92" y="365"/>
                    <a:pt x="214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92"/>
                    <a:pt x="305" y="1"/>
                    <a:pt x="21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25688000" y="-60043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274" y="396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25390125" y="-589340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6" y="304"/>
                    <a:pt x="366" y="213"/>
                  </a:cubicBezTo>
                  <a:cubicBezTo>
                    <a:pt x="36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26015500" y="-5917725"/>
              <a:ext cx="9900" cy="9900"/>
            </a:xfrm>
            <a:custGeom>
              <a:rect b="b" l="l" r="r" t="t"/>
              <a:pathLst>
                <a:path extrusionOk="0" h="396" w="39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26460800" y="-496557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26115050" y="-49944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25893925" y="-53113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26059575" y="-46297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24055750" y="-7007400"/>
              <a:ext cx="33475" cy="33450"/>
            </a:xfrm>
            <a:custGeom>
              <a:rect b="b" l="l" r="r" t="t"/>
              <a:pathLst>
                <a:path extrusionOk="0" h="1338" w="133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23144625" y="-7020325"/>
              <a:ext cx="33450" cy="33475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cubicBezTo>
                    <a:pt x="0" y="1034"/>
                    <a:pt x="274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24394650" y="-7198125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-22349775" y="-6951925"/>
              <a:ext cx="33450" cy="33450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274" y="0"/>
                    <a:pt x="0" y="304"/>
                    <a:pt x="0" y="669"/>
                  </a:cubicBezTo>
                  <a:cubicBezTo>
                    <a:pt x="0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-23867300" y="-71244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2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22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23522300" y="-7167725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2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23870325" y="-66548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2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24111225" y="-61198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23440225" y="-67072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23545850" y="-66039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23603600" y="-6523350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24799675" y="-65993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0" y="6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24088425" y="-635770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22744925" y="-71928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24051950" y="-5271800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670" y="0"/>
                  </a:moveTo>
                  <a:cubicBezTo>
                    <a:pt x="305" y="0"/>
                    <a:pt x="1" y="304"/>
                    <a:pt x="1" y="669"/>
                  </a:cubicBezTo>
                  <a:cubicBezTo>
                    <a:pt x="1" y="1033"/>
                    <a:pt x="305" y="1337"/>
                    <a:pt x="670" y="1337"/>
                  </a:cubicBezTo>
                  <a:cubicBezTo>
                    <a:pt x="1065" y="1337"/>
                    <a:pt x="1369" y="1064"/>
                    <a:pt x="1369" y="669"/>
                  </a:cubicBezTo>
                  <a:cubicBezTo>
                    <a:pt x="1369" y="304"/>
                    <a:pt x="1065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-24448600" y="-5201150"/>
              <a:ext cx="33450" cy="33475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38"/>
                    <a:pt x="669" y="1338"/>
                  </a:cubicBezTo>
                  <a:cubicBezTo>
                    <a:pt x="1034" y="1338"/>
                    <a:pt x="1338" y="1065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25061850" y="-4521800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700" y="0"/>
                  </a:moveTo>
                  <a:cubicBezTo>
                    <a:pt x="305" y="0"/>
                    <a:pt x="1" y="274"/>
                    <a:pt x="1" y="669"/>
                  </a:cubicBezTo>
                  <a:cubicBezTo>
                    <a:pt x="1" y="1034"/>
                    <a:pt x="305" y="1338"/>
                    <a:pt x="70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274"/>
                    <a:pt x="1065" y="0"/>
                    <a:pt x="700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21732750" y="-6630500"/>
              <a:ext cx="34225" cy="33475"/>
            </a:xfrm>
            <a:custGeom>
              <a:rect b="b" l="l" r="r" t="t"/>
              <a:pathLst>
                <a:path extrusionOk="0" h="1339" w="1369">
                  <a:moveTo>
                    <a:pt x="669" y="1"/>
                  </a:moveTo>
                  <a:cubicBezTo>
                    <a:pt x="304" y="1"/>
                    <a:pt x="1" y="305"/>
                    <a:pt x="1" y="669"/>
                  </a:cubicBezTo>
                  <a:cubicBezTo>
                    <a:pt x="1" y="1034"/>
                    <a:pt x="304" y="1338"/>
                    <a:pt x="66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-22994175" y="-66517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-24394650" y="-583870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23554200" y="-62900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-22462250" y="-604385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-23597525" y="-560920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24356650" y="-65666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-23676550" y="-53728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48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23422000" y="-55066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274" y="366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23166675" y="-56608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22683375" y="-602182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22766975" y="-6295375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5" y="365"/>
                    <a:pt x="366" y="274"/>
                    <a:pt x="366" y="183"/>
                  </a:cubicBezTo>
                  <a:cubicBezTo>
                    <a:pt x="366" y="61"/>
                    <a:pt x="27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23193275" y="-53599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275" y="395"/>
                    <a:pt x="366" y="304"/>
                    <a:pt x="366" y="213"/>
                  </a:cubicBezTo>
                  <a:cubicBezTo>
                    <a:pt x="366" y="91"/>
                    <a:pt x="27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-22220600" y="-63957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66"/>
                    <a:pt x="183" y="366"/>
                  </a:cubicBezTo>
                  <a:cubicBezTo>
                    <a:pt x="274" y="366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-22236550" y="-5587175"/>
              <a:ext cx="9125" cy="9925"/>
            </a:xfrm>
            <a:custGeom>
              <a:rect b="b" l="l" r="r" t="t"/>
              <a:pathLst>
                <a:path extrusionOk="0" h="397" w="365">
                  <a:moveTo>
                    <a:pt x="183" y="1"/>
                  </a:moveTo>
                  <a:cubicBezTo>
                    <a:pt x="91" y="1"/>
                    <a:pt x="0" y="92"/>
                    <a:pt x="0" y="214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65" y="305"/>
                    <a:pt x="365" y="214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23735825" y="-476572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0" y="61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-23165900" y="-5045375"/>
              <a:ext cx="9900" cy="9925"/>
            </a:xfrm>
            <a:custGeom>
              <a:rect b="b" l="l" r="r" t="t"/>
              <a:pathLst>
                <a:path extrusionOk="0" h="397" w="396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-25650000" y="-700360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5" y="304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-22868800" y="-51114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92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66" y="304"/>
                    <a:pt x="366" y="183"/>
                  </a:cubicBezTo>
                  <a:cubicBezTo>
                    <a:pt x="36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-22728975" y="-518442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5" y="304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-22755575" y="-52725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-23324725" y="-5607675"/>
              <a:ext cx="9900" cy="9325"/>
            </a:xfrm>
            <a:custGeom>
              <a:rect b="b" l="l" r="r" t="t"/>
              <a:pathLst>
                <a:path extrusionOk="0" h="373" w="396">
                  <a:moveTo>
                    <a:pt x="213" y="0"/>
                  </a:moveTo>
                  <a:cubicBezTo>
                    <a:pt x="122" y="0"/>
                    <a:pt x="31" y="61"/>
                    <a:pt x="1" y="152"/>
                  </a:cubicBezTo>
                  <a:cubicBezTo>
                    <a:pt x="1" y="243"/>
                    <a:pt x="61" y="365"/>
                    <a:pt x="152" y="365"/>
                  </a:cubicBezTo>
                  <a:cubicBezTo>
                    <a:pt x="169" y="370"/>
                    <a:pt x="186" y="373"/>
                    <a:pt x="203" y="373"/>
                  </a:cubicBezTo>
                  <a:cubicBezTo>
                    <a:pt x="283" y="373"/>
                    <a:pt x="365" y="318"/>
                    <a:pt x="365" y="243"/>
                  </a:cubicBezTo>
                  <a:cubicBezTo>
                    <a:pt x="396" y="122"/>
                    <a:pt x="335" y="31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-23792825" y="-470342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6"/>
                    <a:pt x="214" y="366"/>
                  </a:cubicBezTo>
                  <a:cubicBezTo>
                    <a:pt x="305" y="366"/>
                    <a:pt x="396" y="305"/>
                    <a:pt x="396" y="183"/>
                  </a:cubicBezTo>
                  <a:cubicBezTo>
                    <a:pt x="396" y="92"/>
                    <a:pt x="305" y="1"/>
                    <a:pt x="21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-23608175" y="-60043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96"/>
                    <a:pt x="183" y="396"/>
                  </a:cubicBezTo>
                  <a:cubicBezTo>
                    <a:pt x="274" y="396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-23310275" y="-5893400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61" y="0"/>
                    <a:pt x="0" y="92"/>
                    <a:pt x="0" y="213"/>
                  </a:cubicBezTo>
                  <a:cubicBezTo>
                    <a:pt x="0" y="304"/>
                    <a:pt x="61" y="396"/>
                    <a:pt x="182" y="396"/>
                  </a:cubicBezTo>
                  <a:cubicBezTo>
                    <a:pt x="274" y="396"/>
                    <a:pt x="365" y="304"/>
                    <a:pt x="365" y="213"/>
                  </a:cubicBezTo>
                  <a:cubicBezTo>
                    <a:pt x="365" y="92"/>
                    <a:pt x="27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-20737300" y="-635542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275"/>
                    <a:pt x="92" y="366"/>
                    <a:pt x="183" y="366"/>
                  </a:cubicBezTo>
                  <a:cubicBezTo>
                    <a:pt x="305" y="366"/>
                    <a:pt x="396" y="275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-20481975" y="-6510425"/>
              <a:ext cx="9900" cy="9125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-20508575" y="-6208750"/>
              <a:ext cx="9925" cy="9150"/>
            </a:xfrm>
            <a:custGeom>
              <a:rect b="b" l="l" r="r" t="t"/>
              <a:pathLst>
                <a:path extrusionOk="0" h="366" w="397">
                  <a:moveTo>
                    <a:pt x="214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65"/>
                    <a:pt x="214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91"/>
                    <a:pt x="305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-20640025" y="-6456675"/>
              <a:ext cx="9900" cy="9525"/>
            </a:xfrm>
            <a:custGeom>
              <a:rect b="b" l="l" r="r" t="t"/>
              <a:pathLst>
                <a:path extrusionOk="0" h="381" w="396">
                  <a:moveTo>
                    <a:pt x="195" y="1"/>
                  </a:moveTo>
                  <a:cubicBezTo>
                    <a:pt x="114" y="1"/>
                    <a:pt x="31" y="60"/>
                    <a:pt x="31" y="160"/>
                  </a:cubicBezTo>
                  <a:cubicBezTo>
                    <a:pt x="1" y="252"/>
                    <a:pt x="61" y="343"/>
                    <a:pt x="152" y="373"/>
                  </a:cubicBezTo>
                  <a:cubicBezTo>
                    <a:pt x="173" y="378"/>
                    <a:pt x="193" y="381"/>
                    <a:pt x="212" y="381"/>
                  </a:cubicBezTo>
                  <a:cubicBezTo>
                    <a:pt x="304" y="381"/>
                    <a:pt x="370" y="322"/>
                    <a:pt x="396" y="221"/>
                  </a:cubicBezTo>
                  <a:cubicBezTo>
                    <a:pt x="396" y="130"/>
                    <a:pt x="335" y="39"/>
                    <a:pt x="244" y="8"/>
                  </a:cubicBezTo>
                  <a:cubicBezTo>
                    <a:pt x="228" y="3"/>
                    <a:pt x="21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-20625575" y="-6742200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274"/>
                    <a:pt x="91" y="365"/>
                    <a:pt x="182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-23935675" y="-591772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-20554150" y="-6992200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-20640025" y="-6156550"/>
              <a:ext cx="36500" cy="33150"/>
            </a:xfrm>
            <a:custGeom>
              <a:rect b="b" l="l" r="r" t="t"/>
              <a:pathLst>
                <a:path extrusionOk="0" h="1326" w="1460">
                  <a:moveTo>
                    <a:pt x="739" y="0"/>
                  </a:moveTo>
                  <a:cubicBezTo>
                    <a:pt x="415" y="0"/>
                    <a:pt x="116" y="230"/>
                    <a:pt x="61" y="557"/>
                  </a:cubicBezTo>
                  <a:cubicBezTo>
                    <a:pt x="1" y="921"/>
                    <a:pt x="244" y="1256"/>
                    <a:pt x="608" y="1317"/>
                  </a:cubicBezTo>
                  <a:cubicBezTo>
                    <a:pt x="646" y="1323"/>
                    <a:pt x="684" y="1326"/>
                    <a:pt x="721" y="1326"/>
                  </a:cubicBezTo>
                  <a:cubicBezTo>
                    <a:pt x="1045" y="1326"/>
                    <a:pt x="1344" y="1097"/>
                    <a:pt x="1399" y="769"/>
                  </a:cubicBezTo>
                  <a:cubicBezTo>
                    <a:pt x="1460" y="405"/>
                    <a:pt x="1216" y="70"/>
                    <a:pt x="852" y="10"/>
                  </a:cubicBezTo>
                  <a:cubicBezTo>
                    <a:pt x="814" y="3"/>
                    <a:pt x="776" y="0"/>
                    <a:pt x="73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-20561750" y="-6499800"/>
              <a:ext cx="34225" cy="33475"/>
            </a:xfrm>
            <a:custGeom>
              <a:rect b="b" l="l" r="r" t="t"/>
              <a:pathLst>
                <a:path extrusionOk="0" h="1339" w="1369">
                  <a:moveTo>
                    <a:pt x="699" y="1"/>
                  </a:moveTo>
                  <a:cubicBezTo>
                    <a:pt x="304" y="1"/>
                    <a:pt x="0" y="274"/>
                    <a:pt x="0" y="669"/>
                  </a:cubicBezTo>
                  <a:cubicBezTo>
                    <a:pt x="0" y="1034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-19997150" y="-7161650"/>
              <a:ext cx="16725" cy="16725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-20039700" y="-648080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-20254000" y="-607045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-19864925" y="-6378975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213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65" y="305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-19767675" y="-6479475"/>
              <a:ext cx="9900" cy="9500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2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6" y="300"/>
                    <a:pt x="366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-20051100" y="-6875950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-19753225" y="-67650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-20378625" y="-678930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2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24380975" y="-496557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274" y="396"/>
                    <a:pt x="365" y="304"/>
                    <a:pt x="365" y="21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4035225" y="-49944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61" y="0"/>
                    <a:pt x="1" y="92"/>
                    <a:pt x="1" y="183"/>
                  </a:cubicBezTo>
                  <a:cubicBezTo>
                    <a:pt x="1" y="304"/>
                    <a:pt x="61" y="365"/>
                    <a:pt x="183" y="365"/>
                  </a:cubicBezTo>
                  <a:cubicBezTo>
                    <a:pt x="274" y="365"/>
                    <a:pt x="365" y="304"/>
                    <a:pt x="365" y="18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-24589950" y="-51487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-24258625" y="-453245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-20578475" y="-553017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61" y="1"/>
                    <a:pt x="1" y="92"/>
                    <a:pt x="1" y="213"/>
                  </a:cubicBezTo>
                  <a:cubicBezTo>
                    <a:pt x="1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21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-20511600" y="-5224700"/>
              <a:ext cx="33450" cy="33450"/>
            </a:xfrm>
            <a:custGeom>
              <a:rect b="b" l="l" r="r" t="t"/>
              <a:pathLst>
                <a:path extrusionOk="0" h="1338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-19859625" y="-55522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-20073900" y="-51418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3"/>
                    <a:pt x="54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-20643825" y="-4908575"/>
              <a:ext cx="9900" cy="9900"/>
            </a:xfrm>
            <a:custGeom>
              <a:rect b="b" l="l" r="r" t="t"/>
              <a:pathLst>
                <a:path extrusionOk="0" h="396" w="39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4" y="395"/>
                    <a:pt x="396" y="304"/>
                    <a:pt x="396" y="213"/>
                  </a:cubicBezTo>
                  <a:cubicBezTo>
                    <a:pt x="396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-20298075" y="-49374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5" y="304"/>
                    <a:pt x="365" y="182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-20520725" y="-447545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-21818625" y="-63630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22" y="670"/>
                    <a:pt x="335" y="670"/>
                  </a:cubicBezTo>
                  <a:cubicBezTo>
                    <a:pt x="518" y="670"/>
                    <a:pt x="669" y="518"/>
                    <a:pt x="669" y="335"/>
                  </a:cubicBezTo>
                  <a:cubicBezTo>
                    <a:pt x="669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-22059500" y="-58280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-21388525" y="-6414675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2"/>
                  </a:cubicBezTo>
                  <a:cubicBezTo>
                    <a:pt x="36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-22990375" y="-69747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5" y="305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-21004775" y="-70507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1" y="62"/>
                    <a:pt x="1" y="183"/>
                  </a:cubicBezTo>
                  <a:cubicBezTo>
                    <a:pt x="1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-21489575" y="-6794625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-21551900" y="-62315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61" y="0"/>
                    <a:pt x="1" y="92"/>
                    <a:pt x="1" y="213"/>
                  </a:cubicBezTo>
                  <a:cubicBezTo>
                    <a:pt x="1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21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-22648425" y="-6387325"/>
              <a:ext cx="10675" cy="9900"/>
            </a:xfrm>
            <a:custGeom>
              <a:rect b="b" l="l" r="r" t="t"/>
              <a:pathLst>
                <a:path extrusionOk="0" h="396" w="427">
                  <a:moveTo>
                    <a:pt x="183" y="0"/>
                  </a:moveTo>
                  <a:cubicBezTo>
                    <a:pt x="92" y="31"/>
                    <a:pt x="1" y="122"/>
                    <a:pt x="31" y="213"/>
                  </a:cubicBezTo>
                  <a:cubicBezTo>
                    <a:pt x="31" y="335"/>
                    <a:pt x="153" y="395"/>
                    <a:pt x="244" y="395"/>
                  </a:cubicBezTo>
                  <a:cubicBezTo>
                    <a:pt x="335" y="365"/>
                    <a:pt x="426" y="274"/>
                    <a:pt x="396" y="183"/>
                  </a:cubicBezTo>
                  <a:cubicBezTo>
                    <a:pt x="39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-22036700" y="-6065125"/>
              <a:ext cx="16725" cy="16725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-24693300" y="-70590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-22197800" y="-4989900"/>
              <a:ext cx="34225" cy="33475"/>
            </a:xfrm>
            <a:custGeom>
              <a:rect b="b" l="l" r="r" t="t"/>
              <a:pathLst>
                <a:path extrusionOk="0" h="1339" w="1369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-23536725" y="-4492175"/>
              <a:ext cx="33450" cy="34225"/>
            </a:xfrm>
            <a:custGeom>
              <a:rect b="b" l="l" r="r" t="t"/>
              <a:pathLst>
                <a:path extrusionOk="0" h="1369" w="1338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34" y="1369"/>
                    <a:pt x="1338" y="1065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-23007850" y="-4404775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700" y="0"/>
                  </a:moveTo>
                  <a:cubicBezTo>
                    <a:pt x="304" y="0"/>
                    <a:pt x="1" y="304"/>
                    <a:pt x="1" y="669"/>
                  </a:cubicBezTo>
                  <a:cubicBezTo>
                    <a:pt x="1" y="1064"/>
                    <a:pt x="304" y="1338"/>
                    <a:pt x="700" y="1338"/>
                  </a:cubicBezTo>
                  <a:cubicBezTo>
                    <a:pt x="1064" y="133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700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23829300" y="-5085650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34"/>
                    <a:pt x="305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-20799600" y="-5882775"/>
              <a:ext cx="33450" cy="33475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19681050" y="-6338700"/>
              <a:ext cx="34225" cy="33475"/>
            </a:xfrm>
            <a:custGeom>
              <a:rect b="b" l="l" r="r" t="t"/>
              <a:pathLst>
                <a:path extrusionOk="0" h="1339" w="136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-20942450" y="-63599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-22342950" y="-554690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7" y="670"/>
                    <a:pt x="669" y="54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-21084550" y="-684175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4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-21189425" y="-713430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-20410525" y="-5752050"/>
              <a:ext cx="16725" cy="16725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-21342175" y="-59762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-22304950" y="-62748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-21759350" y="-49063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-21370275" y="-5214050"/>
              <a:ext cx="9125" cy="9125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61"/>
                    <a:pt x="0" y="182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-21114950" y="-5369075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65"/>
                    <a:pt x="183" y="365"/>
                  </a:cubicBezTo>
                  <a:cubicBezTo>
                    <a:pt x="274" y="365"/>
                    <a:pt x="365" y="304"/>
                    <a:pt x="365" y="18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-20631675" y="-572927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4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274"/>
                    <a:pt x="92" y="366"/>
                    <a:pt x="214" y="366"/>
                  </a:cubicBezTo>
                  <a:cubicBezTo>
                    <a:pt x="305" y="366"/>
                    <a:pt x="396" y="274"/>
                    <a:pt x="396" y="183"/>
                  </a:cubicBezTo>
                  <a:cubicBezTo>
                    <a:pt x="396" y="62"/>
                    <a:pt x="305" y="1"/>
                    <a:pt x="21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-20811000" y="-596180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61" y="1"/>
                    <a:pt x="0" y="92"/>
                    <a:pt x="0" y="214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274" y="396"/>
                    <a:pt x="365" y="305"/>
                    <a:pt x="365" y="214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-21640800" y="-5468625"/>
              <a:ext cx="33450" cy="33450"/>
            </a:xfrm>
            <a:custGeom>
              <a:rect b="b" l="l" r="r" t="t"/>
              <a:pathLst>
                <a:path extrusionOk="0" h="1338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38"/>
                    <a:pt x="669" y="1338"/>
                  </a:cubicBezTo>
                  <a:cubicBezTo>
                    <a:pt x="1064" y="1338"/>
                    <a:pt x="1338" y="1064"/>
                    <a:pt x="1338" y="669"/>
                  </a:cubicBezTo>
                  <a:cubicBezTo>
                    <a:pt x="133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-22318625" y="-3916175"/>
              <a:ext cx="33450" cy="33475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-22131700" y="-37208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-21254775" y="-399065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670"/>
                    <a:pt x="335" y="670"/>
                  </a:cubicBezTo>
                  <a:cubicBezTo>
                    <a:pt x="517" y="670"/>
                    <a:pt x="669" y="54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-21842925" y="-3802950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-21594450" y="-41699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1" y="61"/>
                    <a:pt x="1" y="183"/>
                  </a:cubicBezTo>
                  <a:cubicBezTo>
                    <a:pt x="1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-21342175" y="-41867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62"/>
                    <a:pt x="1" y="183"/>
                  </a:cubicBezTo>
                  <a:cubicBezTo>
                    <a:pt x="1" y="274"/>
                    <a:pt x="62" y="366"/>
                    <a:pt x="183" y="366"/>
                  </a:cubicBezTo>
                  <a:cubicBezTo>
                    <a:pt x="274" y="366"/>
                    <a:pt x="366" y="274"/>
                    <a:pt x="366" y="183"/>
                  </a:cubicBezTo>
                  <a:cubicBezTo>
                    <a:pt x="366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-22434900" y="-4110700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4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4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-20168900" y="-61031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-20184850" y="-529460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-21565575" y="-38113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-21014650" y="-4144125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61"/>
                    <a:pt x="0" y="182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65" y="27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-21273775" y="-5315325"/>
              <a:ext cx="10675" cy="9525"/>
            </a:xfrm>
            <a:custGeom>
              <a:rect b="b" l="l" r="r" t="t"/>
              <a:pathLst>
                <a:path extrusionOk="0" h="381" w="427">
                  <a:moveTo>
                    <a:pt x="197" y="1"/>
                  </a:moveTo>
                  <a:cubicBezTo>
                    <a:pt x="123" y="1"/>
                    <a:pt x="56" y="60"/>
                    <a:pt x="31" y="160"/>
                  </a:cubicBezTo>
                  <a:cubicBezTo>
                    <a:pt x="1" y="252"/>
                    <a:pt x="92" y="343"/>
                    <a:pt x="183" y="373"/>
                  </a:cubicBezTo>
                  <a:cubicBezTo>
                    <a:pt x="199" y="378"/>
                    <a:pt x="215" y="381"/>
                    <a:pt x="232" y="381"/>
                  </a:cubicBezTo>
                  <a:cubicBezTo>
                    <a:pt x="312" y="381"/>
                    <a:pt x="396" y="322"/>
                    <a:pt x="396" y="221"/>
                  </a:cubicBezTo>
                  <a:cubicBezTo>
                    <a:pt x="426" y="130"/>
                    <a:pt x="365" y="39"/>
                    <a:pt x="244" y="8"/>
                  </a:cubicBezTo>
                  <a:cubicBezTo>
                    <a:pt x="228" y="3"/>
                    <a:pt x="212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-21367250" y="-4562275"/>
              <a:ext cx="9900" cy="9350"/>
            </a:xfrm>
            <a:custGeom>
              <a:rect b="b" l="l" r="r" t="t"/>
              <a:pathLst>
                <a:path extrusionOk="0" h="374" w="396">
                  <a:moveTo>
                    <a:pt x="182" y="1"/>
                  </a:moveTo>
                  <a:cubicBezTo>
                    <a:pt x="92" y="1"/>
                    <a:pt x="26" y="55"/>
                    <a:pt x="1" y="130"/>
                  </a:cubicBezTo>
                  <a:cubicBezTo>
                    <a:pt x="1" y="252"/>
                    <a:pt x="62" y="343"/>
                    <a:pt x="153" y="373"/>
                  </a:cubicBezTo>
                  <a:cubicBezTo>
                    <a:pt x="244" y="373"/>
                    <a:pt x="366" y="312"/>
                    <a:pt x="366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2" y="3"/>
                    <a:pt x="202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-21798100" y="-41775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274" y="365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-21556450" y="-57118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66"/>
                    <a:pt x="183" y="366"/>
                  </a:cubicBezTo>
                  <a:cubicBezTo>
                    <a:pt x="274" y="366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-21258575" y="-56008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-21883975" y="-562515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2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-21097475" y="-48371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304"/>
                    <a:pt x="91" y="395"/>
                    <a:pt x="183" y="395"/>
                  </a:cubicBezTo>
                  <a:cubicBezTo>
                    <a:pt x="304" y="395"/>
                    <a:pt x="365" y="30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-20797325" y="-39161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-20408250" y="-4223925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-20152925" y="-4378175"/>
              <a:ext cx="9125" cy="9125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-19832250" y="-4899475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-20311750" y="-4324425"/>
              <a:ext cx="10650" cy="9500"/>
            </a:xfrm>
            <a:custGeom>
              <a:rect b="b" l="l" r="r" t="t"/>
              <a:pathLst>
                <a:path extrusionOk="0" h="380" w="426">
                  <a:moveTo>
                    <a:pt x="196" y="0"/>
                  </a:moveTo>
                  <a:cubicBezTo>
                    <a:pt x="122" y="0"/>
                    <a:pt x="56" y="55"/>
                    <a:pt x="31" y="130"/>
                  </a:cubicBezTo>
                  <a:cubicBezTo>
                    <a:pt x="0" y="251"/>
                    <a:pt x="92" y="343"/>
                    <a:pt x="183" y="373"/>
                  </a:cubicBezTo>
                  <a:cubicBezTo>
                    <a:pt x="195" y="377"/>
                    <a:pt x="208" y="379"/>
                    <a:pt x="221" y="379"/>
                  </a:cubicBezTo>
                  <a:cubicBezTo>
                    <a:pt x="304" y="379"/>
                    <a:pt x="396" y="300"/>
                    <a:pt x="396" y="221"/>
                  </a:cubicBezTo>
                  <a:cubicBezTo>
                    <a:pt x="426" y="130"/>
                    <a:pt x="365" y="8"/>
                    <a:pt x="244" y="8"/>
                  </a:cubicBezTo>
                  <a:cubicBezTo>
                    <a:pt x="227" y="3"/>
                    <a:pt x="211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-21587600" y="-6857700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61" y="0"/>
                    <a:pt x="0" y="92"/>
                    <a:pt x="0" y="183"/>
                  </a:cubicBezTo>
                  <a:cubicBezTo>
                    <a:pt x="0" y="304"/>
                    <a:pt x="61" y="396"/>
                    <a:pt x="182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-21811025" y="-64823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365" y="305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-21260100" y="-68151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365" y="305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-21380925" y="-7017575"/>
              <a:ext cx="10675" cy="9475"/>
            </a:xfrm>
            <a:custGeom>
              <a:rect b="b" l="l" r="r" t="t"/>
              <a:pathLst>
                <a:path extrusionOk="0" h="379" w="427">
                  <a:moveTo>
                    <a:pt x="225" y="0"/>
                  </a:moveTo>
                  <a:cubicBezTo>
                    <a:pt x="180" y="0"/>
                    <a:pt x="133" y="15"/>
                    <a:pt x="92" y="43"/>
                  </a:cubicBezTo>
                  <a:cubicBezTo>
                    <a:pt x="1" y="73"/>
                    <a:pt x="1" y="195"/>
                    <a:pt x="62" y="286"/>
                  </a:cubicBezTo>
                  <a:cubicBezTo>
                    <a:pt x="101" y="345"/>
                    <a:pt x="153" y="378"/>
                    <a:pt x="209" y="378"/>
                  </a:cubicBezTo>
                  <a:cubicBezTo>
                    <a:pt x="240" y="378"/>
                    <a:pt x="272" y="368"/>
                    <a:pt x="305" y="347"/>
                  </a:cubicBezTo>
                  <a:cubicBezTo>
                    <a:pt x="396" y="286"/>
                    <a:pt x="426" y="164"/>
                    <a:pt x="365" y="73"/>
                  </a:cubicBezTo>
                  <a:cubicBezTo>
                    <a:pt x="332" y="23"/>
                    <a:pt x="280" y="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-21612675" y="-7233075"/>
              <a:ext cx="9900" cy="9325"/>
            </a:xfrm>
            <a:custGeom>
              <a:rect b="b" l="l" r="r" t="t"/>
              <a:pathLst>
                <a:path extrusionOk="0" h="373" w="396">
                  <a:moveTo>
                    <a:pt x="243" y="0"/>
                  </a:moveTo>
                  <a:cubicBezTo>
                    <a:pt x="122" y="0"/>
                    <a:pt x="30" y="61"/>
                    <a:pt x="0" y="152"/>
                  </a:cubicBezTo>
                  <a:cubicBezTo>
                    <a:pt x="0" y="243"/>
                    <a:pt x="61" y="365"/>
                    <a:pt x="152" y="365"/>
                  </a:cubicBezTo>
                  <a:cubicBezTo>
                    <a:pt x="174" y="370"/>
                    <a:pt x="194" y="373"/>
                    <a:pt x="213" y="373"/>
                  </a:cubicBezTo>
                  <a:cubicBezTo>
                    <a:pt x="303" y="373"/>
                    <a:pt x="365" y="318"/>
                    <a:pt x="365" y="243"/>
                  </a:cubicBezTo>
                  <a:cubicBezTo>
                    <a:pt x="395" y="122"/>
                    <a:pt x="334" y="3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-22043550" y="-68478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-21042775" y="-65864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-20818600" y="-71555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-20653700" y="-68941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-20556425" y="-6995250"/>
              <a:ext cx="9900" cy="9350"/>
            </a:xfrm>
            <a:custGeom>
              <a:rect b="b" l="l" r="r" t="t"/>
              <a:pathLst>
                <a:path extrusionOk="0" h="374" w="396">
                  <a:moveTo>
                    <a:pt x="243" y="1"/>
                  </a:moveTo>
                  <a:cubicBezTo>
                    <a:pt x="122" y="1"/>
                    <a:pt x="30" y="62"/>
                    <a:pt x="0" y="153"/>
                  </a:cubicBezTo>
                  <a:cubicBezTo>
                    <a:pt x="0" y="244"/>
                    <a:pt x="61" y="366"/>
                    <a:pt x="152" y="366"/>
                  </a:cubicBezTo>
                  <a:cubicBezTo>
                    <a:pt x="168" y="371"/>
                    <a:pt x="185" y="374"/>
                    <a:pt x="202" y="374"/>
                  </a:cubicBezTo>
                  <a:cubicBezTo>
                    <a:pt x="282" y="374"/>
                    <a:pt x="365" y="319"/>
                    <a:pt x="365" y="244"/>
                  </a:cubicBezTo>
                  <a:cubicBezTo>
                    <a:pt x="395" y="122"/>
                    <a:pt x="334" y="3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-20594425" y="-4720900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62"/>
                    <a:pt x="0" y="183"/>
                  </a:cubicBezTo>
                  <a:cubicBezTo>
                    <a:pt x="0" y="274"/>
                    <a:pt x="61" y="366"/>
                    <a:pt x="183" y="366"/>
                  </a:cubicBezTo>
                  <a:cubicBezTo>
                    <a:pt x="274" y="366"/>
                    <a:pt x="365" y="274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-20296550" y="-46099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-19756275" y="-530752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-20921950" y="-46342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274"/>
                    <a:pt x="92" y="366"/>
                    <a:pt x="183" y="366"/>
                  </a:cubicBezTo>
                  <a:cubicBezTo>
                    <a:pt x="305" y="366"/>
                    <a:pt x="365" y="274"/>
                    <a:pt x="365" y="183"/>
                  </a:cubicBezTo>
                  <a:cubicBezTo>
                    <a:pt x="365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-22329275" y="-46730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274" y="365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-22737325" y="-412665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-21983525" y="-47019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-22311025" y="-407270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-22538225" y="-4856900"/>
              <a:ext cx="16725" cy="16725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-22618025" y="-522775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1" y="153"/>
                    <a:pt x="1" y="335"/>
                  </a:cubicBezTo>
                  <a:cubicBezTo>
                    <a:pt x="1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-25415200" y="-4900225"/>
              <a:ext cx="33475" cy="33450"/>
            </a:xfrm>
            <a:custGeom>
              <a:rect b="b" l="l" r="r" t="t"/>
              <a:pathLst>
                <a:path extrusionOk="0" h="1338" w="1339">
                  <a:moveTo>
                    <a:pt x="670" y="0"/>
                  </a:moveTo>
                  <a:cubicBezTo>
                    <a:pt x="305" y="0"/>
                    <a:pt x="1" y="30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4"/>
                    <a:pt x="1034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-26118850" y="-50149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1" y="122"/>
                    <a:pt x="1" y="335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22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-25026125" y="-47695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-26161400" y="-43341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-26374925" y="-39237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5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-25985875" y="-423227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62" y="0"/>
                    <a:pt x="1" y="91"/>
                    <a:pt x="1" y="213"/>
                  </a:cubicBezTo>
                  <a:cubicBezTo>
                    <a:pt x="1" y="304"/>
                    <a:pt x="62" y="395"/>
                    <a:pt x="183" y="395"/>
                  </a:cubicBezTo>
                  <a:cubicBezTo>
                    <a:pt x="274" y="395"/>
                    <a:pt x="366" y="304"/>
                    <a:pt x="366" y="213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-25730550" y="-43865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66"/>
                    <a:pt x="183" y="366"/>
                  </a:cubicBezTo>
                  <a:cubicBezTo>
                    <a:pt x="274" y="366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-25247250" y="-4747500"/>
              <a:ext cx="9900" cy="9925"/>
            </a:xfrm>
            <a:custGeom>
              <a:rect b="b" l="l" r="r" t="t"/>
              <a:pathLst>
                <a:path extrusionOk="0" h="397" w="39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96" y="305"/>
                    <a:pt x="396" y="183"/>
                  </a:cubicBezTo>
                  <a:cubicBezTo>
                    <a:pt x="396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-25330850" y="-50210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65"/>
                    <a:pt x="183" y="365"/>
                  </a:cubicBezTo>
                  <a:cubicBezTo>
                    <a:pt x="274" y="365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-25757150" y="-40848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74"/>
                    <a:pt x="62" y="366"/>
                    <a:pt x="183" y="366"/>
                  </a:cubicBezTo>
                  <a:cubicBezTo>
                    <a:pt x="274" y="366"/>
                    <a:pt x="366" y="274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-25910650" y="-36243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-25360475" y="-387817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-25889350" y="-4332775"/>
              <a:ext cx="10650" cy="9475"/>
            </a:xfrm>
            <a:custGeom>
              <a:rect b="b" l="l" r="r" t="t"/>
              <a:pathLst>
                <a:path extrusionOk="0" h="379" w="426">
                  <a:moveTo>
                    <a:pt x="197" y="0"/>
                  </a:moveTo>
                  <a:cubicBezTo>
                    <a:pt x="122" y="0"/>
                    <a:pt x="56" y="59"/>
                    <a:pt x="30" y="160"/>
                  </a:cubicBezTo>
                  <a:cubicBezTo>
                    <a:pt x="0" y="251"/>
                    <a:pt x="61" y="342"/>
                    <a:pt x="182" y="373"/>
                  </a:cubicBezTo>
                  <a:cubicBezTo>
                    <a:pt x="195" y="377"/>
                    <a:pt x="207" y="379"/>
                    <a:pt x="219" y="379"/>
                  </a:cubicBezTo>
                  <a:cubicBezTo>
                    <a:pt x="297" y="379"/>
                    <a:pt x="369" y="300"/>
                    <a:pt x="395" y="221"/>
                  </a:cubicBezTo>
                  <a:cubicBezTo>
                    <a:pt x="426" y="130"/>
                    <a:pt x="334" y="38"/>
                    <a:pt x="243" y="8"/>
                  </a:cubicBezTo>
                  <a:cubicBezTo>
                    <a:pt x="228" y="3"/>
                    <a:pt x="212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-26010950" y="-365627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274" y="395"/>
                    <a:pt x="365" y="304"/>
                    <a:pt x="365" y="21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-26172800" y="-4729250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92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-25874925" y="-4618300"/>
              <a:ext cx="9900" cy="9125"/>
            </a:xfrm>
            <a:custGeom>
              <a:rect b="b" l="l" r="r" t="t"/>
              <a:pathLst>
                <a:path extrusionOk="0" h="365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-25189500" y="-5108425"/>
              <a:ext cx="9900" cy="9125"/>
            </a:xfrm>
            <a:custGeom>
              <a:rect b="b" l="l" r="r" t="t"/>
              <a:pathLst>
                <a:path extrusionOk="0" h="365" w="396">
                  <a:moveTo>
                    <a:pt x="213" y="0"/>
                  </a:moveTo>
                  <a:cubicBezTo>
                    <a:pt x="92" y="0"/>
                    <a:pt x="0" y="91"/>
                    <a:pt x="0" y="182"/>
                  </a:cubicBezTo>
                  <a:cubicBezTo>
                    <a:pt x="0" y="304"/>
                    <a:pt x="92" y="365"/>
                    <a:pt x="213" y="365"/>
                  </a:cubicBezTo>
                  <a:cubicBezTo>
                    <a:pt x="304" y="365"/>
                    <a:pt x="396" y="304"/>
                    <a:pt x="396" y="182"/>
                  </a:cubicBezTo>
                  <a:cubicBezTo>
                    <a:pt x="396" y="91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-20324675" y="-40347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-20927275" y="-407955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-20820875" y="-3793175"/>
              <a:ext cx="16750" cy="16100"/>
            </a:xfrm>
            <a:custGeom>
              <a:rect b="b" l="l" r="r" t="t"/>
              <a:pathLst>
                <a:path extrusionOk="0" h="644" w="670">
                  <a:moveTo>
                    <a:pt x="381" y="1"/>
                  </a:moveTo>
                  <a:cubicBezTo>
                    <a:pt x="366" y="1"/>
                    <a:pt x="350" y="2"/>
                    <a:pt x="335" y="5"/>
                  </a:cubicBezTo>
                  <a:cubicBezTo>
                    <a:pt x="152" y="5"/>
                    <a:pt x="0" y="126"/>
                    <a:pt x="0" y="339"/>
                  </a:cubicBezTo>
                  <a:cubicBezTo>
                    <a:pt x="0" y="491"/>
                    <a:pt x="152" y="643"/>
                    <a:pt x="335" y="643"/>
                  </a:cubicBezTo>
                  <a:cubicBezTo>
                    <a:pt x="517" y="643"/>
                    <a:pt x="669" y="522"/>
                    <a:pt x="669" y="339"/>
                  </a:cubicBezTo>
                  <a:cubicBezTo>
                    <a:pt x="669" y="145"/>
                    <a:pt x="542" y="1"/>
                    <a:pt x="381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-20752500" y="-397695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2"/>
                  </a:cubicBezTo>
                  <a:cubicBezTo>
                    <a:pt x="36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-25766250" y="-3832575"/>
              <a:ext cx="16725" cy="16725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-24796625" y="-3594725"/>
              <a:ext cx="9125" cy="9125"/>
            </a:xfrm>
            <a:custGeom>
              <a:rect b="b" l="l" r="r" t="t"/>
              <a:pathLst>
                <a:path extrusionOk="0" h="365" w="365">
                  <a:moveTo>
                    <a:pt x="182" y="0"/>
                  </a:moveTo>
                  <a:cubicBezTo>
                    <a:pt x="91" y="0"/>
                    <a:pt x="0" y="61"/>
                    <a:pt x="0" y="182"/>
                  </a:cubicBezTo>
                  <a:cubicBezTo>
                    <a:pt x="0" y="274"/>
                    <a:pt x="91" y="365"/>
                    <a:pt x="182" y="365"/>
                  </a:cubicBezTo>
                  <a:cubicBezTo>
                    <a:pt x="304" y="365"/>
                    <a:pt x="365" y="274"/>
                    <a:pt x="365" y="182"/>
                  </a:cubicBezTo>
                  <a:cubicBezTo>
                    <a:pt x="365" y="6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-25374150" y="-3488550"/>
              <a:ext cx="9900" cy="9350"/>
            </a:xfrm>
            <a:custGeom>
              <a:rect b="b" l="l" r="r" t="t"/>
              <a:pathLst>
                <a:path extrusionOk="0" h="374" w="396">
                  <a:moveTo>
                    <a:pt x="193" y="1"/>
                  </a:moveTo>
                  <a:cubicBezTo>
                    <a:pt x="113" y="1"/>
                    <a:pt x="31" y="55"/>
                    <a:pt x="31" y="130"/>
                  </a:cubicBezTo>
                  <a:cubicBezTo>
                    <a:pt x="0" y="252"/>
                    <a:pt x="61" y="343"/>
                    <a:pt x="183" y="373"/>
                  </a:cubicBezTo>
                  <a:cubicBezTo>
                    <a:pt x="274" y="373"/>
                    <a:pt x="365" y="312"/>
                    <a:pt x="395" y="221"/>
                  </a:cubicBezTo>
                  <a:cubicBezTo>
                    <a:pt x="395" y="130"/>
                    <a:pt x="335" y="8"/>
                    <a:pt x="243" y="8"/>
                  </a:cubicBezTo>
                  <a:cubicBezTo>
                    <a:pt x="227" y="3"/>
                    <a:pt x="21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-25322475" y="-3683650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213" y="366"/>
                  </a:cubicBezTo>
                  <a:cubicBezTo>
                    <a:pt x="304" y="366"/>
                    <a:pt x="39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-24928850" y="-3560550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213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-24709250" y="-353015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-23972925" y="-349520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8" y="670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-20497175" y="-41319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92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66" y="304"/>
                    <a:pt x="366" y="183"/>
                  </a:cubicBezTo>
                  <a:cubicBezTo>
                    <a:pt x="36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-20602800" y="-402862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6" y="304"/>
                    <a:pt x="366" y="213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-20523750" y="-3830300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2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65"/>
                    <a:pt x="182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-19817825" y="-413425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-20216000" y="-383105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-20660550" y="-3948075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2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-21961475" y="-42839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1"/>
                    <a:pt x="0" y="213"/>
                  </a:cubicBezTo>
                  <a:cubicBezTo>
                    <a:pt x="0" y="304"/>
                    <a:pt x="92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-20655225" y="-4078225"/>
              <a:ext cx="9900" cy="9500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1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5" y="300"/>
                    <a:pt x="365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-21906775" y="-4414650"/>
              <a:ext cx="9900" cy="9125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-19730425" y="-4641875"/>
              <a:ext cx="34200" cy="33475"/>
            </a:xfrm>
            <a:custGeom>
              <a:rect b="b" l="l" r="r" t="t"/>
              <a:pathLst>
                <a:path extrusionOk="0" h="1339" w="1368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38"/>
                    <a:pt x="699" y="1338"/>
                  </a:cubicBezTo>
                  <a:cubicBezTo>
                    <a:pt x="1064" y="1338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-19840625" y="-36198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-21795050" y="-4384250"/>
              <a:ext cx="33450" cy="33450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7"/>
                    <a:pt x="669" y="1337"/>
                  </a:cubicBezTo>
                  <a:cubicBezTo>
                    <a:pt x="1034" y="1337"/>
                    <a:pt x="1337" y="1034"/>
                    <a:pt x="1337" y="669"/>
                  </a:cubicBezTo>
                  <a:cubicBezTo>
                    <a:pt x="1337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-20032100" y="-377940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2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-21627125" y="-42315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-21710725" y="-4505075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62" y="0"/>
                    <a:pt x="1" y="9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5" y="365"/>
                    <a:pt x="366" y="274"/>
                    <a:pt x="366" y="183"/>
                  </a:cubicBezTo>
                  <a:cubicBezTo>
                    <a:pt x="366" y="91"/>
                    <a:pt x="27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-20440175" y="-357877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-25099825" y="-3980750"/>
              <a:ext cx="34200" cy="33450"/>
            </a:xfrm>
            <a:custGeom>
              <a:rect b="b" l="l" r="r" t="t"/>
              <a:pathLst>
                <a:path extrusionOk="0" h="1338" w="1368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-24907575" y="-427180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-25102125" y="-35818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69"/>
                    <a:pt x="335" y="669"/>
                  </a:cubicBezTo>
                  <a:cubicBezTo>
                    <a:pt x="518" y="669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-22899175" y="-40278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-24741925" y="-3932875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1" y="152"/>
                    <a:pt x="1" y="334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-24352850" y="-4240650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2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182" y="366"/>
                  </a:cubicBezTo>
                  <a:cubicBezTo>
                    <a:pt x="274" y="366"/>
                    <a:pt x="365" y="274"/>
                    <a:pt x="365" y="183"/>
                  </a:cubicBezTo>
                  <a:cubicBezTo>
                    <a:pt x="365" y="62"/>
                    <a:pt x="27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-24124125" y="-4093975"/>
              <a:ext cx="9125" cy="9125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-24277625" y="-36342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-23799650" y="-3846250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-24377925" y="-3665400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-23127925" y="-3723925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275" y="1"/>
                    <a:pt x="1" y="274"/>
                    <a:pt x="1" y="670"/>
                  </a:cubicBezTo>
                  <a:cubicBezTo>
                    <a:pt x="1" y="1034"/>
                    <a:pt x="275" y="1338"/>
                    <a:pt x="670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-23669725" y="-3883500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-23273800" y="-428092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-22428800" y="-384855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-23200100" y="-3886525"/>
              <a:ext cx="9900" cy="9125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96" y="304"/>
                    <a:pt x="396" y="183"/>
                  </a:cubicBezTo>
                  <a:cubicBezTo>
                    <a:pt x="396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-22885500" y="-407802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183" y="0"/>
                  </a:moveTo>
                  <a:cubicBezTo>
                    <a:pt x="91" y="0"/>
                    <a:pt x="0" y="6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95" y="274"/>
                    <a:pt x="395" y="183"/>
                  </a:cubicBezTo>
                  <a:cubicBezTo>
                    <a:pt x="39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-23469100" y="-3590925"/>
              <a:ext cx="16725" cy="16725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-24000275" y="-38622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2"/>
          <p:cNvSpPr/>
          <p:nvPr/>
        </p:nvSpPr>
        <p:spPr>
          <a:xfrm flipH="1">
            <a:off x="0" y="3995275"/>
            <a:ext cx="9143896" cy="1148225"/>
          </a:xfrm>
          <a:custGeom>
            <a:rect b="b" l="l" r="r" t="t"/>
            <a:pathLst>
              <a:path extrusionOk="0" h="45929" w="345509">
                <a:moveTo>
                  <a:pt x="245416" y="1"/>
                </a:moveTo>
                <a:cubicBezTo>
                  <a:pt x="232498" y="9940"/>
                  <a:pt x="219975" y="15533"/>
                  <a:pt x="219975" y="15533"/>
                </a:cubicBezTo>
                <a:cubicBezTo>
                  <a:pt x="219975" y="15533"/>
                  <a:pt x="195412" y="4712"/>
                  <a:pt x="192962" y="4712"/>
                </a:cubicBezTo>
                <a:cubicBezTo>
                  <a:pt x="192887" y="4712"/>
                  <a:pt x="192833" y="4722"/>
                  <a:pt x="192801" y="4742"/>
                </a:cubicBezTo>
                <a:cubicBezTo>
                  <a:pt x="186425" y="8993"/>
                  <a:pt x="130696" y="22442"/>
                  <a:pt x="118295" y="22442"/>
                </a:cubicBezTo>
                <a:cubicBezTo>
                  <a:pt x="118104" y="22442"/>
                  <a:pt x="117924" y="22439"/>
                  <a:pt x="117754" y="22433"/>
                </a:cubicBezTo>
                <a:cubicBezTo>
                  <a:pt x="106538" y="22007"/>
                  <a:pt x="92738" y="16384"/>
                  <a:pt x="91431" y="16384"/>
                </a:cubicBezTo>
                <a:cubicBezTo>
                  <a:pt x="90155" y="16384"/>
                  <a:pt x="70762" y="29788"/>
                  <a:pt x="46142" y="30214"/>
                </a:cubicBezTo>
                <a:cubicBezTo>
                  <a:pt x="45676" y="30222"/>
                  <a:pt x="45212" y="30226"/>
                  <a:pt x="44749" y="30226"/>
                </a:cubicBezTo>
                <a:cubicBezTo>
                  <a:pt x="20378" y="30226"/>
                  <a:pt x="852" y="19423"/>
                  <a:pt x="852" y="19423"/>
                </a:cubicBezTo>
                <a:lnTo>
                  <a:pt x="1" y="45928"/>
                </a:lnTo>
                <a:lnTo>
                  <a:pt x="345509" y="45928"/>
                </a:lnTo>
                <a:lnTo>
                  <a:pt x="345509" y="24591"/>
                </a:lnTo>
                <a:cubicBezTo>
                  <a:pt x="341379" y="25146"/>
                  <a:pt x="337074" y="25385"/>
                  <a:pt x="332727" y="25385"/>
                </a:cubicBezTo>
                <a:cubicBezTo>
                  <a:pt x="306643" y="25385"/>
                  <a:pt x="279064" y="16809"/>
                  <a:pt x="279064" y="16809"/>
                </a:cubicBezTo>
                <a:cubicBezTo>
                  <a:pt x="279064" y="16809"/>
                  <a:pt x="256206" y="8633"/>
                  <a:pt x="2454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3" name="Google Shape;153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4" name="Google Shape;1534;p11"/>
          <p:cNvGrpSpPr/>
          <p:nvPr/>
        </p:nvGrpSpPr>
        <p:grpSpPr>
          <a:xfrm>
            <a:off x="276" y="80"/>
            <a:ext cx="9353198" cy="5143461"/>
            <a:chOff x="-26474475" y="-7233075"/>
            <a:chExt cx="6827650" cy="3754625"/>
          </a:xfrm>
        </p:grpSpPr>
        <p:sp>
          <p:nvSpPr>
            <p:cNvPr id="1535" name="Google Shape;1535;p11"/>
            <p:cNvSpPr/>
            <p:nvPr/>
          </p:nvSpPr>
          <p:spPr>
            <a:xfrm>
              <a:off x="-26135575" y="-7007400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274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1"/>
            <p:cNvSpPr/>
            <p:nvPr/>
          </p:nvSpPr>
          <p:spPr>
            <a:xfrm>
              <a:off x="-25650750" y="-6904050"/>
              <a:ext cx="33450" cy="33450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8" y="1034"/>
                    <a:pt x="1338" y="669"/>
                  </a:cubicBezTo>
                  <a:cubicBezTo>
                    <a:pt x="133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1"/>
            <p:cNvSpPr/>
            <p:nvPr/>
          </p:nvSpPr>
          <p:spPr>
            <a:xfrm>
              <a:off x="-26473725" y="-7198125"/>
              <a:ext cx="33475" cy="33450"/>
            </a:xfrm>
            <a:custGeom>
              <a:rect b="b" l="l" r="r" t="t"/>
              <a:pathLst>
                <a:path extrusionOk="0" h="1338" w="1339">
                  <a:moveTo>
                    <a:pt x="669" y="0"/>
                  </a:moveTo>
                  <a:cubicBezTo>
                    <a:pt x="274" y="0"/>
                    <a:pt x="1" y="304"/>
                    <a:pt x="1" y="669"/>
                  </a:cubicBezTo>
                  <a:cubicBezTo>
                    <a:pt x="1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1"/>
            <p:cNvSpPr/>
            <p:nvPr/>
          </p:nvSpPr>
          <p:spPr>
            <a:xfrm>
              <a:off x="-24429600" y="-6951925"/>
              <a:ext cx="33450" cy="33450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1"/>
            <p:cNvSpPr/>
            <p:nvPr/>
          </p:nvSpPr>
          <p:spPr>
            <a:xfrm>
              <a:off x="-25947125" y="-7125175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4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1"/>
            <p:cNvSpPr/>
            <p:nvPr/>
          </p:nvSpPr>
          <p:spPr>
            <a:xfrm>
              <a:off x="-25602125" y="-7167825"/>
              <a:ext cx="16750" cy="16825"/>
            </a:xfrm>
            <a:custGeom>
              <a:rect b="b" l="l" r="r" t="t"/>
              <a:pathLst>
                <a:path extrusionOk="0" h="673" w="670">
                  <a:moveTo>
                    <a:pt x="381" y="0"/>
                  </a:moveTo>
                  <a:cubicBezTo>
                    <a:pt x="366" y="0"/>
                    <a:pt x="351" y="1"/>
                    <a:pt x="335" y="4"/>
                  </a:cubicBezTo>
                  <a:cubicBezTo>
                    <a:pt x="153" y="4"/>
                    <a:pt x="1" y="126"/>
                    <a:pt x="1" y="338"/>
                  </a:cubicBezTo>
                  <a:cubicBezTo>
                    <a:pt x="1" y="521"/>
                    <a:pt x="153" y="673"/>
                    <a:pt x="335" y="673"/>
                  </a:cubicBezTo>
                  <a:cubicBezTo>
                    <a:pt x="517" y="673"/>
                    <a:pt x="669" y="521"/>
                    <a:pt x="669" y="338"/>
                  </a:cubicBezTo>
                  <a:cubicBezTo>
                    <a:pt x="669" y="144"/>
                    <a:pt x="542" y="0"/>
                    <a:pt x="381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1"/>
            <p:cNvSpPr/>
            <p:nvPr/>
          </p:nvSpPr>
          <p:spPr>
            <a:xfrm>
              <a:off x="-25950150" y="-66548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2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11"/>
            <p:cNvSpPr/>
            <p:nvPr/>
          </p:nvSpPr>
          <p:spPr>
            <a:xfrm>
              <a:off x="-25775375" y="-655297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1"/>
                    <a:pt x="0" y="213"/>
                  </a:cubicBezTo>
                  <a:cubicBezTo>
                    <a:pt x="0" y="304"/>
                    <a:pt x="92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11"/>
            <p:cNvSpPr/>
            <p:nvPr/>
          </p:nvSpPr>
          <p:spPr>
            <a:xfrm>
              <a:off x="-25520050" y="-67072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11"/>
            <p:cNvSpPr/>
            <p:nvPr/>
          </p:nvSpPr>
          <p:spPr>
            <a:xfrm>
              <a:off x="-25625675" y="-66039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11"/>
            <p:cNvSpPr/>
            <p:nvPr/>
          </p:nvSpPr>
          <p:spPr>
            <a:xfrm>
              <a:off x="-25683425" y="-6523350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1"/>
            <p:cNvSpPr/>
            <p:nvPr/>
          </p:nvSpPr>
          <p:spPr>
            <a:xfrm>
              <a:off x="-25678100" y="-6653300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182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182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1"/>
            <p:cNvSpPr/>
            <p:nvPr/>
          </p:nvSpPr>
          <p:spPr>
            <a:xfrm>
              <a:off x="-26167475" y="-635770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22" y="1"/>
                    <a:pt x="0" y="153"/>
                    <a:pt x="0" y="335"/>
                  </a:cubicBezTo>
                  <a:cubicBezTo>
                    <a:pt x="0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1"/>
            <p:cNvSpPr/>
            <p:nvPr/>
          </p:nvSpPr>
          <p:spPr>
            <a:xfrm>
              <a:off x="-24824750" y="-71928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669" y="517"/>
                    <a:pt x="669" y="334"/>
                  </a:cubicBezTo>
                  <a:cubicBezTo>
                    <a:pt x="669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1"/>
            <p:cNvSpPr/>
            <p:nvPr/>
          </p:nvSpPr>
          <p:spPr>
            <a:xfrm>
              <a:off x="-26144675" y="-5764225"/>
              <a:ext cx="33450" cy="33475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7" y="1034"/>
                    <a:pt x="1337" y="669"/>
                  </a:cubicBezTo>
                  <a:cubicBezTo>
                    <a:pt x="1337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1"/>
            <p:cNvSpPr/>
            <p:nvPr/>
          </p:nvSpPr>
          <p:spPr>
            <a:xfrm>
              <a:off x="-26271600" y="-4885025"/>
              <a:ext cx="33475" cy="34225"/>
            </a:xfrm>
            <a:custGeom>
              <a:rect b="b" l="l" r="r" t="t"/>
              <a:pathLst>
                <a:path extrusionOk="0" h="1369" w="1339">
                  <a:moveTo>
                    <a:pt x="670" y="0"/>
                  </a:moveTo>
                  <a:cubicBezTo>
                    <a:pt x="305" y="0"/>
                    <a:pt x="1" y="304"/>
                    <a:pt x="1" y="699"/>
                  </a:cubicBezTo>
                  <a:cubicBezTo>
                    <a:pt x="1" y="1064"/>
                    <a:pt x="305" y="1368"/>
                    <a:pt x="670" y="1368"/>
                  </a:cubicBezTo>
                  <a:cubicBezTo>
                    <a:pt x="1034" y="1368"/>
                    <a:pt x="1338" y="1064"/>
                    <a:pt x="1338" y="699"/>
                  </a:cubicBezTo>
                  <a:cubicBezTo>
                    <a:pt x="1338" y="304"/>
                    <a:pt x="1034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1"/>
            <p:cNvSpPr/>
            <p:nvPr/>
          </p:nvSpPr>
          <p:spPr>
            <a:xfrm>
              <a:off x="-24931150" y="-61753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70" y="1368"/>
                  </a:cubicBezTo>
                  <a:cubicBezTo>
                    <a:pt x="1065" y="1368"/>
                    <a:pt x="1369" y="1065"/>
                    <a:pt x="1369" y="669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1"/>
            <p:cNvSpPr/>
            <p:nvPr/>
          </p:nvSpPr>
          <p:spPr>
            <a:xfrm>
              <a:off x="-23811825" y="-6630500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274" y="1"/>
                    <a:pt x="1" y="305"/>
                    <a:pt x="1" y="669"/>
                  </a:cubicBezTo>
                  <a:cubicBezTo>
                    <a:pt x="1" y="1034"/>
                    <a:pt x="274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1"/>
            <p:cNvSpPr/>
            <p:nvPr/>
          </p:nvSpPr>
          <p:spPr>
            <a:xfrm>
              <a:off x="-25250300" y="-65947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69" y="517"/>
                    <a:pt x="669" y="335"/>
                  </a:cubicBezTo>
                  <a:cubicBezTo>
                    <a:pt x="669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1"/>
            <p:cNvSpPr/>
            <p:nvPr/>
          </p:nvSpPr>
          <p:spPr>
            <a:xfrm>
              <a:off x="-26474475" y="-583870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1"/>
            <p:cNvSpPr/>
            <p:nvPr/>
          </p:nvSpPr>
          <p:spPr>
            <a:xfrm>
              <a:off x="-25328550" y="-612212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1"/>
            <p:cNvSpPr/>
            <p:nvPr/>
          </p:nvSpPr>
          <p:spPr>
            <a:xfrm>
              <a:off x="-25074000" y="-55636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1"/>
            <p:cNvSpPr/>
            <p:nvPr/>
          </p:nvSpPr>
          <p:spPr>
            <a:xfrm>
              <a:off x="-25676600" y="-560920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1"/>
            <p:cNvSpPr/>
            <p:nvPr/>
          </p:nvSpPr>
          <p:spPr>
            <a:xfrm>
              <a:off x="-26436475" y="-65666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1"/>
            <p:cNvSpPr/>
            <p:nvPr/>
          </p:nvSpPr>
          <p:spPr>
            <a:xfrm>
              <a:off x="-25570200" y="-532272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1"/>
            <p:cNvSpPr/>
            <p:nvPr/>
          </p:nvSpPr>
          <p:spPr>
            <a:xfrm>
              <a:off x="-25501825" y="-55066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1"/>
            <p:cNvSpPr/>
            <p:nvPr/>
          </p:nvSpPr>
          <p:spPr>
            <a:xfrm>
              <a:off x="-25246500" y="-56608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3"/>
                  </a:cubicBezTo>
                  <a:cubicBezTo>
                    <a:pt x="36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1"/>
            <p:cNvSpPr/>
            <p:nvPr/>
          </p:nvSpPr>
          <p:spPr>
            <a:xfrm>
              <a:off x="-24762450" y="-60218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1"/>
            <p:cNvSpPr/>
            <p:nvPr/>
          </p:nvSpPr>
          <p:spPr>
            <a:xfrm>
              <a:off x="-25352125" y="-55575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3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1"/>
            <p:cNvSpPr/>
            <p:nvPr/>
          </p:nvSpPr>
          <p:spPr>
            <a:xfrm>
              <a:off x="-25273100" y="-53599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6" y="304"/>
                    <a:pt x="366" y="213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1"/>
            <p:cNvSpPr/>
            <p:nvPr/>
          </p:nvSpPr>
          <p:spPr>
            <a:xfrm>
              <a:off x="-24965325" y="-5360725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65"/>
                    <a:pt x="183" y="365"/>
                  </a:cubicBezTo>
                  <a:cubicBezTo>
                    <a:pt x="274" y="365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1"/>
            <p:cNvSpPr/>
            <p:nvPr/>
          </p:nvSpPr>
          <p:spPr>
            <a:xfrm>
              <a:off x="-24316375" y="-5587175"/>
              <a:ext cx="9900" cy="9925"/>
            </a:xfrm>
            <a:custGeom>
              <a:rect b="b" l="l" r="r" t="t"/>
              <a:pathLst>
                <a:path extrusionOk="0" h="397" w="396">
                  <a:moveTo>
                    <a:pt x="182" y="1"/>
                  </a:moveTo>
                  <a:cubicBezTo>
                    <a:pt x="91" y="1"/>
                    <a:pt x="0" y="92"/>
                    <a:pt x="0" y="214"/>
                  </a:cubicBezTo>
                  <a:cubicBezTo>
                    <a:pt x="0" y="305"/>
                    <a:pt x="91" y="396"/>
                    <a:pt x="182" y="396"/>
                  </a:cubicBezTo>
                  <a:cubicBezTo>
                    <a:pt x="304" y="396"/>
                    <a:pt x="395" y="305"/>
                    <a:pt x="395" y="214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1"/>
            <p:cNvSpPr/>
            <p:nvPr/>
          </p:nvSpPr>
          <p:spPr>
            <a:xfrm>
              <a:off x="-25409875" y="-54777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274" y="396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1"/>
            <p:cNvSpPr/>
            <p:nvPr/>
          </p:nvSpPr>
          <p:spPr>
            <a:xfrm>
              <a:off x="-24947850" y="-5111475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0"/>
                  </a:moveTo>
                  <a:cubicBezTo>
                    <a:pt x="61" y="0"/>
                    <a:pt x="0" y="92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274" y="365"/>
                    <a:pt x="365" y="304"/>
                    <a:pt x="365" y="18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1"/>
            <p:cNvSpPr/>
            <p:nvPr/>
          </p:nvSpPr>
          <p:spPr>
            <a:xfrm>
              <a:off x="-25404550" y="-5607675"/>
              <a:ext cx="9900" cy="9325"/>
            </a:xfrm>
            <a:custGeom>
              <a:rect b="b" l="l" r="r" t="t"/>
              <a:pathLst>
                <a:path extrusionOk="0" h="373" w="396">
                  <a:moveTo>
                    <a:pt x="244" y="0"/>
                  </a:moveTo>
                  <a:cubicBezTo>
                    <a:pt x="122" y="0"/>
                    <a:pt x="31" y="61"/>
                    <a:pt x="0" y="152"/>
                  </a:cubicBezTo>
                  <a:cubicBezTo>
                    <a:pt x="0" y="243"/>
                    <a:pt x="61" y="365"/>
                    <a:pt x="152" y="365"/>
                  </a:cubicBezTo>
                  <a:cubicBezTo>
                    <a:pt x="169" y="370"/>
                    <a:pt x="186" y="373"/>
                    <a:pt x="203" y="373"/>
                  </a:cubicBezTo>
                  <a:cubicBezTo>
                    <a:pt x="283" y="373"/>
                    <a:pt x="365" y="318"/>
                    <a:pt x="365" y="243"/>
                  </a:cubicBezTo>
                  <a:cubicBezTo>
                    <a:pt x="396" y="122"/>
                    <a:pt x="335" y="31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1"/>
            <p:cNvSpPr/>
            <p:nvPr/>
          </p:nvSpPr>
          <p:spPr>
            <a:xfrm>
              <a:off x="-25526900" y="-493062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274"/>
                    <a:pt x="92" y="365"/>
                    <a:pt x="214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92"/>
                    <a:pt x="305" y="1"/>
                    <a:pt x="21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1"/>
            <p:cNvSpPr/>
            <p:nvPr/>
          </p:nvSpPr>
          <p:spPr>
            <a:xfrm>
              <a:off x="-25688000" y="-60043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274" y="396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1"/>
            <p:cNvSpPr/>
            <p:nvPr/>
          </p:nvSpPr>
          <p:spPr>
            <a:xfrm>
              <a:off x="-25390125" y="-589340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6" y="304"/>
                    <a:pt x="366" y="213"/>
                  </a:cubicBezTo>
                  <a:cubicBezTo>
                    <a:pt x="36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1"/>
            <p:cNvSpPr/>
            <p:nvPr/>
          </p:nvSpPr>
          <p:spPr>
            <a:xfrm>
              <a:off x="-26015500" y="-5917725"/>
              <a:ext cx="9900" cy="9900"/>
            </a:xfrm>
            <a:custGeom>
              <a:rect b="b" l="l" r="r" t="t"/>
              <a:pathLst>
                <a:path extrusionOk="0" h="396" w="39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1"/>
            <p:cNvSpPr/>
            <p:nvPr/>
          </p:nvSpPr>
          <p:spPr>
            <a:xfrm>
              <a:off x="-26460800" y="-496557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1"/>
            <p:cNvSpPr/>
            <p:nvPr/>
          </p:nvSpPr>
          <p:spPr>
            <a:xfrm>
              <a:off x="-26115050" y="-49944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1"/>
            <p:cNvSpPr/>
            <p:nvPr/>
          </p:nvSpPr>
          <p:spPr>
            <a:xfrm>
              <a:off x="-25893925" y="-53113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1"/>
            <p:cNvSpPr/>
            <p:nvPr/>
          </p:nvSpPr>
          <p:spPr>
            <a:xfrm>
              <a:off x="-26059575" y="-46297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1"/>
            <p:cNvSpPr/>
            <p:nvPr/>
          </p:nvSpPr>
          <p:spPr>
            <a:xfrm>
              <a:off x="-24055750" y="-7007400"/>
              <a:ext cx="33475" cy="33450"/>
            </a:xfrm>
            <a:custGeom>
              <a:rect b="b" l="l" r="r" t="t"/>
              <a:pathLst>
                <a:path extrusionOk="0" h="1338" w="133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1"/>
            <p:cNvSpPr/>
            <p:nvPr/>
          </p:nvSpPr>
          <p:spPr>
            <a:xfrm>
              <a:off x="-23144625" y="-7020325"/>
              <a:ext cx="33450" cy="33475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cubicBezTo>
                    <a:pt x="0" y="1034"/>
                    <a:pt x="274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1"/>
            <p:cNvSpPr/>
            <p:nvPr/>
          </p:nvSpPr>
          <p:spPr>
            <a:xfrm>
              <a:off x="-24394650" y="-7198125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1"/>
            <p:cNvSpPr/>
            <p:nvPr/>
          </p:nvSpPr>
          <p:spPr>
            <a:xfrm>
              <a:off x="-22349775" y="-6951925"/>
              <a:ext cx="33450" cy="33450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274" y="0"/>
                    <a:pt x="0" y="304"/>
                    <a:pt x="0" y="669"/>
                  </a:cubicBezTo>
                  <a:cubicBezTo>
                    <a:pt x="0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1"/>
            <p:cNvSpPr/>
            <p:nvPr/>
          </p:nvSpPr>
          <p:spPr>
            <a:xfrm>
              <a:off x="-23867300" y="-71244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2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22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1"/>
            <p:cNvSpPr/>
            <p:nvPr/>
          </p:nvSpPr>
          <p:spPr>
            <a:xfrm>
              <a:off x="-23522300" y="-7167725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2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1"/>
            <p:cNvSpPr/>
            <p:nvPr/>
          </p:nvSpPr>
          <p:spPr>
            <a:xfrm>
              <a:off x="-23870325" y="-66548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2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1"/>
            <p:cNvSpPr/>
            <p:nvPr/>
          </p:nvSpPr>
          <p:spPr>
            <a:xfrm>
              <a:off x="-24111225" y="-61198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1"/>
            <p:cNvSpPr/>
            <p:nvPr/>
          </p:nvSpPr>
          <p:spPr>
            <a:xfrm>
              <a:off x="-23440225" y="-67072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1"/>
            <p:cNvSpPr/>
            <p:nvPr/>
          </p:nvSpPr>
          <p:spPr>
            <a:xfrm>
              <a:off x="-23545850" y="-66039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1"/>
            <p:cNvSpPr/>
            <p:nvPr/>
          </p:nvSpPr>
          <p:spPr>
            <a:xfrm>
              <a:off x="-23603600" y="-6523350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1"/>
            <p:cNvSpPr/>
            <p:nvPr/>
          </p:nvSpPr>
          <p:spPr>
            <a:xfrm>
              <a:off x="-24799675" y="-65993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0" y="6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1"/>
            <p:cNvSpPr/>
            <p:nvPr/>
          </p:nvSpPr>
          <p:spPr>
            <a:xfrm>
              <a:off x="-24088425" y="-635770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1"/>
            <p:cNvSpPr/>
            <p:nvPr/>
          </p:nvSpPr>
          <p:spPr>
            <a:xfrm>
              <a:off x="-22744925" y="-71928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1"/>
            <p:cNvSpPr/>
            <p:nvPr/>
          </p:nvSpPr>
          <p:spPr>
            <a:xfrm>
              <a:off x="-24051950" y="-5271800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670" y="0"/>
                  </a:moveTo>
                  <a:cubicBezTo>
                    <a:pt x="305" y="0"/>
                    <a:pt x="1" y="304"/>
                    <a:pt x="1" y="669"/>
                  </a:cubicBezTo>
                  <a:cubicBezTo>
                    <a:pt x="1" y="1033"/>
                    <a:pt x="305" y="1337"/>
                    <a:pt x="670" y="1337"/>
                  </a:cubicBezTo>
                  <a:cubicBezTo>
                    <a:pt x="1065" y="1337"/>
                    <a:pt x="1369" y="1064"/>
                    <a:pt x="1369" y="669"/>
                  </a:cubicBezTo>
                  <a:cubicBezTo>
                    <a:pt x="1369" y="304"/>
                    <a:pt x="1065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1"/>
            <p:cNvSpPr/>
            <p:nvPr/>
          </p:nvSpPr>
          <p:spPr>
            <a:xfrm>
              <a:off x="-24448600" y="-5201150"/>
              <a:ext cx="33450" cy="33475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38"/>
                    <a:pt x="669" y="1338"/>
                  </a:cubicBezTo>
                  <a:cubicBezTo>
                    <a:pt x="1034" y="1338"/>
                    <a:pt x="1338" y="1065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1"/>
            <p:cNvSpPr/>
            <p:nvPr/>
          </p:nvSpPr>
          <p:spPr>
            <a:xfrm>
              <a:off x="-25061850" y="-4521800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700" y="0"/>
                  </a:moveTo>
                  <a:cubicBezTo>
                    <a:pt x="305" y="0"/>
                    <a:pt x="1" y="274"/>
                    <a:pt x="1" y="669"/>
                  </a:cubicBezTo>
                  <a:cubicBezTo>
                    <a:pt x="1" y="1034"/>
                    <a:pt x="305" y="1338"/>
                    <a:pt x="70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274"/>
                    <a:pt x="1065" y="0"/>
                    <a:pt x="700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1"/>
            <p:cNvSpPr/>
            <p:nvPr/>
          </p:nvSpPr>
          <p:spPr>
            <a:xfrm>
              <a:off x="-21732750" y="-6630500"/>
              <a:ext cx="34225" cy="33475"/>
            </a:xfrm>
            <a:custGeom>
              <a:rect b="b" l="l" r="r" t="t"/>
              <a:pathLst>
                <a:path extrusionOk="0" h="1339" w="1369">
                  <a:moveTo>
                    <a:pt x="669" y="1"/>
                  </a:moveTo>
                  <a:cubicBezTo>
                    <a:pt x="304" y="1"/>
                    <a:pt x="1" y="305"/>
                    <a:pt x="1" y="669"/>
                  </a:cubicBezTo>
                  <a:cubicBezTo>
                    <a:pt x="1" y="1034"/>
                    <a:pt x="304" y="1338"/>
                    <a:pt x="66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1"/>
            <p:cNvSpPr/>
            <p:nvPr/>
          </p:nvSpPr>
          <p:spPr>
            <a:xfrm>
              <a:off x="-22994175" y="-66517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1"/>
            <p:cNvSpPr/>
            <p:nvPr/>
          </p:nvSpPr>
          <p:spPr>
            <a:xfrm>
              <a:off x="-24394650" y="-583870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1"/>
            <p:cNvSpPr/>
            <p:nvPr/>
          </p:nvSpPr>
          <p:spPr>
            <a:xfrm>
              <a:off x="-23554200" y="-62900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1"/>
            <p:cNvSpPr/>
            <p:nvPr/>
          </p:nvSpPr>
          <p:spPr>
            <a:xfrm>
              <a:off x="-22462250" y="-604385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1"/>
            <p:cNvSpPr/>
            <p:nvPr/>
          </p:nvSpPr>
          <p:spPr>
            <a:xfrm>
              <a:off x="-23597525" y="-560920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1"/>
            <p:cNvSpPr/>
            <p:nvPr/>
          </p:nvSpPr>
          <p:spPr>
            <a:xfrm>
              <a:off x="-24356650" y="-65666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1"/>
            <p:cNvSpPr/>
            <p:nvPr/>
          </p:nvSpPr>
          <p:spPr>
            <a:xfrm>
              <a:off x="-23676550" y="-53728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48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1"/>
            <p:cNvSpPr/>
            <p:nvPr/>
          </p:nvSpPr>
          <p:spPr>
            <a:xfrm>
              <a:off x="-23422000" y="-55066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274" y="366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1"/>
            <p:cNvSpPr/>
            <p:nvPr/>
          </p:nvSpPr>
          <p:spPr>
            <a:xfrm>
              <a:off x="-23166675" y="-56608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1"/>
            <p:cNvSpPr/>
            <p:nvPr/>
          </p:nvSpPr>
          <p:spPr>
            <a:xfrm>
              <a:off x="-22683375" y="-602182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1"/>
            <p:cNvSpPr/>
            <p:nvPr/>
          </p:nvSpPr>
          <p:spPr>
            <a:xfrm>
              <a:off x="-22766975" y="-6295375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5" y="365"/>
                    <a:pt x="366" y="274"/>
                    <a:pt x="366" y="183"/>
                  </a:cubicBezTo>
                  <a:cubicBezTo>
                    <a:pt x="366" y="61"/>
                    <a:pt x="27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1"/>
            <p:cNvSpPr/>
            <p:nvPr/>
          </p:nvSpPr>
          <p:spPr>
            <a:xfrm>
              <a:off x="-23193275" y="-53599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275" y="395"/>
                    <a:pt x="366" y="304"/>
                    <a:pt x="366" y="213"/>
                  </a:cubicBezTo>
                  <a:cubicBezTo>
                    <a:pt x="366" y="91"/>
                    <a:pt x="27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1"/>
            <p:cNvSpPr/>
            <p:nvPr/>
          </p:nvSpPr>
          <p:spPr>
            <a:xfrm>
              <a:off x="-22220600" y="-63957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66"/>
                    <a:pt x="183" y="366"/>
                  </a:cubicBezTo>
                  <a:cubicBezTo>
                    <a:pt x="274" y="366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1"/>
            <p:cNvSpPr/>
            <p:nvPr/>
          </p:nvSpPr>
          <p:spPr>
            <a:xfrm>
              <a:off x="-22236550" y="-5587175"/>
              <a:ext cx="9125" cy="9925"/>
            </a:xfrm>
            <a:custGeom>
              <a:rect b="b" l="l" r="r" t="t"/>
              <a:pathLst>
                <a:path extrusionOk="0" h="397" w="365">
                  <a:moveTo>
                    <a:pt x="183" y="1"/>
                  </a:moveTo>
                  <a:cubicBezTo>
                    <a:pt x="91" y="1"/>
                    <a:pt x="0" y="92"/>
                    <a:pt x="0" y="214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65" y="305"/>
                    <a:pt x="365" y="214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1"/>
            <p:cNvSpPr/>
            <p:nvPr/>
          </p:nvSpPr>
          <p:spPr>
            <a:xfrm>
              <a:off x="-23735825" y="-476572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0" y="61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1"/>
            <p:cNvSpPr/>
            <p:nvPr/>
          </p:nvSpPr>
          <p:spPr>
            <a:xfrm>
              <a:off x="-23165900" y="-5045375"/>
              <a:ext cx="9900" cy="9925"/>
            </a:xfrm>
            <a:custGeom>
              <a:rect b="b" l="l" r="r" t="t"/>
              <a:pathLst>
                <a:path extrusionOk="0" h="397" w="396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1"/>
            <p:cNvSpPr/>
            <p:nvPr/>
          </p:nvSpPr>
          <p:spPr>
            <a:xfrm>
              <a:off x="-25650000" y="-700360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5" y="304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1"/>
            <p:cNvSpPr/>
            <p:nvPr/>
          </p:nvSpPr>
          <p:spPr>
            <a:xfrm>
              <a:off x="-22868800" y="-51114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92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66" y="304"/>
                    <a:pt x="366" y="183"/>
                  </a:cubicBezTo>
                  <a:cubicBezTo>
                    <a:pt x="36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1"/>
            <p:cNvSpPr/>
            <p:nvPr/>
          </p:nvSpPr>
          <p:spPr>
            <a:xfrm>
              <a:off x="-22728975" y="-518442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5" y="304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1"/>
            <p:cNvSpPr/>
            <p:nvPr/>
          </p:nvSpPr>
          <p:spPr>
            <a:xfrm>
              <a:off x="-22755575" y="-52725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1"/>
            <p:cNvSpPr/>
            <p:nvPr/>
          </p:nvSpPr>
          <p:spPr>
            <a:xfrm>
              <a:off x="-23324725" y="-5607675"/>
              <a:ext cx="9900" cy="9325"/>
            </a:xfrm>
            <a:custGeom>
              <a:rect b="b" l="l" r="r" t="t"/>
              <a:pathLst>
                <a:path extrusionOk="0" h="373" w="396">
                  <a:moveTo>
                    <a:pt x="213" y="0"/>
                  </a:moveTo>
                  <a:cubicBezTo>
                    <a:pt x="122" y="0"/>
                    <a:pt x="31" y="61"/>
                    <a:pt x="1" y="152"/>
                  </a:cubicBezTo>
                  <a:cubicBezTo>
                    <a:pt x="1" y="243"/>
                    <a:pt x="61" y="365"/>
                    <a:pt x="152" y="365"/>
                  </a:cubicBezTo>
                  <a:cubicBezTo>
                    <a:pt x="169" y="370"/>
                    <a:pt x="186" y="373"/>
                    <a:pt x="203" y="373"/>
                  </a:cubicBezTo>
                  <a:cubicBezTo>
                    <a:pt x="283" y="373"/>
                    <a:pt x="365" y="318"/>
                    <a:pt x="365" y="243"/>
                  </a:cubicBezTo>
                  <a:cubicBezTo>
                    <a:pt x="396" y="122"/>
                    <a:pt x="335" y="31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1"/>
            <p:cNvSpPr/>
            <p:nvPr/>
          </p:nvSpPr>
          <p:spPr>
            <a:xfrm>
              <a:off x="-23792825" y="-470342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6"/>
                    <a:pt x="214" y="366"/>
                  </a:cubicBezTo>
                  <a:cubicBezTo>
                    <a:pt x="305" y="366"/>
                    <a:pt x="396" y="305"/>
                    <a:pt x="396" y="183"/>
                  </a:cubicBezTo>
                  <a:cubicBezTo>
                    <a:pt x="396" y="92"/>
                    <a:pt x="305" y="1"/>
                    <a:pt x="21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1"/>
            <p:cNvSpPr/>
            <p:nvPr/>
          </p:nvSpPr>
          <p:spPr>
            <a:xfrm>
              <a:off x="-23608175" y="-60043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96"/>
                    <a:pt x="183" y="396"/>
                  </a:cubicBezTo>
                  <a:cubicBezTo>
                    <a:pt x="274" y="396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1"/>
            <p:cNvSpPr/>
            <p:nvPr/>
          </p:nvSpPr>
          <p:spPr>
            <a:xfrm>
              <a:off x="-23310275" y="-5893400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61" y="0"/>
                    <a:pt x="0" y="92"/>
                    <a:pt x="0" y="213"/>
                  </a:cubicBezTo>
                  <a:cubicBezTo>
                    <a:pt x="0" y="304"/>
                    <a:pt x="61" y="396"/>
                    <a:pt x="182" y="396"/>
                  </a:cubicBezTo>
                  <a:cubicBezTo>
                    <a:pt x="274" y="396"/>
                    <a:pt x="365" y="304"/>
                    <a:pt x="365" y="213"/>
                  </a:cubicBezTo>
                  <a:cubicBezTo>
                    <a:pt x="365" y="92"/>
                    <a:pt x="27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1"/>
            <p:cNvSpPr/>
            <p:nvPr/>
          </p:nvSpPr>
          <p:spPr>
            <a:xfrm>
              <a:off x="-20737300" y="-635542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275"/>
                    <a:pt x="92" y="366"/>
                    <a:pt x="183" y="366"/>
                  </a:cubicBezTo>
                  <a:cubicBezTo>
                    <a:pt x="305" y="366"/>
                    <a:pt x="396" y="275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1"/>
            <p:cNvSpPr/>
            <p:nvPr/>
          </p:nvSpPr>
          <p:spPr>
            <a:xfrm>
              <a:off x="-20481975" y="-6510425"/>
              <a:ext cx="9900" cy="9125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1"/>
            <p:cNvSpPr/>
            <p:nvPr/>
          </p:nvSpPr>
          <p:spPr>
            <a:xfrm>
              <a:off x="-20508575" y="-6208750"/>
              <a:ext cx="9925" cy="9150"/>
            </a:xfrm>
            <a:custGeom>
              <a:rect b="b" l="l" r="r" t="t"/>
              <a:pathLst>
                <a:path extrusionOk="0" h="366" w="397">
                  <a:moveTo>
                    <a:pt x="214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65"/>
                    <a:pt x="214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91"/>
                    <a:pt x="305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1"/>
            <p:cNvSpPr/>
            <p:nvPr/>
          </p:nvSpPr>
          <p:spPr>
            <a:xfrm>
              <a:off x="-20640025" y="-6456675"/>
              <a:ext cx="9900" cy="9525"/>
            </a:xfrm>
            <a:custGeom>
              <a:rect b="b" l="l" r="r" t="t"/>
              <a:pathLst>
                <a:path extrusionOk="0" h="381" w="396">
                  <a:moveTo>
                    <a:pt x="195" y="1"/>
                  </a:moveTo>
                  <a:cubicBezTo>
                    <a:pt x="114" y="1"/>
                    <a:pt x="31" y="60"/>
                    <a:pt x="31" y="160"/>
                  </a:cubicBezTo>
                  <a:cubicBezTo>
                    <a:pt x="1" y="252"/>
                    <a:pt x="61" y="343"/>
                    <a:pt x="152" y="373"/>
                  </a:cubicBezTo>
                  <a:cubicBezTo>
                    <a:pt x="173" y="378"/>
                    <a:pt x="193" y="381"/>
                    <a:pt x="212" y="381"/>
                  </a:cubicBezTo>
                  <a:cubicBezTo>
                    <a:pt x="304" y="381"/>
                    <a:pt x="370" y="322"/>
                    <a:pt x="396" y="221"/>
                  </a:cubicBezTo>
                  <a:cubicBezTo>
                    <a:pt x="396" y="130"/>
                    <a:pt x="335" y="39"/>
                    <a:pt x="244" y="8"/>
                  </a:cubicBezTo>
                  <a:cubicBezTo>
                    <a:pt x="228" y="3"/>
                    <a:pt x="21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1"/>
            <p:cNvSpPr/>
            <p:nvPr/>
          </p:nvSpPr>
          <p:spPr>
            <a:xfrm>
              <a:off x="-20625575" y="-6742200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274"/>
                    <a:pt x="91" y="365"/>
                    <a:pt x="182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1"/>
            <p:cNvSpPr/>
            <p:nvPr/>
          </p:nvSpPr>
          <p:spPr>
            <a:xfrm>
              <a:off x="-23935675" y="-591772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1"/>
            <p:cNvSpPr/>
            <p:nvPr/>
          </p:nvSpPr>
          <p:spPr>
            <a:xfrm>
              <a:off x="-20554150" y="-6992200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1"/>
            <p:cNvSpPr/>
            <p:nvPr/>
          </p:nvSpPr>
          <p:spPr>
            <a:xfrm>
              <a:off x="-20640025" y="-6156550"/>
              <a:ext cx="36500" cy="33150"/>
            </a:xfrm>
            <a:custGeom>
              <a:rect b="b" l="l" r="r" t="t"/>
              <a:pathLst>
                <a:path extrusionOk="0" h="1326" w="1460">
                  <a:moveTo>
                    <a:pt x="739" y="0"/>
                  </a:moveTo>
                  <a:cubicBezTo>
                    <a:pt x="415" y="0"/>
                    <a:pt x="116" y="230"/>
                    <a:pt x="61" y="557"/>
                  </a:cubicBezTo>
                  <a:cubicBezTo>
                    <a:pt x="1" y="921"/>
                    <a:pt x="244" y="1256"/>
                    <a:pt x="608" y="1317"/>
                  </a:cubicBezTo>
                  <a:cubicBezTo>
                    <a:pt x="646" y="1323"/>
                    <a:pt x="684" y="1326"/>
                    <a:pt x="721" y="1326"/>
                  </a:cubicBezTo>
                  <a:cubicBezTo>
                    <a:pt x="1045" y="1326"/>
                    <a:pt x="1344" y="1097"/>
                    <a:pt x="1399" y="769"/>
                  </a:cubicBezTo>
                  <a:cubicBezTo>
                    <a:pt x="1460" y="405"/>
                    <a:pt x="1216" y="70"/>
                    <a:pt x="852" y="10"/>
                  </a:cubicBezTo>
                  <a:cubicBezTo>
                    <a:pt x="814" y="3"/>
                    <a:pt x="776" y="0"/>
                    <a:pt x="73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1"/>
            <p:cNvSpPr/>
            <p:nvPr/>
          </p:nvSpPr>
          <p:spPr>
            <a:xfrm>
              <a:off x="-20561750" y="-6499800"/>
              <a:ext cx="34225" cy="33475"/>
            </a:xfrm>
            <a:custGeom>
              <a:rect b="b" l="l" r="r" t="t"/>
              <a:pathLst>
                <a:path extrusionOk="0" h="1339" w="1369">
                  <a:moveTo>
                    <a:pt x="699" y="1"/>
                  </a:moveTo>
                  <a:cubicBezTo>
                    <a:pt x="304" y="1"/>
                    <a:pt x="0" y="274"/>
                    <a:pt x="0" y="669"/>
                  </a:cubicBezTo>
                  <a:cubicBezTo>
                    <a:pt x="0" y="1034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1"/>
            <p:cNvSpPr/>
            <p:nvPr/>
          </p:nvSpPr>
          <p:spPr>
            <a:xfrm>
              <a:off x="-19997150" y="-7161650"/>
              <a:ext cx="16725" cy="16725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1"/>
            <p:cNvSpPr/>
            <p:nvPr/>
          </p:nvSpPr>
          <p:spPr>
            <a:xfrm>
              <a:off x="-20039700" y="-648080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1"/>
            <p:cNvSpPr/>
            <p:nvPr/>
          </p:nvSpPr>
          <p:spPr>
            <a:xfrm>
              <a:off x="-20254000" y="-607045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1"/>
            <p:cNvSpPr/>
            <p:nvPr/>
          </p:nvSpPr>
          <p:spPr>
            <a:xfrm>
              <a:off x="-19864925" y="-6378975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213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65" y="305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1"/>
            <p:cNvSpPr/>
            <p:nvPr/>
          </p:nvSpPr>
          <p:spPr>
            <a:xfrm>
              <a:off x="-19767675" y="-6479475"/>
              <a:ext cx="9900" cy="9500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2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6" y="300"/>
                    <a:pt x="366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1"/>
            <p:cNvSpPr/>
            <p:nvPr/>
          </p:nvSpPr>
          <p:spPr>
            <a:xfrm>
              <a:off x="-20051100" y="-6875950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1"/>
            <p:cNvSpPr/>
            <p:nvPr/>
          </p:nvSpPr>
          <p:spPr>
            <a:xfrm>
              <a:off x="-19753225" y="-67650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1"/>
            <p:cNvSpPr/>
            <p:nvPr/>
          </p:nvSpPr>
          <p:spPr>
            <a:xfrm>
              <a:off x="-20378625" y="-678930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2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1"/>
            <p:cNvSpPr/>
            <p:nvPr/>
          </p:nvSpPr>
          <p:spPr>
            <a:xfrm>
              <a:off x="-24380975" y="-496557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274" y="396"/>
                    <a:pt x="365" y="304"/>
                    <a:pt x="365" y="21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1"/>
            <p:cNvSpPr/>
            <p:nvPr/>
          </p:nvSpPr>
          <p:spPr>
            <a:xfrm>
              <a:off x="-24035225" y="-49944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61" y="0"/>
                    <a:pt x="1" y="92"/>
                    <a:pt x="1" y="183"/>
                  </a:cubicBezTo>
                  <a:cubicBezTo>
                    <a:pt x="1" y="304"/>
                    <a:pt x="61" y="365"/>
                    <a:pt x="183" y="365"/>
                  </a:cubicBezTo>
                  <a:cubicBezTo>
                    <a:pt x="274" y="365"/>
                    <a:pt x="365" y="304"/>
                    <a:pt x="365" y="18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1"/>
            <p:cNvSpPr/>
            <p:nvPr/>
          </p:nvSpPr>
          <p:spPr>
            <a:xfrm>
              <a:off x="-24589950" y="-51487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1"/>
            <p:cNvSpPr/>
            <p:nvPr/>
          </p:nvSpPr>
          <p:spPr>
            <a:xfrm>
              <a:off x="-24258625" y="-453245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1"/>
            <p:cNvSpPr/>
            <p:nvPr/>
          </p:nvSpPr>
          <p:spPr>
            <a:xfrm>
              <a:off x="-20578475" y="-553017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61" y="1"/>
                    <a:pt x="1" y="92"/>
                    <a:pt x="1" y="213"/>
                  </a:cubicBezTo>
                  <a:cubicBezTo>
                    <a:pt x="1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21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1"/>
            <p:cNvSpPr/>
            <p:nvPr/>
          </p:nvSpPr>
          <p:spPr>
            <a:xfrm>
              <a:off x="-20511600" y="-5224700"/>
              <a:ext cx="33450" cy="33450"/>
            </a:xfrm>
            <a:custGeom>
              <a:rect b="b" l="l" r="r" t="t"/>
              <a:pathLst>
                <a:path extrusionOk="0" h="1338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1"/>
            <p:cNvSpPr/>
            <p:nvPr/>
          </p:nvSpPr>
          <p:spPr>
            <a:xfrm>
              <a:off x="-19859625" y="-55522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1"/>
            <p:cNvSpPr/>
            <p:nvPr/>
          </p:nvSpPr>
          <p:spPr>
            <a:xfrm>
              <a:off x="-20073900" y="-51418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3"/>
                    <a:pt x="54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1"/>
            <p:cNvSpPr/>
            <p:nvPr/>
          </p:nvSpPr>
          <p:spPr>
            <a:xfrm>
              <a:off x="-20643825" y="-4908575"/>
              <a:ext cx="9900" cy="9900"/>
            </a:xfrm>
            <a:custGeom>
              <a:rect b="b" l="l" r="r" t="t"/>
              <a:pathLst>
                <a:path extrusionOk="0" h="396" w="39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4" y="395"/>
                    <a:pt x="396" y="304"/>
                    <a:pt x="396" y="213"/>
                  </a:cubicBezTo>
                  <a:cubicBezTo>
                    <a:pt x="396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1"/>
            <p:cNvSpPr/>
            <p:nvPr/>
          </p:nvSpPr>
          <p:spPr>
            <a:xfrm>
              <a:off x="-20298075" y="-49374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5" y="304"/>
                    <a:pt x="365" y="182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1"/>
            <p:cNvSpPr/>
            <p:nvPr/>
          </p:nvSpPr>
          <p:spPr>
            <a:xfrm>
              <a:off x="-20520725" y="-447545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1"/>
            <p:cNvSpPr/>
            <p:nvPr/>
          </p:nvSpPr>
          <p:spPr>
            <a:xfrm>
              <a:off x="-21818625" y="-63630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22" y="670"/>
                    <a:pt x="335" y="670"/>
                  </a:cubicBezTo>
                  <a:cubicBezTo>
                    <a:pt x="518" y="670"/>
                    <a:pt x="669" y="518"/>
                    <a:pt x="669" y="335"/>
                  </a:cubicBezTo>
                  <a:cubicBezTo>
                    <a:pt x="669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1"/>
            <p:cNvSpPr/>
            <p:nvPr/>
          </p:nvSpPr>
          <p:spPr>
            <a:xfrm>
              <a:off x="-22059500" y="-58280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1"/>
            <p:cNvSpPr/>
            <p:nvPr/>
          </p:nvSpPr>
          <p:spPr>
            <a:xfrm>
              <a:off x="-21388525" y="-6414675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2"/>
                  </a:cubicBezTo>
                  <a:cubicBezTo>
                    <a:pt x="36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1"/>
            <p:cNvSpPr/>
            <p:nvPr/>
          </p:nvSpPr>
          <p:spPr>
            <a:xfrm>
              <a:off x="-22990375" y="-69747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5" y="305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1"/>
            <p:cNvSpPr/>
            <p:nvPr/>
          </p:nvSpPr>
          <p:spPr>
            <a:xfrm>
              <a:off x="-21004775" y="-70507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1" y="62"/>
                    <a:pt x="1" y="183"/>
                  </a:cubicBezTo>
                  <a:cubicBezTo>
                    <a:pt x="1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1"/>
            <p:cNvSpPr/>
            <p:nvPr/>
          </p:nvSpPr>
          <p:spPr>
            <a:xfrm>
              <a:off x="-21489575" y="-6794625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1"/>
            <p:cNvSpPr/>
            <p:nvPr/>
          </p:nvSpPr>
          <p:spPr>
            <a:xfrm>
              <a:off x="-21551900" y="-62315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61" y="0"/>
                    <a:pt x="1" y="92"/>
                    <a:pt x="1" y="213"/>
                  </a:cubicBezTo>
                  <a:cubicBezTo>
                    <a:pt x="1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21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1"/>
            <p:cNvSpPr/>
            <p:nvPr/>
          </p:nvSpPr>
          <p:spPr>
            <a:xfrm>
              <a:off x="-22648425" y="-6387325"/>
              <a:ext cx="10675" cy="9900"/>
            </a:xfrm>
            <a:custGeom>
              <a:rect b="b" l="l" r="r" t="t"/>
              <a:pathLst>
                <a:path extrusionOk="0" h="396" w="427">
                  <a:moveTo>
                    <a:pt x="183" y="0"/>
                  </a:moveTo>
                  <a:cubicBezTo>
                    <a:pt x="92" y="31"/>
                    <a:pt x="1" y="122"/>
                    <a:pt x="31" y="213"/>
                  </a:cubicBezTo>
                  <a:cubicBezTo>
                    <a:pt x="31" y="335"/>
                    <a:pt x="153" y="395"/>
                    <a:pt x="244" y="395"/>
                  </a:cubicBezTo>
                  <a:cubicBezTo>
                    <a:pt x="335" y="365"/>
                    <a:pt x="426" y="274"/>
                    <a:pt x="396" y="183"/>
                  </a:cubicBezTo>
                  <a:cubicBezTo>
                    <a:pt x="39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1"/>
            <p:cNvSpPr/>
            <p:nvPr/>
          </p:nvSpPr>
          <p:spPr>
            <a:xfrm>
              <a:off x="-22036700" y="-6065125"/>
              <a:ext cx="16725" cy="16725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1"/>
            <p:cNvSpPr/>
            <p:nvPr/>
          </p:nvSpPr>
          <p:spPr>
            <a:xfrm>
              <a:off x="-24693300" y="-70590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1"/>
            <p:cNvSpPr/>
            <p:nvPr/>
          </p:nvSpPr>
          <p:spPr>
            <a:xfrm>
              <a:off x="-22197800" y="-4989900"/>
              <a:ext cx="34225" cy="33475"/>
            </a:xfrm>
            <a:custGeom>
              <a:rect b="b" l="l" r="r" t="t"/>
              <a:pathLst>
                <a:path extrusionOk="0" h="1339" w="1369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1"/>
            <p:cNvSpPr/>
            <p:nvPr/>
          </p:nvSpPr>
          <p:spPr>
            <a:xfrm>
              <a:off x="-23536725" y="-4492175"/>
              <a:ext cx="33450" cy="34225"/>
            </a:xfrm>
            <a:custGeom>
              <a:rect b="b" l="l" r="r" t="t"/>
              <a:pathLst>
                <a:path extrusionOk="0" h="1369" w="1338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34" y="1369"/>
                    <a:pt x="1338" y="1065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1"/>
            <p:cNvSpPr/>
            <p:nvPr/>
          </p:nvSpPr>
          <p:spPr>
            <a:xfrm>
              <a:off x="-23007850" y="-4404775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700" y="0"/>
                  </a:moveTo>
                  <a:cubicBezTo>
                    <a:pt x="304" y="0"/>
                    <a:pt x="1" y="304"/>
                    <a:pt x="1" y="669"/>
                  </a:cubicBezTo>
                  <a:cubicBezTo>
                    <a:pt x="1" y="1064"/>
                    <a:pt x="304" y="1338"/>
                    <a:pt x="700" y="1338"/>
                  </a:cubicBezTo>
                  <a:cubicBezTo>
                    <a:pt x="1064" y="133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700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1"/>
            <p:cNvSpPr/>
            <p:nvPr/>
          </p:nvSpPr>
          <p:spPr>
            <a:xfrm>
              <a:off x="-23829300" y="-5085650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34"/>
                    <a:pt x="305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1"/>
            <p:cNvSpPr/>
            <p:nvPr/>
          </p:nvSpPr>
          <p:spPr>
            <a:xfrm>
              <a:off x="-20799600" y="-5882775"/>
              <a:ext cx="33450" cy="33475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11"/>
            <p:cNvSpPr/>
            <p:nvPr/>
          </p:nvSpPr>
          <p:spPr>
            <a:xfrm>
              <a:off x="-19681050" y="-6338700"/>
              <a:ext cx="34225" cy="33475"/>
            </a:xfrm>
            <a:custGeom>
              <a:rect b="b" l="l" r="r" t="t"/>
              <a:pathLst>
                <a:path extrusionOk="0" h="1339" w="136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1"/>
            <p:cNvSpPr/>
            <p:nvPr/>
          </p:nvSpPr>
          <p:spPr>
            <a:xfrm>
              <a:off x="-20942450" y="-63599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11"/>
            <p:cNvSpPr/>
            <p:nvPr/>
          </p:nvSpPr>
          <p:spPr>
            <a:xfrm>
              <a:off x="-22342950" y="-554690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7" y="670"/>
                    <a:pt x="669" y="54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-21084550" y="-684175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4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-21189425" y="-713430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11"/>
            <p:cNvSpPr/>
            <p:nvPr/>
          </p:nvSpPr>
          <p:spPr>
            <a:xfrm>
              <a:off x="-20410525" y="-5752050"/>
              <a:ext cx="16725" cy="16725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11"/>
            <p:cNvSpPr/>
            <p:nvPr/>
          </p:nvSpPr>
          <p:spPr>
            <a:xfrm>
              <a:off x="-21342175" y="-59762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11"/>
            <p:cNvSpPr/>
            <p:nvPr/>
          </p:nvSpPr>
          <p:spPr>
            <a:xfrm>
              <a:off x="-22304950" y="-62748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-21759350" y="-49063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-21370275" y="-5214050"/>
              <a:ext cx="9125" cy="9125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61"/>
                    <a:pt x="0" y="182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-21114950" y="-5369075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65"/>
                    <a:pt x="183" y="365"/>
                  </a:cubicBezTo>
                  <a:cubicBezTo>
                    <a:pt x="274" y="365"/>
                    <a:pt x="365" y="304"/>
                    <a:pt x="365" y="18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-20631675" y="-572927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4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274"/>
                    <a:pt x="92" y="366"/>
                    <a:pt x="214" y="366"/>
                  </a:cubicBezTo>
                  <a:cubicBezTo>
                    <a:pt x="305" y="366"/>
                    <a:pt x="396" y="274"/>
                    <a:pt x="396" y="183"/>
                  </a:cubicBezTo>
                  <a:cubicBezTo>
                    <a:pt x="396" y="62"/>
                    <a:pt x="305" y="1"/>
                    <a:pt x="21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-20811000" y="-596180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61" y="1"/>
                    <a:pt x="0" y="92"/>
                    <a:pt x="0" y="214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274" y="396"/>
                    <a:pt x="365" y="305"/>
                    <a:pt x="365" y="214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-21640800" y="-5468625"/>
              <a:ext cx="33450" cy="33450"/>
            </a:xfrm>
            <a:custGeom>
              <a:rect b="b" l="l" r="r" t="t"/>
              <a:pathLst>
                <a:path extrusionOk="0" h="1338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38"/>
                    <a:pt x="669" y="1338"/>
                  </a:cubicBezTo>
                  <a:cubicBezTo>
                    <a:pt x="1064" y="1338"/>
                    <a:pt x="1338" y="1064"/>
                    <a:pt x="1338" y="669"/>
                  </a:cubicBezTo>
                  <a:cubicBezTo>
                    <a:pt x="133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-22318625" y="-3916175"/>
              <a:ext cx="33450" cy="33475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-22131700" y="-37208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11"/>
            <p:cNvSpPr/>
            <p:nvPr/>
          </p:nvSpPr>
          <p:spPr>
            <a:xfrm>
              <a:off x="-21254775" y="-399065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670"/>
                    <a:pt x="335" y="670"/>
                  </a:cubicBezTo>
                  <a:cubicBezTo>
                    <a:pt x="517" y="670"/>
                    <a:pt x="669" y="54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11"/>
            <p:cNvSpPr/>
            <p:nvPr/>
          </p:nvSpPr>
          <p:spPr>
            <a:xfrm>
              <a:off x="-21842925" y="-3802950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-21594450" y="-41699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1" y="61"/>
                    <a:pt x="1" y="183"/>
                  </a:cubicBezTo>
                  <a:cubicBezTo>
                    <a:pt x="1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-21342175" y="-41867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62"/>
                    <a:pt x="1" y="183"/>
                  </a:cubicBezTo>
                  <a:cubicBezTo>
                    <a:pt x="1" y="274"/>
                    <a:pt x="62" y="366"/>
                    <a:pt x="183" y="366"/>
                  </a:cubicBezTo>
                  <a:cubicBezTo>
                    <a:pt x="274" y="366"/>
                    <a:pt x="366" y="274"/>
                    <a:pt x="366" y="183"/>
                  </a:cubicBezTo>
                  <a:cubicBezTo>
                    <a:pt x="366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-22434900" y="-4110700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4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4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-20168900" y="-61031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-20184850" y="-529460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-21565575" y="-38113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-21014650" y="-4144125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61"/>
                    <a:pt x="0" y="182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65" y="27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-21273775" y="-5315325"/>
              <a:ext cx="10675" cy="9525"/>
            </a:xfrm>
            <a:custGeom>
              <a:rect b="b" l="l" r="r" t="t"/>
              <a:pathLst>
                <a:path extrusionOk="0" h="381" w="427">
                  <a:moveTo>
                    <a:pt x="197" y="1"/>
                  </a:moveTo>
                  <a:cubicBezTo>
                    <a:pt x="123" y="1"/>
                    <a:pt x="56" y="60"/>
                    <a:pt x="31" y="160"/>
                  </a:cubicBezTo>
                  <a:cubicBezTo>
                    <a:pt x="1" y="252"/>
                    <a:pt x="92" y="343"/>
                    <a:pt x="183" y="373"/>
                  </a:cubicBezTo>
                  <a:cubicBezTo>
                    <a:pt x="199" y="378"/>
                    <a:pt x="215" y="381"/>
                    <a:pt x="232" y="381"/>
                  </a:cubicBezTo>
                  <a:cubicBezTo>
                    <a:pt x="312" y="381"/>
                    <a:pt x="396" y="322"/>
                    <a:pt x="396" y="221"/>
                  </a:cubicBezTo>
                  <a:cubicBezTo>
                    <a:pt x="426" y="130"/>
                    <a:pt x="365" y="39"/>
                    <a:pt x="244" y="8"/>
                  </a:cubicBezTo>
                  <a:cubicBezTo>
                    <a:pt x="228" y="3"/>
                    <a:pt x="212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-21367250" y="-4562275"/>
              <a:ext cx="9900" cy="9350"/>
            </a:xfrm>
            <a:custGeom>
              <a:rect b="b" l="l" r="r" t="t"/>
              <a:pathLst>
                <a:path extrusionOk="0" h="374" w="396">
                  <a:moveTo>
                    <a:pt x="182" y="1"/>
                  </a:moveTo>
                  <a:cubicBezTo>
                    <a:pt x="92" y="1"/>
                    <a:pt x="26" y="55"/>
                    <a:pt x="1" y="130"/>
                  </a:cubicBezTo>
                  <a:cubicBezTo>
                    <a:pt x="1" y="252"/>
                    <a:pt x="62" y="343"/>
                    <a:pt x="153" y="373"/>
                  </a:cubicBezTo>
                  <a:cubicBezTo>
                    <a:pt x="244" y="373"/>
                    <a:pt x="366" y="312"/>
                    <a:pt x="366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2" y="3"/>
                    <a:pt x="202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-21798100" y="-41775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274" y="365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-21556450" y="-57118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66"/>
                    <a:pt x="183" y="366"/>
                  </a:cubicBezTo>
                  <a:cubicBezTo>
                    <a:pt x="274" y="366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-21258575" y="-56008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-21883975" y="-562515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2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11"/>
            <p:cNvSpPr/>
            <p:nvPr/>
          </p:nvSpPr>
          <p:spPr>
            <a:xfrm>
              <a:off x="-21097475" y="-48371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304"/>
                    <a:pt x="91" y="395"/>
                    <a:pt x="183" y="395"/>
                  </a:cubicBezTo>
                  <a:cubicBezTo>
                    <a:pt x="304" y="395"/>
                    <a:pt x="365" y="30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1"/>
            <p:cNvSpPr/>
            <p:nvPr/>
          </p:nvSpPr>
          <p:spPr>
            <a:xfrm>
              <a:off x="-20797325" y="-39161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-20408250" y="-4223925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-20152925" y="-4378175"/>
              <a:ext cx="9125" cy="9125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11"/>
            <p:cNvSpPr/>
            <p:nvPr/>
          </p:nvSpPr>
          <p:spPr>
            <a:xfrm>
              <a:off x="-19832250" y="-4899475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11"/>
            <p:cNvSpPr/>
            <p:nvPr/>
          </p:nvSpPr>
          <p:spPr>
            <a:xfrm>
              <a:off x="-20311750" y="-4324425"/>
              <a:ext cx="10650" cy="9500"/>
            </a:xfrm>
            <a:custGeom>
              <a:rect b="b" l="l" r="r" t="t"/>
              <a:pathLst>
                <a:path extrusionOk="0" h="380" w="426">
                  <a:moveTo>
                    <a:pt x="196" y="0"/>
                  </a:moveTo>
                  <a:cubicBezTo>
                    <a:pt x="122" y="0"/>
                    <a:pt x="56" y="55"/>
                    <a:pt x="31" y="130"/>
                  </a:cubicBezTo>
                  <a:cubicBezTo>
                    <a:pt x="0" y="251"/>
                    <a:pt x="92" y="343"/>
                    <a:pt x="183" y="373"/>
                  </a:cubicBezTo>
                  <a:cubicBezTo>
                    <a:pt x="195" y="377"/>
                    <a:pt x="208" y="379"/>
                    <a:pt x="221" y="379"/>
                  </a:cubicBezTo>
                  <a:cubicBezTo>
                    <a:pt x="304" y="379"/>
                    <a:pt x="396" y="300"/>
                    <a:pt x="396" y="221"/>
                  </a:cubicBezTo>
                  <a:cubicBezTo>
                    <a:pt x="426" y="130"/>
                    <a:pt x="365" y="8"/>
                    <a:pt x="244" y="8"/>
                  </a:cubicBezTo>
                  <a:cubicBezTo>
                    <a:pt x="227" y="3"/>
                    <a:pt x="211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-21587600" y="-6857700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61" y="0"/>
                    <a:pt x="0" y="92"/>
                    <a:pt x="0" y="183"/>
                  </a:cubicBezTo>
                  <a:cubicBezTo>
                    <a:pt x="0" y="304"/>
                    <a:pt x="61" y="396"/>
                    <a:pt x="182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-21811025" y="-64823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365" y="305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-21260100" y="-68151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365" y="305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-21380925" y="-7017575"/>
              <a:ext cx="10675" cy="9475"/>
            </a:xfrm>
            <a:custGeom>
              <a:rect b="b" l="l" r="r" t="t"/>
              <a:pathLst>
                <a:path extrusionOk="0" h="379" w="427">
                  <a:moveTo>
                    <a:pt x="225" y="0"/>
                  </a:moveTo>
                  <a:cubicBezTo>
                    <a:pt x="180" y="0"/>
                    <a:pt x="133" y="15"/>
                    <a:pt x="92" y="43"/>
                  </a:cubicBezTo>
                  <a:cubicBezTo>
                    <a:pt x="1" y="73"/>
                    <a:pt x="1" y="195"/>
                    <a:pt x="62" y="286"/>
                  </a:cubicBezTo>
                  <a:cubicBezTo>
                    <a:pt x="101" y="345"/>
                    <a:pt x="153" y="378"/>
                    <a:pt x="209" y="378"/>
                  </a:cubicBezTo>
                  <a:cubicBezTo>
                    <a:pt x="240" y="378"/>
                    <a:pt x="272" y="368"/>
                    <a:pt x="305" y="347"/>
                  </a:cubicBezTo>
                  <a:cubicBezTo>
                    <a:pt x="396" y="286"/>
                    <a:pt x="426" y="164"/>
                    <a:pt x="365" y="73"/>
                  </a:cubicBezTo>
                  <a:cubicBezTo>
                    <a:pt x="332" y="23"/>
                    <a:pt x="280" y="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-21612675" y="-7233075"/>
              <a:ext cx="9900" cy="9325"/>
            </a:xfrm>
            <a:custGeom>
              <a:rect b="b" l="l" r="r" t="t"/>
              <a:pathLst>
                <a:path extrusionOk="0" h="373" w="396">
                  <a:moveTo>
                    <a:pt x="243" y="0"/>
                  </a:moveTo>
                  <a:cubicBezTo>
                    <a:pt x="122" y="0"/>
                    <a:pt x="30" y="61"/>
                    <a:pt x="0" y="152"/>
                  </a:cubicBezTo>
                  <a:cubicBezTo>
                    <a:pt x="0" y="243"/>
                    <a:pt x="61" y="365"/>
                    <a:pt x="152" y="365"/>
                  </a:cubicBezTo>
                  <a:cubicBezTo>
                    <a:pt x="174" y="370"/>
                    <a:pt x="194" y="373"/>
                    <a:pt x="213" y="373"/>
                  </a:cubicBezTo>
                  <a:cubicBezTo>
                    <a:pt x="303" y="373"/>
                    <a:pt x="365" y="318"/>
                    <a:pt x="365" y="243"/>
                  </a:cubicBezTo>
                  <a:cubicBezTo>
                    <a:pt x="395" y="122"/>
                    <a:pt x="334" y="3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-22043550" y="-68478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-21042775" y="-65864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-20818600" y="-71555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-20653700" y="-68941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-20556425" y="-6995250"/>
              <a:ext cx="9900" cy="9350"/>
            </a:xfrm>
            <a:custGeom>
              <a:rect b="b" l="l" r="r" t="t"/>
              <a:pathLst>
                <a:path extrusionOk="0" h="374" w="396">
                  <a:moveTo>
                    <a:pt x="243" y="1"/>
                  </a:moveTo>
                  <a:cubicBezTo>
                    <a:pt x="122" y="1"/>
                    <a:pt x="30" y="62"/>
                    <a:pt x="0" y="153"/>
                  </a:cubicBezTo>
                  <a:cubicBezTo>
                    <a:pt x="0" y="244"/>
                    <a:pt x="61" y="366"/>
                    <a:pt x="152" y="366"/>
                  </a:cubicBezTo>
                  <a:cubicBezTo>
                    <a:pt x="168" y="371"/>
                    <a:pt x="185" y="374"/>
                    <a:pt x="202" y="374"/>
                  </a:cubicBezTo>
                  <a:cubicBezTo>
                    <a:pt x="282" y="374"/>
                    <a:pt x="365" y="319"/>
                    <a:pt x="365" y="244"/>
                  </a:cubicBezTo>
                  <a:cubicBezTo>
                    <a:pt x="395" y="122"/>
                    <a:pt x="334" y="3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-20594425" y="-4720900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62"/>
                    <a:pt x="0" y="183"/>
                  </a:cubicBezTo>
                  <a:cubicBezTo>
                    <a:pt x="0" y="274"/>
                    <a:pt x="61" y="366"/>
                    <a:pt x="183" y="366"/>
                  </a:cubicBezTo>
                  <a:cubicBezTo>
                    <a:pt x="274" y="366"/>
                    <a:pt x="365" y="274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-20296550" y="-46099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-19756275" y="-530752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-20921950" y="-46342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274"/>
                    <a:pt x="92" y="366"/>
                    <a:pt x="183" y="366"/>
                  </a:cubicBezTo>
                  <a:cubicBezTo>
                    <a:pt x="305" y="366"/>
                    <a:pt x="365" y="274"/>
                    <a:pt x="365" y="183"/>
                  </a:cubicBezTo>
                  <a:cubicBezTo>
                    <a:pt x="365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-22329275" y="-46730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274" y="365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-22737325" y="-412665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-21983525" y="-47019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-22311025" y="-407270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-22538225" y="-4856900"/>
              <a:ext cx="16725" cy="16725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-22618025" y="-522775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1" y="153"/>
                    <a:pt x="1" y="335"/>
                  </a:cubicBezTo>
                  <a:cubicBezTo>
                    <a:pt x="1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-25415200" y="-4900225"/>
              <a:ext cx="33475" cy="33450"/>
            </a:xfrm>
            <a:custGeom>
              <a:rect b="b" l="l" r="r" t="t"/>
              <a:pathLst>
                <a:path extrusionOk="0" h="1338" w="1339">
                  <a:moveTo>
                    <a:pt x="670" y="0"/>
                  </a:moveTo>
                  <a:cubicBezTo>
                    <a:pt x="305" y="0"/>
                    <a:pt x="1" y="30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4"/>
                    <a:pt x="1034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-26118850" y="-50149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1" y="122"/>
                    <a:pt x="1" y="335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22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-25026125" y="-47695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-26161400" y="-43341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-26374925" y="-39237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5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-25985875" y="-423227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62" y="0"/>
                    <a:pt x="1" y="91"/>
                    <a:pt x="1" y="213"/>
                  </a:cubicBezTo>
                  <a:cubicBezTo>
                    <a:pt x="1" y="304"/>
                    <a:pt x="62" y="395"/>
                    <a:pt x="183" y="395"/>
                  </a:cubicBezTo>
                  <a:cubicBezTo>
                    <a:pt x="274" y="395"/>
                    <a:pt x="366" y="304"/>
                    <a:pt x="366" y="213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-25730550" y="-43865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66"/>
                    <a:pt x="183" y="366"/>
                  </a:cubicBezTo>
                  <a:cubicBezTo>
                    <a:pt x="274" y="366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-25247250" y="-4747500"/>
              <a:ext cx="9900" cy="9925"/>
            </a:xfrm>
            <a:custGeom>
              <a:rect b="b" l="l" r="r" t="t"/>
              <a:pathLst>
                <a:path extrusionOk="0" h="397" w="39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96" y="305"/>
                    <a:pt x="396" y="183"/>
                  </a:cubicBezTo>
                  <a:cubicBezTo>
                    <a:pt x="396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-25330850" y="-50210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65"/>
                    <a:pt x="183" y="365"/>
                  </a:cubicBezTo>
                  <a:cubicBezTo>
                    <a:pt x="274" y="365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-25757150" y="-40848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74"/>
                    <a:pt x="62" y="366"/>
                    <a:pt x="183" y="366"/>
                  </a:cubicBezTo>
                  <a:cubicBezTo>
                    <a:pt x="274" y="366"/>
                    <a:pt x="366" y="274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-25910650" y="-36243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-25360475" y="-387817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-25889350" y="-4332775"/>
              <a:ext cx="10650" cy="9475"/>
            </a:xfrm>
            <a:custGeom>
              <a:rect b="b" l="l" r="r" t="t"/>
              <a:pathLst>
                <a:path extrusionOk="0" h="379" w="426">
                  <a:moveTo>
                    <a:pt x="197" y="0"/>
                  </a:moveTo>
                  <a:cubicBezTo>
                    <a:pt x="122" y="0"/>
                    <a:pt x="56" y="59"/>
                    <a:pt x="30" y="160"/>
                  </a:cubicBezTo>
                  <a:cubicBezTo>
                    <a:pt x="0" y="251"/>
                    <a:pt x="61" y="342"/>
                    <a:pt x="182" y="373"/>
                  </a:cubicBezTo>
                  <a:cubicBezTo>
                    <a:pt x="195" y="377"/>
                    <a:pt x="207" y="379"/>
                    <a:pt x="219" y="379"/>
                  </a:cubicBezTo>
                  <a:cubicBezTo>
                    <a:pt x="297" y="379"/>
                    <a:pt x="369" y="300"/>
                    <a:pt x="395" y="221"/>
                  </a:cubicBezTo>
                  <a:cubicBezTo>
                    <a:pt x="426" y="130"/>
                    <a:pt x="334" y="38"/>
                    <a:pt x="243" y="8"/>
                  </a:cubicBezTo>
                  <a:cubicBezTo>
                    <a:pt x="228" y="3"/>
                    <a:pt x="212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-26010950" y="-365627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274" y="395"/>
                    <a:pt x="365" y="304"/>
                    <a:pt x="365" y="21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-26172800" y="-4729250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92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-25874925" y="-4618300"/>
              <a:ext cx="9900" cy="9125"/>
            </a:xfrm>
            <a:custGeom>
              <a:rect b="b" l="l" r="r" t="t"/>
              <a:pathLst>
                <a:path extrusionOk="0" h="365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-25189500" y="-5108425"/>
              <a:ext cx="9900" cy="9125"/>
            </a:xfrm>
            <a:custGeom>
              <a:rect b="b" l="l" r="r" t="t"/>
              <a:pathLst>
                <a:path extrusionOk="0" h="365" w="396">
                  <a:moveTo>
                    <a:pt x="213" y="0"/>
                  </a:moveTo>
                  <a:cubicBezTo>
                    <a:pt x="92" y="0"/>
                    <a:pt x="0" y="91"/>
                    <a:pt x="0" y="182"/>
                  </a:cubicBezTo>
                  <a:cubicBezTo>
                    <a:pt x="0" y="304"/>
                    <a:pt x="92" y="365"/>
                    <a:pt x="213" y="365"/>
                  </a:cubicBezTo>
                  <a:cubicBezTo>
                    <a:pt x="304" y="365"/>
                    <a:pt x="396" y="304"/>
                    <a:pt x="396" y="182"/>
                  </a:cubicBezTo>
                  <a:cubicBezTo>
                    <a:pt x="396" y="91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-20324675" y="-40347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-20927275" y="-407955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-20820875" y="-3793175"/>
              <a:ext cx="16750" cy="16100"/>
            </a:xfrm>
            <a:custGeom>
              <a:rect b="b" l="l" r="r" t="t"/>
              <a:pathLst>
                <a:path extrusionOk="0" h="644" w="670">
                  <a:moveTo>
                    <a:pt x="381" y="1"/>
                  </a:moveTo>
                  <a:cubicBezTo>
                    <a:pt x="366" y="1"/>
                    <a:pt x="350" y="2"/>
                    <a:pt x="335" y="5"/>
                  </a:cubicBezTo>
                  <a:cubicBezTo>
                    <a:pt x="152" y="5"/>
                    <a:pt x="0" y="126"/>
                    <a:pt x="0" y="339"/>
                  </a:cubicBezTo>
                  <a:cubicBezTo>
                    <a:pt x="0" y="491"/>
                    <a:pt x="152" y="643"/>
                    <a:pt x="335" y="643"/>
                  </a:cubicBezTo>
                  <a:cubicBezTo>
                    <a:pt x="517" y="643"/>
                    <a:pt x="669" y="522"/>
                    <a:pt x="669" y="339"/>
                  </a:cubicBezTo>
                  <a:cubicBezTo>
                    <a:pt x="669" y="145"/>
                    <a:pt x="542" y="1"/>
                    <a:pt x="381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-20752500" y="-397695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2"/>
                  </a:cubicBezTo>
                  <a:cubicBezTo>
                    <a:pt x="36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-25766250" y="-3832575"/>
              <a:ext cx="16725" cy="16725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-24796625" y="-3594725"/>
              <a:ext cx="9125" cy="9125"/>
            </a:xfrm>
            <a:custGeom>
              <a:rect b="b" l="l" r="r" t="t"/>
              <a:pathLst>
                <a:path extrusionOk="0" h="365" w="365">
                  <a:moveTo>
                    <a:pt x="182" y="0"/>
                  </a:moveTo>
                  <a:cubicBezTo>
                    <a:pt x="91" y="0"/>
                    <a:pt x="0" y="61"/>
                    <a:pt x="0" y="182"/>
                  </a:cubicBezTo>
                  <a:cubicBezTo>
                    <a:pt x="0" y="274"/>
                    <a:pt x="91" y="365"/>
                    <a:pt x="182" y="365"/>
                  </a:cubicBezTo>
                  <a:cubicBezTo>
                    <a:pt x="304" y="365"/>
                    <a:pt x="365" y="274"/>
                    <a:pt x="365" y="182"/>
                  </a:cubicBezTo>
                  <a:cubicBezTo>
                    <a:pt x="365" y="6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-25374150" y="-3488550"/>
              <a:ext cx="9900" cy="9350"/>
            </a:xfrm>
            <a:custGeom>
              <a:rect b="b" l="l" r="r" t="t"/>
              <a:pathLst>
                <a:path extrusionOk="0" h="374" w="396">
                  <a:moveTo>
                    <a:pt x="193" y="1"/>
                  </a:moveTo>
                  <a:cubicBezTo>
                    <a:pt x="113" y="1"/>
                    <a:pt x="31" y="55"/>
                    <a:pt x="31" y="130"/>
                  </a:cubicBezTo>
                  <a:cubicBezTo>
                    <a:pt x="0" y="252"/>
                    <a:pt x="61" y="343"/>
                    <a:pt x="183" y="373"/>
                  </a:cubicBezTo>
                  <a:cubicBezTo>
                    <a:pt x="274" y="373"/>
                    <a:pt x="365" y="312"/>
                    <a:pt x="395" y="221"/>
                  </a:cubicBezTo>
                  <a:cubicBezTo>
                    <a:pt x="395" y="130"/>
                    <a:pt x="335" y="8"/>
                    <a:pt x="243" y="8"/>
                  </a:cubicBezTo>
                  <a:cubicBezTo>
                    <a:pt x="227" y="3"/>
                    <a:pt x="21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-25322475" y="-3683650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213" y="366"/>
                  </a:cubicBezTo>
                  <a:cubicBezTo>
                    <a:pt x="304" y="366"/>
                    <a:pt x="39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-24928850" y="-3560550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213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-24709250" y="-353015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-23972925" y="-349520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8" y="670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-20497175" y="-41319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92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66" y="304"/>
                    <a:pt x="366" y="183"/>
                  </a:cubicBezTo>
                  <a:cubicBezTo>
                    <a:pt x="36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-20602800" y="-402862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6" y="304"/>
                    <a:pt x="366" y="213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-20523750" y="-3830300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2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65"/>
                    <a:pt x="182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-19817825" y="-413425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-20216000" y="-383105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-20660550" y="-3948075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2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-21961475" y="-42839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1"/>
                    <a:pt x="0" y="213"/>
                  </a:cubicBezTo>
                  <a:cubicBezTo>
                    <a:pt x="0" y="304"/>
                    <a:pt x="92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-20655225" y="-4078225"/>
              <a:ext cx="9900" cy="9500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1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5" y="300"/>
                    <a:pt x="365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-21906775" y="-4414650"/>
              <a:ext cx="9900" cy="9125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-19730425" y="-4641875"/>
              <a:ext cx="34200" cy="33475"/>
            </a:xfrm>
            <a:custGeom>
              <a:rect b="b" l="l" r="r" t="t"/>
              <a:pathLst>
                <a:path extrusionOk="0" h="1339" w="1368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38"/>
                    <a:pt x="699" y="1338"/>
                  </a:cubicBezTo>
                  <a:cubicBezTo>
                    <a:pt x="1064" y="1338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11"/>
            <p:cNvSpPr/>
            <p:nvPr/>
          </p:nvSpPr>
          <p:spPr>
            <a:xfrm>
              <a:off x="-19840625" y="-36198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11"/>
            <p:cNvSpPr/>
            <p:nvPr/>
          </p:nvSpPr>
          <p:spPr>
            <a:xfrm>
              <a:off x="-21795050" y="-4384250"/>
              <a:ext cx="33450" cy="33450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7"/>
                    <a:pt x="669" y="1337"/>
                  </a:cubicBezTo>
                  <a:cubicBezTo>
                    <a:pt x="1034" y="1337"/>
                    <a:pt x="1337" y="1034"/>
                    <a:pt x="1337" y="669"/>
                  </a:cubicBezTo>
                  <a:cubicBezTo>
                    <a:pt x="1337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-20032100" y="-377940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2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-21627125" y="-42315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-21710725" y="-4505075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62" y="0"/>
                    <a:pt x="1" y="9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5" y="365"/>
                    <a:pt x="366" y="274"/>
                    <a:pt x="366" y="183"/>
                  </a:cubicBezTo>
                  <a:cubicBezTo>
                    <a:pt x="366" y="91"/>
                    <a:pt x="27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-20440175" y="-357877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-25099825" y="-3980750"/>
              <a:ext cx="34200" cy="33450"/>
            </a:xfrm>
            <a:custGeom>
              <a:rect b="b" l="l" r="r" t="t"/>
              <a:pathLst>
                <a:path extrusionOk="0" h="1338" w="1368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-24907575" y="-427180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-25102125" y="-35818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69"/>
                    <a:pt x="335" y="669"/>
                  </a:cubicBezTo>
                  <a:cubicBezTo>
                    <a:pt x="518" y="669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-22899175" y="-40278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-24741925" y="-3932875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1" y="152"/>
                    <a:pt x="1" y="334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-24352850" y="-4240650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2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182" y="366"/>
                  </a:cubicBezTo>
                  <a:cubicBezTo>
                    <a:pt x="274" y="366"/>
                    <a:pt x="365" y="274"/>
                    <a:pt x="365" y="183"/>
                  </a:cubicBezTo>
                  <a:cubicBezTo>
                    <a:pt x="365" y="62"/>
                    <a:pt x="27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-24124125" y="-4093975"/>
              <a:ext cx="9125" cy="9125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-24277625" y="-36342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-23799650" y="-3846250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-24377925" y="-3665400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11"/>
            <p:cNvSpPr/>
            <p:nvPr/>
          </p:nvSpPr>
          <p:spPr>
            <a:xfrm>
              <a:off x="-23127925" y="-3723925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275" y="1"/>
                    <a:pt x="1" y="274"/>
                    <a:pt x="1" y="670"/>
                  </a:cubicBezTo>
                  <a:cubicBezTo>
                    <a:pt x="1" y="1034"/>
                    <a:pt x="275" y="1338"/>
                    <a:pt x="670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11"/>
            <p:cNvSpPr/>
            <p:nvPr/>
          </p:nvSpPr>
          <p:spPr>
            <a:xfrm>
              <a:off x="-23669725" y="-3883500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11"/>
            <p:cNvSpPr/>
            <p:nvPr/>
          </p:nvSpPr>
          <p:spPr>
            <a:xfrm>
              <a:off x="-23273800" y="-428092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11"/>
            <p:cNvSpPr/>
            <p:nvPr/>
          </p:nvSpPr>
          <p:spPr>
            <a:xfrm>
              <a:off x="-22428800" y="-384855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1"/>
            <p:cNvSpPr/>
            <p:nvPr/>
          </p:nvSpPr>
          <p:spPr>
            <a:xfrm>
              <a:off x="-23200100" y="-3886525"/>
              <a:ext cx="9900" cy="9125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96" y="304"/>
                    <a:pt x="396" y="183"/>
                  </a:cubicBezTo>
                  <a:cubicBezTo>
                    <a:pt x="396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1"/>
            <p:cNvSpPr/>
            <p:nvPr/>
          </p:nvSpPr>
          <p:spPr>
            <a:xfrm>
              <a:off x="-22885500" y="-407802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183" y="0"/>
                  </a:moveTo>
                  <a:cubicBezTo>
                    <a:pt x="91" y="0"/>
                    <a:pt x="0" y="6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95" y="274"/>
                    <a:pt x="395" y="183"/>
                  </a:cubicBezTo>
                  <a:cubicBezTo>
                    <a:pt x="39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11"/>
            <p:cNvSpPr/>
            <p:nvPr/>
          </p:nvSpPr>
          <p:spPr>
            <a:xfrm>
              <a:off x="-23469100" y="-3590925"/>
              <a:ext cx="16725" cy="16725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11"/>
            <p:cNvSpPr/>
            <p:nvPr/>
          </p:nvSpPr>
          <p:spPr>
            <a:xfrm>
              <a:off x="-24000275" y="-38622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2" name="Google Shape;1782;p11"/>
          <p:cNvSpPr txBox="1"/>
          <p:nvPr>
            <p:ph hasCustomPrompt="1" type="title"/>
          </p:nvPr>
        </p:nvSpPr>
        <p:spPr>
          <a:xfrm>
            <a:off x="1284000" y="1529375"/>
            <a:ext cx="6576000" cy="11991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83" name="Google Shape;1783;p11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784" name="Google Shape;1784;p11"/>
          <p:cNvGrpSpPr/>
          <p:nvPr/>
        </p:nvGrpSpPr>
        <p:grpSpPr>
          <a:xfrm>
            <a:off x="-144025" y="-95256"/>
            <a:ext cx="9794264" cy="5732894"/>
            <a:chOff x="-144025" y="-95256"/>
            <a:chExt cx="9794264" cy="5732894"/>
          </a:xfrm>
        </p:grpSpPr>
        <p:sp>
          <p:nvSpPr>
            <p:cNvPr id="1785" name="Google Shape;1785;p11"/>
            <p:cNvSpPr/>
            <p:nvPr/>
          </p:nvSpPr>
          <p:spPr>
            <a:xfrm>
              <a:off x="-144025" y="-95256"/>
              <a:ext cx="1873689" cy="1484744"/>
            </a:xfrm>
            <a:custGeom>
              <a:rect b="b" l="l" r="r" t="t"/>
              <a:pathLst>
                <a:path extrusionOk="0" h="5959" w="11521">
                  <a:moveTo>
                    <a:pt x="11430" y="213"/>
                  </a:moveTo>
                  <a:cubicBezTo>
                    <a:pt x="11521" y="426"/>
                    <a:pt x="882" y="5776"/>
                    <a:pt x="670" y="5867"/>
                  </a:cubicBezTo>
                  <a:cubicBezTo>
                    <a:pt x="457" y="5958"/>
                    <a:pt x="183" y="5867"/>
                    <a:pt x="92" y="5685"/>
                  </a:cubicBezTo>
                  <a:cubicBezTo>
                    <a:pt x="1" y="5472"/>
                    <a:pt x="92" y="5198"/>
                    <a:pt x="274" y="5107"/>
                  </a:cubicBezTo>
                  <a:cubicBezTo>
                    <a:pt x="487" y="5016"/>
                    <a:pt x="11308" y="1"/>
                    <a:pt x="11430" y="213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85738" rotWithShape="0" algn="bl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1"/>
            <p:cNvSpPr/>
            <p:nvPr/>
          </p:nvSpPr>
          <p:spPr>
            <a:xfrm flipH="1">
              <a:off x="7776550" y="4152894"/>
              <a:ext cx="1873689" cy="1484744"/>
            </a:xfrm>
            <a:custGeom>
              <a:rect b="b" l="l" r="r" t="t"/>
              <a:pathLst>
                <a:path extrusionOk="0" h="5959" w="11521">
                  <a:moveTo>
                    <a:pt x="11430" y="213"/>
                  </a:moveTo>
                  <a:cubicBezTo>
                    <a:pt x="11521" y="426"/>
                    <a:pt x="882" y="5776"/>
                    <a:pt x="670" y="5867"/>
                  </a:cubicBezTo>
                  <a:cubicBezTo>
                    <a:pt x="457" y="5958"/>
                    <a:pt x="183" y="5867"/>
                    <a:pt x="92" y="5685"/>
                  </a:cubicBezTo>
                  <a:cubicBezTo>
                    <a:pt x="1" y="5472"/>
                    <a:pt x="92" y="5198"/>
                    <a:pt x="274" y="5107"/>
                  </a:cubicBezTo>
                  <a:cubicBezTo>
                    <a:pt x="487" y="5016"/>
                    <a:pt x="11308" y="1"/>
                    <a:pt x="11430" y="213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85738" rotWithShape="0" algn="bl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9" name="Google Shape;178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0" name="Google Shape;179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91" name="Google Shape;1791;p13"/>
          <p:cNvSpPr txBox="1"/>
          <p:nvPr>
            <p:ph idx="1" type="subTitle"/>
          </p:nvPr>
        </p:nvSpPr>
        <p:spPr>
          <a:xfrm>
            <a:off x="720000" y="2116975"/>
            <a:ext cx="2469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2" name="Google Shape;1792;p13"/>
          <p:cNvSpPr txBox="1"/>
          <p:nvPr>
            <p:ph idx="2" type="subTitle"/>
          </p:nvPr>
        </p:nvSpPr>
        <p:spPr>
          <a:xfrm>
            <a:off x="3337525" y="2116975"/>
            <a:ext cx="2469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3" name="Google Shape;1793;p13"/>
          <p:cNvSpPr txBox="1"/>
          <p:nvPr>
            <p:ph idx="3" type="subTitle"/>
          </p:nvPr>
        </p:nvSpPr>
        <p:spPr>
          <a:xfrm>
            <a:off x="720000" y="3957300"/>
            <a:ext cx="2469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4" name="Google Shape;1794;p13"/>
          <p:cNvSpPr txBox="1"/>
          <p:nvPr>
            <p:ph idx="4" type="subTitle"/>
          </p:nvPr>
        </p:nvSpPr>
        <p:spPr>
          <a:xfrm>
            <a:off x="3337525" y="3957300"/>
            <a:ext cx="2469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5" name="Google Shape;1795;p13"/>
          <p:cNvSpPr txBox="1"/>
          <p:nvPr>
            <p:ph idx="5" type="subTitle"/>
          </p:nvPr>
        </p:nvSpPr>
        <p:spPr>
          <a:xfrm>
            <a:off x="5955025" y="2116975"/>
            <a:ext cx="2469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6" name="Google Shape;1796;p13"/>
          <p:cNvSpPr txBox="1"/>
          <p:nvPr>
            <p:ph idx="6" type="subTitle"/>
          </p:nvPr>
        </p:nvSpPr>
        <p:spPr>
          <a:xfrm>
            <a:off x="5955025" y="3957300"/>
            <a:ext cx="2469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7" name="Google Shape;1797;p13"/>
          <p:cNvSpPr txBox="1"/>
          <p:nvPr>
            <p:ph hasCustomPrompt="1" idx="7" type="title"/>
          </p:nvPr>
        </p:nvSpPr>
        <p:spPr>
          <a:xfrm>
            <a:off x="1587150" y="1344783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98" name="Google Shape;1798;p13"/>
          <p:cNvSpPr txBox="1"/>
          <p:nvPr>
            <p:ph hasCustomPrompt="1" idx="8" type="title"/>
          </p:nvPr>
        </p:nvSpPr>
        <p:spPr>
          <a:xfrm>
            <a:off x="1587150" y="3185116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99" name="Google Shape;1799;p13"/>
          <p:cNvSpPr txBox="1"/>
          <p:nvPr>
            <p:ph hasCustomPrompt="1" idx="9" type="title"/>
          </p:nvPr>
        </p:nvSpPr>
        <p:spPr>
          <a:xfrm>
            <a:off x="4204675" y="1344783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00" name="Google Shape;1800;p13"/>
          <p:cNvSpPr txBox="1"/>
          <p:nvPr>
            <p:ph hasCustomPrompt="1" idx="13" type="title"/>
          </p:nvPr>
        </p:nvSpPr>
        <p:spPr>
          <a:xfrm>
            <a:off x="4204675" y="3185116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01" name="Google Shape;1801;p13"/>
          <p:cNvSpPr txBox="1"/>
          <p:nvPr>
            <p:ph hasCustomPrompt="1" idx="14" type="title"/>
          </p:nvPr>
        </p:nvSpPr>
        <p:spPr>
          <a:xfrm>
            <a:off x="6822175" y="1344783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02" name="Google Shape;1802;p13"/>
          <p:cNvSpPr txBox="1"/>
          <p:nvPr>
            <p:ph hasCustomPrompt="1" idx="15" type="title"/>
          </p:nvPr>
        </p:nvSpPr>
        <p:spPr>
          <a:xfrm>
            <a:off x="6822175" y="3185116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03" name="Google Shape;1803;p13"/>
          <p:cNvSpPr txBox="1"/>
          <p:nvPr>
            <p:ph idx="16" type="subTitle"/>
          </p:nvPr>
        </p:nvSpPr>
        <p:spPr>
          <a:xfrm>
            <a:off x="720000" y="1827975"/>
            <a:ext cx="24690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4" name="Google Shape;1804;p13"/>
          <p:cNvSpPr txBox="1"/>
          <p:nvPr>
            <p:ph idx="17" type="subTitle"/>
          </p:nvPr>
        </p:nvSpPr>
        <p:spPr>
          <a:xfrm>
            <a:off x="3337525" y="1827975"/>
            <a:ext cx="24690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5" name="Google Shape;1805;p13"/>
          <p:cNvSpPr txBox="1"/>
          <p:nvPr>
            <p:ph idx="18" type="subTitle"/>
          </p:nvPr>
        </p:nvSpPr>
        <p:spPr>
          <a:xfrm>
            <a:off x="5955025" y="1827975"/>
            <a:ext cx="24690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6" name="Google Shape;1806;p13"/>
          <p:cNvSpPr txBox="1"/>
          <p:nvPr>
            <p:ph idx="19" type="subTitle"/>
          </p:nvPr>
        </p:nvSpPr>
        <p:spPr>
          <a:xfrm>
            <a:off x="720000" y="3744575"/>
            <a:ext cx="24690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7" name="Google Shape;1807;p13"/>
          <p:cNvSpPr txBox="1"/>
          <p:nvPr>
            <p:ph idx="20" type="subTitle"/>
          </p:nvPr>
        </p:nvSpPr>
        <p:spPr>
          <a:xfrm>
            <a:off x="3337525" y="3744575"/>
            <a:ext cx="24690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8" name="Google Shape;1808;p13"/>
          <p:cNvSpPr txBox="1"/>
          <p:nvPr>
            <p:ph idx="21" type="subTitle"/>
          </p:nvPr>
        </p:nvSpPr>
        <p:spPr>
          <a:xfrm>
            <a:off x="5955025" y="3744575"/>
            <a:ext cx="24690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809" name="Google Shape;1809;p13"/>
          <p:cNvGrpSpPr/>
          <p:nvPr/>
        </p:nvGrpSpPr>
        <p:grpSpPr>
          <a:xfrm flipH="1">
            <a:off x="276" y="80"/>
            <a:ext cx="9353198" cy="5143461"/>
            <a:chOff x="276" y="80"/>
            <a:chExt cx="9353198" cy="5143461"/>
          </a:xfrm>
        </p:grpSpPr>
        <p:sp>
          <p:nvSpPr>
            <p:cNvPr id="1810" name="Google Shape;1810;p13"/>
            <p:cNvSpPr/>
            <p:nvPr/>
          </p:nvSpPr>
          <p:spPr>
            <a:xfrm>
              <a:off x="464536" y="309232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274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13"/>
            <p:cNvSpPr/>
            <p:nvPr/>
          </p:nvSpPr>
          <p:spPr>
            <a:xfrm>
              <a:off x="1128697" y="450812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8" y="1034"/>
                    <a:pt x="1338" y="669"/>
                  </a:cubicBezTo>
                  <a:cubicBezTo>
                    <a:pt x="133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3"/>
            <p:cNvSpPr/>
            <p:nvPr/>
          </p:nvSpPr>
          <p:spPr>
            <a:xfrm>
              <a:off x="1304" y="47958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69" y="0"/>
                  </a:moveTo>
                  <a:cubicBezTo>
                    <a:pt x="274" y="0"/>
                    <a:pt x="1" y="304"/>
                    <a:pt x="1" y="669"/>
                  </a:cubicBezTo>
                  <a:cubicBezTo>
                    <a:pt x="1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3"/>
            <p:cNvSpPr/>
            <p:nvPr/>
          </p:nvSpPr>
          <p:spPr>
            <a:xfrm>
              <a:off x="2801551" y="38522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3"/>
            <p:cNvSpPr/>
            <p:nvPr/>
          </p:nvSpPr>
          <p:spPr>
            <a:xfrm>
              <a:off x="722693" y="147892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4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3"/>
            <p:cNvSpPr/>
            <p:nvPr/>
          </p:nvSpPr>
          <p:spPr>
            <a:xfrm>
              <a:off x="1195309" y="89466"/>
              <a:ext cx="22946" cy="23049"/>
            </a:xfrm>
            <a:custGeom>
              <a:rect b="b" l="l" r="r" t="t"/>
              <a:pathLst>
                <a:path extrusionOk="0" h="673" w="670">
                  <a:moveTo>
                    <a:pt x="381" y="0"/>
                  </a:moveTo>
                  <a:cubicBezTo>
                    <a:pt x="366" y="0"/>
                    <a:pt x="351" y="1"/>
                    <a:pt x="335" y="4"/>
                  </a:cubicBezTo>
                  <a:cubicBezTo>
                    <a:pt x="153" y="4"/>
                    <a:pt x="1" y="126"/>
                    <a:pt x="1" y="338"/>
                  </a:cubicBezTo>
                  <a:cubicBezTo>
                    <a:pt x="1" y="521"/>
                    <a:pt x="153" y="673"/>
                    <a:pt x="335" y="673"/>
                  </a:cubicBezTo>
                  <a:cubicBezTo>
                    <a:pt x="517" y="673"/>
                    <a:pt x="669" y="521"/>
                    <a:pt x="669" y="338"/>
                  </a:cubicBezTo>
                  <a:cubicBezTo>
                    <a:pt x="669" y="144"/>
                    <a:pt x="542" y="0"/>
                    <a:pt x="381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3"/>
            <p:cNvSpPr/>
            <p:nvPr/>
          </p:nvSpPr>
          <p:spPr>
            <a:xfrm>
              <a:off x="718549" y="792259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2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3"/>
            <p:cNvSpPr/>
            <p:nvPr/>
          </p:nvSpPr>
          <p:spPr>
            <a:xfrm>
              <a:off x="420836" y="119925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22" y="1"/>
                    <a:pt x="0" y="153"/>
                    <a:pt x="0" y="335"/>
                  </a:cubicBezTo>
                  <a:cubicBezTo>
                    <a:pt x="0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3"/>
            <p:cNvSpPr/>
            <p:nvPr/>
          </p:nvSpPr>
          <p:spPr>
            <a:xfrm>
              <a:off x="2260235" y="5525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669" y="517"/>
                    <a:pt x="669" y="334"/>
                  </a:cubicBezTo>
                  <a:cubicBezTo>
                    <a:pt x="669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3"/>
            <p:cNvSpPr/>
            <p:nvPr/>
          </p:nvSpPr>
          <p:spPr>
            <a:xfrm>
              <a:off x="452070" y="2012258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7" y="1034"/>
                    <a:pt x="1337" y="669"/>
                  </a:cubicBezTo>
                  <a:cubicBezTo>
                    <a:pt x="1337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3"/>
            <p:cNvSpPr/>
            <p:nvPr/>
          </p:nvSpPr>
          <p:spPr>
            <a:xfrm>
              <a:off x="278195" y="3216674"/>
              <a:ext cx="45857" cy="46885"/>
            </a:xfrm>
            <a:custGeom>
              <a:rect b="b" l="l" r="r" t="t"/>
              <a:pathLst>
                <a:path extrusionOk="0" h="1369" w="1339">
                  <a:moveTo>
                    <a:pt x="670" y="0"/>
                  </a:moveTo>
                  <a:cubicBezTo>
                    <a:pt x="305" y="0"/>
                    <a:pt x="1" y="304"/>
                    <a:pt x="1" y="699"/>
                  </a:cubicBezTo>
                  <a:cubicBezTo>
                    <a:pt x="1" y="1064"/>
                    <a:pt x="305" y="1368"/>
                    <a:pt x="670" y="1368"/>
                  </a:cubicBezTo>
                  <a:cubicBezTo>
                    <a:pt x="1034" y="1368"/>
                    <a:pt x="1338" y="1064"/>
                    <a:pt x="1338" y="699"/>
                  </a:cubicBezTo>
                  <a:cubicBezTo>
                    <a:pt x="1338" y="304"/>
                    <a:pt x="1034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3"/>
            <p:cNvSpPr/>
            <p:nvPr/>
          </p:nvSpPr>
          <p:spPr>
            <a:xfrm>
              <a:off x="276" y="1910235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3"/>
            <p:cNvSpPr/>
            <p:nvPr/>
          </p:nvSpPr>
          <p:spPr>
            <a:xfrm>
              <a:off x="52333" y="912982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3"/>
            <p:cNvSpPr/>
            <p:nvPr/>
          </p:nvSpPr>
          <p:spPr>
            <a:xfrm>
              <a:off x="629026" y="1801978"/>
              <a:ext cx="13562" cy="13562"/>
            </a:xfrm>
            <a:custGeom>
              <a:rect b="b" l="l" r="r" t="t"/>
              <a:pathLst>
                <a:path extrusionOk="0" h="396" w="39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3"/>
            <p:cNvSpPr/>
            <p:nvPr/>
          </p:nvSpPr>
          <p:spPr>
            <a:xfrm>
              <a:off x="19010" y="310632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3"/>
            <p:cNvSpPr/>
            <p:nvPr/>
          </p:nvSpPr>
          <p:spPr>
            <a:xfrm>
              <a:off x="492653" y="3066773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3"/>
            <p:cNvSpPr/>
            <p:nvPr/>
          </p:nvSpPr>
          <p:spPr>
            <a:xfrm>
              <a:off x="568648" y="356644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3"/>
            <p:cNvSpPr/>
            <p:nvPr/>
          </p:nvSpPr>
          <p:spPr>
            <a:xfrm>
              <a:off x="3313688" y="309232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3"/>
            <p:cNvSpPr/>
            <p:nvPr/>
          </p:nvSpPr>
          <p:spPr>
            <a:xfrm>
              <a:off x="4561838" y="291526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cubicBezTo>
                    <a:pt x="0" y="1034"/>
                    <a:pt x="274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3"/>
            <p:cNvSpPr/>
            <p:nvPr/>
          </p:nvSpPr>
          <p:spPr>
            <a:xfrm>
              <a:off x="2849429" y="47958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3"/>
            <p:cNvSpPr/>
            <p:nvPr/>
          </p:nvSpPr>
          <p:spPr>
            <a:xfrm>
              <a:off x="5650703" y="38522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274" y="0"/>
                    <a:pt x="0" y="304"/>
                    <a:pt x="0" y="669"/>
                  </a:cubicBezTo>
                  <a:cubicBezTo>
                    <a:pt x="0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3"/>
            <p:cNvSpPr/>
            <p:nvPr/>
          </p:nvSpPr>
          <p:spPr>
            <a:xfrm>
              <a:off x="3571846" y="148920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2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22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3"/>
            <p:cNvSpPr/>
            <p:nvPr/>
          </p:nvSpPr>
          <p:spPr>
            <a:xfrm>
              <a:off x="4044461" y="8960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2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13"/>
            <p:cNvSpPr/>
            <p:nvPr/>
          </p:nvSpPr>
          <p:spPr>
            <a:xfrm>
              <a:off x="5109387" y="5525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13"/>
            <p:cNvSpPr/>
            <p:nvPr/>
          </p:nvSpPr>
          <p:spPr>
            <a:xfrm>
              <a:off x="1129725" y="31443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5" y="304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3"/>
            <p:cNvSpPr/>
            <p:nvPr/>
          </p:nvSpPr>
          <p:spPr>
            <a:xfrm>
              <a:off x="8110530" y="330055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3"/>
            <p:cNvSpPr/>
            <p:nvPr/>
          </p:nvSpPr>
          <p:spPr>
            <a:xfrm>
              <a:off x="8873564" y="9792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3"/>
            <p:cNvSpPr/>
            <p:nvPr/>
          </p:nvSpPr>
          <p:spPr>
            <a:xfrm>
              <a:off x="8815275" y="1030622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3"/>
            <p:cNvSpPr/>
            <p:nvPr/>
          </p:nvSpPr>
          <p:spPr>
            <a:xfrm>
              <a:off x="8521705" y="1592760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3"/>
            <p:cNvSpPr/>
            <p:nvPr/>
          </p:nvSpPr>
          <p:spPr>
            <a:xfrm>
              <a:off x="9054699" y="1170112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213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65" y="305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3"/>
            <p:cNvSpPr/>
            <p:nvPr/>
          </p:nvSpPr>
          <p:spPr>
            <a:xfrm>
              <a:off x="9187922" y="1032437"/>
              <a:ext cx="13562" cy="13014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2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6" y="300"/>
                    <a:pt x="366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3"/>
            <p:cNvSpPr/>
            <p:nvPr/>
          </p:nvSpPr>
          <p:spPr>
            <a:xfrm>
              <a:off x="8799658" y="489306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3"/>
            <p:cNvSpPr/>
            <p:nvPr/>
          </p:nvSpPr>
          <p:spPr>
            <a:xfrm>
              <a:off x="9207717" y="641296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3"/>
            <p:cNvSpPr/>
            <p:nvPr/>
          </p:nvSpPr>
          <p:spPr>
            <a:xfrm>
              <a:off x="8350981" y="608008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2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3"/>
            <p:cNvSpPr/>
            <p:nvPr/>
          </p:nvSpPr>
          <p:spPr>
            <a:xfrm>
              <a:off x="9061960" y="2302711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3"/>
            <p:cNvSpPr/>
            <p:nvPr/>
          </p:nvSpPr>
          <p:spPr>
            <a:xfrm>
              <a:off x="8768424" y="2864815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3"/>
                    <a:pt x="54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3"/>
            <p:cNvSpPr/>
            <p:nvPr/>
          </p:nvSpPr>
          <p:spPr>
            <a:xfrm>
              <a:off x="8461327" y="3144857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5" y="304"/>
                    <a:pt x="365" y="182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3"/>
            <p:cNvSpPr/>
            <p:nvPr/>
          </p:nvSpPr>
          <p:spPr>
            <a:xfrm>
              <a:off x="4773145" y="35399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5" y="305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3"/>
            <p:cNvSpPr/>
            <p:nvPr/>
          </p:nvSpPr>
          <p:spPr>
            <a:xfrm>
              <a:off x="7493219" y="249881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1" y="62"/>
                    <a:pt x="1" y="183"/>
                  </a:cubicBezTo>
                  <a:cubicBezTo>
                    <a:pt x="1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3"/>
            <p:cNvSpPr/>
            <p:nvPr/>
          </p:nvSpPr>
          <p:spPr>
            <a:xfrm>
              <a:off x="6829091" y="600713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3"/>
            <p:cNvSpPr/>
            <p:nvPr/>
          </p:nvSpPr>
          <p:spPr>
            <a:xfrm>
              <a:off x="2440308" y="23844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3"/>
            <p:cNvSpPr/>
            <p:nvPr/>
          </p:nvSpPr>
          <p:spPr>
            <a:xfrm>
              <a:off x="9306589" y="1225285"/>
              <a:ext cx="46885" cy="45857"/>
            </a:xfrm>
            <a:custGeom>
              <a:rect b="b" l="l" r="r" t="t"/>
              <a:pathLst>
                <a:path extrusionOk="0" h="1339" w="136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3"/>
            <p:cNvSpPr/>
            <p:nvPr/>
          </p:nvSpPr>
          <p:spPr>
            <a:xfrm>
              <a:off x="7383935" y="53615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4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3"/>
            <p:cNvSpPr/>
            <p:nvPr/>
          </p:nvSpPr>
          <p:spPr>
            <a:xfrm>
              <a:off x="7240266" y="135392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3"/>
            <p:cNvSpPr/>
            <p:nvPr/>
          </p:nvSpPr>
          <p:spPr>
            <a:xfrm>
              <a:off x="5949444" y="481144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3"/>
            <p:cNvSpPr/>
            <p:nvPr/>
          </p:nvSpPr>
          <p:spPr>
            <a:xfrm>
              <a:off x="6345037" y="4699008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3"/>
            <p:cNvSpPr/>
            <p:nvPr/>
          </p:nvSpPr>
          <p:spPr>
            <a:xfrm>
              <a:off x="8638284" y="15479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3"/>
            <p:cNvSpPr/>
            <p:nvPr/>
          </p:nvSpPr>
          <p:spPr>
            <a:xfrm>
              <a:off x="8616434" y="2655597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13"/>
            <p:cNvSpPr/>
            <p:nvPr/>
          </p:nvSpPr>
          <p:spPr>
            <a:xfrm>
              <a:off x="6724979" y="4687570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13"/>
            <p:cNvSpPr/>
            <p:nvPr/>
          </p:nvSpPr>
          <p:spPr>
            <a:xfrm>
              <a:off x="8660168" y="3911008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13"/>
            <p:cNvSpPr/>
            <p:nvPr/>
          </p:nvSpPr>
          <p:spPr>
            <a:xfrm>
              <a:off x="9099461" y="3196879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13"/>
            <p:cNvSpPr/>
            <p:nvPr/>
          </p:nvSpPr>
          <p:spPr>
            <a:xfrm>
              <a:off x="8442593" y="3984640"/>
              <a:ext cx="14589" cy="13014"/>
            </a:xfrm>
            <a:custGeom>
              <a:rect b="b" l="l" r="r" t="t"/>
              <a:pathLst>
                <a:path extrusionOk="0" h="380" w="426">
                  <a:moveTo>
                    <a:pt x="196" y="0"/>
                  </a:moveTo>
                  <a:cubicBezTo>
                    <a:pt x="122" y="0"/>
                    <a:pt x="56" y="55"/>
                    <a:pt x="31" y="130"/>
                  </a:cubicBezTo>
                  <a:cubicBezTo>
                    <a:pt x="0" y="251"/>
                    <a:pt x="92" y="343"/>
                    <a:pt x="183" y="373"/>
                  </a:cubicBezTo>
                  <a:cubicBezTo>
                    <a:pt x="195" y="377"/>
                    <a:pt x="208" y="379"/>
                    <a:pt x="221" y="379"/>
                  </a:cubicBezTo>
                  <a:cubicBezTo>
                    <a:pt x="304" y="379"/>
                    <a:pt x="396" y="300"/>
                    <a:pt x="396" y="221"/>
                  </a:cubicBezTo>
                  <a:cubicBezTo>
                    <a:pt x="426" y="130"/>
                    <a:pt x="365" y="8"/>
                    <a:pt x="244" y="8"/>
                  </a:cubicBezTo>
                  <a:cubicBezTo>
                    <a:pt x="227" y="3"/>
                    <a:pt x="211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13"/>
            <p:cNvSpPr/>
            <p:nvPr/>
          </p:nvSpPr>
          <p:spPr>
            <a:xfrm>
              <a:off x="6694807" y="514306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61" y="0"/>
                    <a:pt x="0" y="92"/>
                    <a:pt x="0" y="183"/>
                  </a:cubicBezTo>
                  <a:cubicBezTo>
                    <a:pt x="0" y="304"/>
                    <a:pt x="61" y="396"/>
                    <a:pt x="182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13"/>
            <p:cNvSpPr/>
            <p:nvPr/>
          </p:nvSpPr>
          <p:spPr>
            <a:xfrm>
              <a:off x="7143449" y="57259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365" y="305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13"/>
            <p:cNvSpPr/>
            <p:nvPr/>
          </p:nvSpPr>
          <p:spPr>
            <a:xfrm>
              <a:off x="6977931" y="295294"/>
              <a:ext cx="14624" cy="12980"/>
            </a:xfrm>
            <a:custGeom>
              <a:rect b="b" l="l" r="r" t="t"/>
              <a:pathLst>
                <a:path extrusionOk="0" h="379" w="427">
                  <a:moveTo>
                    <a:pt x="225" y="0"/>
                  </a:moveTo>
                  <a:cubicBezTo>
                    <a:pt x="180" y="0"/>
                    <a:pt x="133" y="15"/>
                    <a:pt x="92" y="43"/>
                  </a:cubicBezTo>
                  <a:cubicBezTo>
                    <a:pt x="1" y="73"/>
                    <a:pt x="1" y="195"/>
                    <a:pt x="62" y="286"/>
                  </a:cubicBezTo>
                  <a:cubicBezTo>
                    <a:pt x="101" y="345"/>
                    <a:pt x="153" y="378"/>
                    <a:pt x="209" y="378"/>
                  </a:cubicBezTo>
                  <a:cubicBezTo>
                    <a:pt x="240" y="378"/>
                    <a:pt x="272" y="368"/>
                    <a:pt x="305" y="347"/>
                  </a:cubicBezTo>
                  <a:cubicBezTo>
                    <a:pt x="396" y="286"/>
                    <a:pt x="426" y="164"/>
                    <a:pt x="365" y="73"/>
                  </a:cubicBezTo>
                  <a:cubicBezTo>
                    <a:pt x="332" y="23"/>
                    <a:pt x="280" y="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13"/>
            <p:cNvSpPr/>
            <p:nvPr/>
          </p:nvSpPr>
          <p:spPr>
            <a:xfrm>
              <a:off x="6660456" y="80"/>
              <a:ext cx="13562" cy="12774"/>
            </a:xfrm>
            <a:custGeom>
              <a:rect b="b" l="l" r="r" t="t"/>
              <a:pathLst>
                <a:path extrusionOk="0" h="373" w="396">
                  <a:moveTo>
                    <a:pt x="243" y="0"/>
                  </a:moveTo>
                  <a:cubicBezTo>
                    <a:pt x="122" y="0"/>
                    <a:pt x="30" y="61"/>
                    <a:pt x="0" y="152"/>
                  </a:cubicBezTo>
                  <a:cubicBezTo>
                    <a:pt x="0" y="243"/>
                    <a:pt x="61" y="365"/>
                    <a:pt x="152" y="365"/>
                  </a:cubicBezTo>
                  <a:cubicBezTo>
                    <a:pt x="174" y="370"/>
                    <a:pt x="194" y="373"/>
                    <a:pt x="213" y="373"/>
                  </a:cubicBezTo>
                  <a:cubicBezTo>
                    <a:pt x="303" y="373"/>
                    <a:pt x="365" y="318"/>
                    <a:pt x="365" y="243"/>
                  </a:cubicBezTo>
                  <a:cubicBezTo>
                    <a:pt x="395" y="122"/>
                    <a:pt x="334" y="3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13"/>
            <p:cNvSpPr/>
            <p:nvPr/>
          </p:nvSpPr>
          <p:spPr>
            <a:xfrm>
              <a:off x="6070201" y="52783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13"/>
            <p:cNvSpPr/>
            <p:nvPr/>
          </p:nvSpPr>
          <p:spPr>
            <a:xfrm>
              <a:off x="7748260" y="10624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13"/>
            <p:cNvSpPr/>
            <p:nvPr/>
          </p:nvSpPr>
          <p:spPr>
            <a:xfrm>
              <a:off x="7974156" y="46433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3"/>
            <p:cNvSpPr/>
            <p:nvPr/>
          </p:nvSpPr>
          <p:spPr>
            <a:xfrm>
              <a:off x="8107413" y="325877"/>
              <a:ext cx="13562" cy="12809"/>
            </a:xfrm>
            <a:custGeom>
              <a:rect b="b" l="l" r="r" t="t"/>
              <a:pathLst>
                <a:path extrusionOk="0" h="374" w="396">
                  <a:moveTo>
                    <a:pt x="243" y="1"/>
                  </a:moveTo>
                  <a:cubicBezTo>
                    <a:pt x="122" y="1"/>
                    <a:pt x="30" y="62"/>
                    <a:pt x="0" y="153"/>
                  </a:cubicBezTo>
                  <a:cubicBezTo>
                    <a:pt x="0" y="244"/>
                    <a:pt x="61" y="366"/>
                    <a:pt x="152" y="366"/>
                  </a:cubicBezTo>
                  <a:cubicBezTo>
                    <a:pt x="168" y="371"/>
                    <a:pt x="185" y="374"/>
                    <a:pt x="202" y="374"/>
                  </a:cubicBezTo>
                  <a:cubicBezTo>
                    <a:pt x="282" y="374"/>
                    <a:pt x="365" y="319"/>
                    <a:pt x="365" y="244"/>
                  </a:cubicBezTo>
                  <a:cubicBezTo>
                    <a:pt x="395" y="122"/>
                    <a:pt x="334" y="3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13"/>
            <p:cNvSpPr/>
            <p:nvPr/>
          </p:nvSpPr>
          <p:spPr>
            <a:xfrm>
              <a:off x="8463416" y="35934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13"/>
            <p:cNvSpPr/>
            <p:nvPr/>
          </p:nvSpPr>
          <p:spPr>
            <a:xfrm>
              <a:off x="9203539" y="2637891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3"/>
            <p:cNvSpPr/>
            <p:nvPr/>
          </p:nvSpPr>
          <p:spPr>
            <a:xfrm>
              <a:off x="487447" y="3038655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1" y="122"/>
                    <a:pt x="1" y="335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22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3"/>
            <p:cNvSpPr/>
            <p:nvPr/>
          </p:nvSpPr>
          <p:spPr>
            <a:xfrm>
              <a:off x="429158" y="3971386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3"/>
            <p:cNvSpPr/>
            <p:nvPr/>
          </p:nvSpPr>
          <p:spPr>
            <a:xfrm>
              <a:off x="136650" y="453349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5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3"/>
            <p:cNvSpPr/>
            <p:nvPr/>
          </p:nvSpPr>
          <p:spPr>
            <a:xfrm>
              <a:off x="669610" y="411087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62" y="0"/>
                    <a:pt x="1" y="91"/>
                    <a:pt x="1" y="213"/>
                  </a:cubicBezTo>
                  <a:cubicBezTo>
                    <a:pt x="1" y="304"/>
                    <a:pt x="62" y="395"/>
                    <a:pt x="183" y="395"/>
                  </a:cubicBezTo>
                  <a:cubicBezTo>
                    <a:pt x="274" y="395"/>
                    <a:pt x="366" y="304"/>
                    <a:pt x="366" y="213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3"/>
            <p:cNvSpPr/>
            <p:nvPr/>
          </p:nvSpPr>
          <p:spPr>
            <a:xfrm>
              <a:off x="772660" y="4943638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3"/>
            <p:cNvSpPr/>
            <p:nvPr/>
          </p:nvSpPr>
          <p:spPr>
            <a:xfrm>
              <a:off x="1526345" y="4595958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3"/>
            <p:cNvSpPr/>
            <p:nvPr/>
          </p:nvSpPr>
          <p:spPr>
            <a:xfrm>
              <a:off x="635259" y="4899939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274" y="395"/>
                    <a:pt x="365" y="304"/>
                    <a:pt x="365" y="21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3"/>
            <p:cNvSpPr/>
            <p:nvPr/>
          </p:nvSpPr>
          <p:spPr>
            <a:xfrm>
              <a:off x="413541" y="3430070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92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3"/>
            <p:cNvSpPr/>
            <p:nvPr/>
          </p:nvSpPr>
          <p:spPr>
            <a:xfrm>
              <a:off x="8424888" y="438153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3"/>
            <p:cNvSpPr/>
            <p:nvPr/>
          </p:nvSpPr>
          <p:spPr>
            <a:xfrm>
              <a:off x="7745143" y="4712399"/>
              <a:ext cx="22946" cy="22055"/>
            </a:xfrm>
            <a:custGeom>
              <a:rect b="b" l="l" r="r" t="t"/>
              <a:pathLst>
                <a:path extrusionOk="0" h="644" w="670">
                  <a:moveTo>
                    <a:pt x="381" y="1"/>
                  </a:moveTo>
                  <a:cubicBezTo>
                    <a:pt x="366" y="1"/>
                    <a:pt x="350" y="2"/>
                    <a:pt x="335" y="5"/>
                  </a:cubicBezTo>
                  <a:cubicBezTo>
                    <a:pt x="152" y="5"/>
                    <a:pt x="0" y="126"/>
                    <a:pt x="0" y="339"/>
                  </a:cubicBezTo>
                  <a:cubicBezTo>
                    <a:pt x="0" y="491"/>
                    <a:pt x="152" y="643"/>
                    <a:pt x="335" y="643"/>
                  </a:cubicBezTo>
                  <a:cubicBezTo>
                    <a:pt x="517" y="643"/>
                    <a:pt x="669" y="522"/>
                    <a:pt x="669" y="339"/>
                  </a:cubicBezTo>
                  <a:cubicBezTo>
                    <a:pt x="669" y="145"/>
                    <a:pt x="542" y="1"/>
                    <a:pt x="381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3"/>
            <p:cNvSpPr/>
            <p:nvPr/>
          </p:nvSpPr>
          <p:spPr>
            <a:xfrm>
              <a:off x="970474" y="465842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3"/>
            <p:cNvSpPr/>
            <p:nvPr/>
          </p:nvSpPr>
          <p:spPr>
            <a:xfrm>
              <a:off x="2298763" y="4984256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2" y="0"/>
                  </a:moveTo>
                  <a:cubicBezTo>
                    <a:pt x="91" y="0"/>
                    <a:pt x="0" y="61"/>
                    <a:pt x="0" y="182"/>
                  </a:cubicBezTo>
                  <a:cubicBezTo>
                    <a:pt x="0" y="274"/>
                    <a:pt x="91" y="365"/>
                    <a:pt x="182" y="365"/>
                  </a:cubicBezTo>
                  <a:cubicBezTo>
                    <a:pt x="304" y="365"/>
                    <a:pt x="365" y="274"/>
                    <a:pt x="365" y="182"/>
                  </a:cubicBezTo>
                  <a:cubicBezTo>
                    <a:pt x="365" y="6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3"/>
            <p:cNvSpPr/>
            <p:nvPr/>
          </p:nvSpPr>
          <p:spPr>
            <a:xfrm>
              <a:off x="1578401" y="4862437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213" y="366"/>
                  </a:cubicBezTo>
                  <a:cubicBezTo>
                    <a:pt x="304" y="366"/>
                    <a:pt x="39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3"/>
            <p:cNvSpPr/>
            <p:nvPr/>
          </p:nvSpPr>
          <p:spPr>
            <a:xfrm>
              <a:off x="2117628" y="5031072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213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13"/>
            <p:cNvSpPr/>
            <p:nvPr/>
          </p:nvSpPr>
          <p:spPr>
            <a:xfrm>
              <a:off x="2418458" y="507271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13"/>
            <p:cNvSpPr/>
            <p:nvPr/>
          </p:nvSpPr>
          <p:spPr>
            <a:xfrm>
              <a:off x="3427150" y="5120595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8" y="670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13"/>
            <p:cNvSpPr/>
            <p:nvPr/>
          </p:nvSpPr>
          <p:spPr>
            <a:xfrm>
              <a:off x="8152175" y="4661542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2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65"/>
                    <a:pt x="182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13"/>
            <p:cNvSpPr/>
            <p:nvPr/>
          </p:nvSpPr>
          <p:spPr>
            <a:xfrm>
              <a:off x="9119221" y="4245161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13"/>
            <p:cNvSpPr/>
            <p:nvPr/>
          </p:nvSpPr>
          <p:spPr>
            <a:xfrm>
              <a:off x="8573761" y="4660514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13"/>
            <p:cNvSpPr/>
            <p:nvPr/>
          </p:nvSpPr>
          <p:spPr>
            <a:xfrm>
              <a:off x="9238951" y="3549765"/>
              <a:ext cx="46851" cy="45857"/>
            </a:xfrm>
            <a:custGeom>
              <a:rect b="b" l="l" r="r" t="t"/>
              <a:pathLst>
                <a:path extrusionOk="0" h="1339" w="1368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38"/>
                    <a:pt x="699" y="1338"/>
                  </a:cubicBezTo>
                  <a:cubicBezTo>
                    <a:pt x="1064" y="1338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13"/>
            <p:cNvSpPr/>
            <p:nvPr/>
          </p:nvSpPr>
          <p:spPr>
            <a:xfrm>
              <a:off x="9087988" y="4949906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13"/>
            <p:cNvSpPr/>
            <p:nvPr/>
          </p:nvSpPr>
          <p:spPr>
            <a:xfrm>
              <a:off x="8825686" y="473127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2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13"/>
            <p:cNvSpPr/>
            <p:nvPr/>
          </p:nvSpPr>
          <p:spPr>
            <a:xfrm>
              <a:off x="8266664" y="5006106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13"/>
            <p:cNvSpPr/>
            <p:nvPr/>
          </p:nvSpPr>
          <p:spPr>
            <a:xfrm>
              <a:off x="1880259" y="500192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69"/>
                    <a:pt x="335" y="669"/>
                  </a:cubicBezTo>
                  <a:cubicBezTo>
                    <a:pt x="518" y="669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13"/>
            <p:cNvSpPr/>
            <p:nvPr/>
          </p:nvSpPr>
          <p:spPr>
            <a:xfrm>
              <a:off x="3009741" y="4930111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13"/>
            <p:cNvSpPr/>
            <p:nvPr/>
          </p:nvSpPr>
          <p:spPr>
            <a:xfrm>
              <a:off x="3664519" y="4639692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13"/>
            <p:cNvSpPr/>
            <p:nvPr/>
          </p:nvSpPr>
          <p:spPr>
            <a:xfrm>
              <a:off x="2872340" y="4887438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13"/>
            <p:cNvSpPr/>
            <p:nvPr/>
          </p:nvSpPr>
          <p:spPr>
            <a:xfrm>
              <a:off x="4584715" y="4807265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275" y="1"/>
                    <a:pt x="1" y="274"/>
                    <a:pt x="1" y="670"/>
                  </a:cubicBezTo>
                  <a:cubicBezTo>
                    <a:pt x="1" y="1034"/>
                    <a:pt x="275" y="1338"/>
                    <a:pt x="670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13"/>
            <p:cNvSpPr/>
            <p:nvPr/>
          </p:nvSpPr>
          <p:spPr>
            <a:xfrm>
              <a:off x="3842504" y="4588663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13"/>
            <p:cNvSpPr/>
            <p:nvPr/>
          </p:nvSpPr>
          <p:spPr>
            <a:xfrm>
              <a:off x="5542447" y="4636541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13"/>
            <p:cNvSpPr/>
            <p:nvPr/>
          </p:nvSpPr>
          <p:spPr>
            <a:xfrm>
              <a:off x="4485843" y="4584519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96" y="304"/>
                    <a:pt x="396" y="183"/>
                  </a:cubicBezTo>
                  <a:cubicBezTo>
                    <a:pt x="396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13"/>
            <p:cNvSpPr/>
            <p:nvPr/>
          </p:nvSpPr>
          <p:spPr>
            <a:xfrm>
              <a:off x="4117340" y="4989461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13"/>
            <p:cNvSpPr/>
            <p:nvPr/>
          </p:nvSpPr>
          <p:spPr>
            <a:xfrm>
              <a:off x="3389683" y="461780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5" name="Google Shape;1905;p13"/>
          <p:cNvGrpSpPr/>
          <p:nvPr/>
        </p:nvGrpSpPr>
        <p:grpSpPr>
          <a:xfrm>
            <a:off x="286940" y="634230"/>
            <a:ext cx="8670261" cy="3888338"/>
            <a:chOff x="286940" y="634230"/>
            <a:chExt cx="8670261" cy="3888338"/>
          </a:xfrm>
        </p:grpSpPr>
        <p:grpSp>
          <p:nvGrpSpPr>
            <p:cNvPr id="1906" name="Google Shape;1906;p13"/>
            <p:cNvGrpSpPr/>
            <p:nvPr/>
          </p:nvGrpSpPr>
          <p:grpSpPr>
            <a:xfrm>
              <a:off x="286940" y="634230"/>
              <a:ext cx="383511" cy="383488"/>
              <a:chOff x="-25134800" y="-6360725"/>
              <a:chExt cx="424050" cy="424025"/>
            </a:xfrm>
          </p:grpSpPr>
          <p:sp>
            <p:nvSpPr>
              <p:cNvPr id="1907" name="Google Shape;1907;p13"/>
              <p:cNvSpPr/>
              <p:nvPr/>
            </p:nvSpPr>
            <p:spPr>
              <a:xfrm>
                <a:off x="-24918975" y="-6360725"/>
                <a:ext cx="10650" cy="424025"/>
              </a:xfrm>
              <a:custGeom>
                <a:rect b="b" l="l" r="r" t="t"/>
                <a:pathLst>
                  <a:path extrusionOk="0" h="16961" w="426">
                    <a:moveTo>
                      <a:pt x="274" y="0"/>
                    </a:moveTo>
                    <a:lnTo>
                      <a:pt x="0" y="8055"/>
                    </a:lnTo>
                    <a:lnTo>
                      <a:pt x="365" y="16961"/>
                    </a:lnTo>
                    <a:lnTo>
                      <a:pt x="426" y="7994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13"/>
              <p:cNvSpPr/>
              <p:nvPr/>
            </p:nvSpPr>
            <p:spPr>
              <a:xfrm>
                <a:off x="-25134800" y="-6163925"/>
                <a:ext cx="424050" cy="11425"/>
              </a:xfrm>
              <a:custGeom>
                <a:rect b="b" l="l" r="r" t="t"/>
                <a:pathLst>
                  <a:path extrusionOk="0" h="457" w="16962">
                    <a:moveTo>
                      <a:pt x="8907" y="1"/>
                    </a:moveTo>
                    <a:lnTo>
                      <a:pt x="1" y="396"/>
                    </a:lnTo>
                    <a:lnTo>
                      <a:pt x="8968" y="457"/>
                    </a:lnTo>
                    <a:lnTo>
                      <a:pt x="16962" y="274"/>
                    </a:lnTo>
                    <a:lnTo>
                      <a:pt x="8907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13"/>
              <p:cNvSpPr/>
              <p:nvPr/>
            </p:nvSpPr>
            <p:spPr>
              <a:xfrm>
                <a:off x="-25032975" y="-6258150"/>
                <a:ext cx="228000" cy="211275"/>
              </a:xfrm>
              <a:custGeom>
                <a:rect b="b" l="l" r="r" t="t"/>
                <a:pathLst>
                  <a:path extrusionOk="0" h="8451" w="9120">
                    <a:moveTo>
                      <a:pt x="9120" y="1"/>
                    </a:moveTo>
                    <a:lnTo>
                      <a:pt x="4652" y="3830"/>
                    </a:lnTo>
                    <a:lnTo>
                      <a:pt x="1" y="8451"/>
                    </a:lnTo>
                    <a:lnTo>
                      <a:pt x="4895" y="4043"/>
                    </a:lnTo>
                    <a:lnTo>
                      <a:pt x="9120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13"/>
              <p:cNvSpPr/>
              <p:nvPr/>
            </p:nvSpPr>
            <p:spPr>
              <a:xfrm>
                <a:off x="-25026875" y="-6276375"/>
                <a:ext cx="211275" cy="227975"/>
              </a:xfrm>
              <a:custGeom>
                <a:rect b="b" l="l" r="r" t="t"/>
                <a:pathLst>
                  <a:path extrusionOk="0" h="9119" w="8451">
                    <a:moveTo>
                      <a:pt x="0" y="0"/>
                    </a:moveTo>
                    <a:lnTo>
                      <a:pt x="4408" y="4863"/>
                    </a:lnTo>
                    <a:lnTo>
                      <a:pt x="8450" y="9119"/>
                    </a:lnTo>
                    <a:lnTo>
                      <a:pt x="4620" y="4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1" name="Google Shape;1911;p13"/>
            <p:cNvGrpSpPr/>
            <p:nvPr/>
          </p:nvGrpSpPr>
          <p:grpSpPr>
            <a:xfrm>
              <a:off x="8573690" y="4139080"/>
              <a:ext cx="383511" cy="383488"/>
              <a:chOff x="-25134800" y="-6360725"/>
              <a:chExt cx="424050" cy="424025"/>
            </a:xfrm>
          </p:grpSpPr>
          <p:sp>
            <p:nvSpPr>
              <p:cNvPr id="1912" name="Google Shape;1912;p13"/>
              <p:cNvSpPr/>
              <p:nvPr/>
            </p:nvSpPr>
            <p:spPr>
              <a:xfrm>
                <a:off x="-24918975" y="-6360725"/>
                <a:ext cx="10650" cy="424025"/>
              </a:xfrm>
              <a:custGeom>
                <a:rect b="b" l="l" r="r" t="t"/>
                <a:pathLst>
                  <a:path extrusionOk="0" h="16961" w="426">
                    <a:moveTo>
                      <a:pt x="274" y="0"/>
                    </a:moveTo>
                    <a:lnTo>
                      <a:pt x="0" y="8055"/>
                    </a:lnTo>
                    <a:lnTo>
                      <a:pt x="365" y="16961"/>
                    </a:lnTo>
                    <a:lnTo>
                      <a:pt x="426" y="7994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13"/>
              <p:cNvSpPr/>
              <p:nvPr/>
            </p:nvSpPr>
            <p:spPr>
              <a:xfrm>
                <a:off x="-25134800" y="-6163925"/>
                <a:ext cx="424050" cy="11425"/>
              </a:xfrm>
              <a:custGeom>
                <a:rect b="b" l="l" r="r" t="t"/>
                <a:pathLst>
                  <a:path extrusionOk="0" h="457" w="16962">
                    <a:moveTo>
                      <a:pt x="8907" y="1"/>
                    </a:moveTo>
                    <a:lnTo>
                      <a:pt x="1" y="396"/>
                    </a:lnTo>
                    <a:lnTo>
                      <a:pt x="8968" y="457"/>
                    </a:lnTo>
                    <a:lnTo>
                      <a:pt x="16962" y="274"/>
                    </a:lnTo>
                    <a:lnTo>
                      <a:pt x="8907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13"/>
              <p:cNvSpPr/>
              <p:nvPr/>
            </p:nvSpPr>
            <p:spPr>
              <a:xfrm>
                <a:off x="-25032975" y="-6258150"/>
                <a:ext cx="228000" cy="211275"/>
              </a:xfrm>
              <a:custGeom>
                <a:rect b="b" l="l" r="r" t="t"/>
                <a:pathLst>
                  <a:path extrusionOk="0" h="8451" w="9120">
                    <a:moveTo>
                      <a:pt x="9120" y="1"/>
                    </a:moveTo>
                    <a:lnTo>
                      <a:pt x="4652" y="3830"/>
                    </a:lnTo>
                    <a:lnTo>
                      <a:pt x="1" y="8451"/>
                    </a:lnTo>
                    <a:lnTo>
                      <a:pt x="4895" y="4043"/>
                    </a:lnTo>
                    <a:lnTo>
                      <a:pt x="9120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13"/>
              <p:cNvSpPr/>
              <p:nvPr/>
            </p:nvSpPr>
            <p:spPr>
              <a:xfrm>
                <a:off x="-25026875" y="-6276375"/>
                <a:ext cx="211275" cy="227975"/>
              </a:xfrm>
              <a:custGeom>
                <a:rect b="b" l="l" r="r" t="t"/>
                <a:pathLst>
                  <a:path extrusionOk="0" h="9119" w="8451">
                    <a:moveTo>
                      <a:pt x="0" y="0"/>
                    </a:moveTo>
                    <a:lnTo>
                      <a:pt x="4408" y="4863"/>
                    </a:lnTo>
                    <a:lnTo>
                      <a:pt x="8450" y="9119"/>
                    </a:lnTo>
                    <a:lnTo>
                      <a:pt x="4620" y="4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7" name="Google Shape;191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8" name="Google Shape;1918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919" name="Google Shape;1919;p14"/>
          <p:cNvGrpSpPr/>
          <p:nvPr/>
        </p:nvGrpSpPr>
        <p:grpSpPr>
          <a:xfrm>
            <a:off x="-14298" y="-31167"/>
            <a:ext cx="9234549" cy="5210597"/>
            <a:chOff x="-14298" y="-31167"/>
            <a:chExt cx="9234549" cy="5210597"/>
          </a:xfrm>
        </p:grpSpPr>
        <p:sp>
          <p:nvSpPr>
            <p:cNvPr id="1920" name="Google Shape;1920;p14"/>
            <p:cNvSpPr/>
            <p:nvPr/>
          </p:nvSpPr>
          <p:spPr>
            <a:xfrm>
              <a:off x="464536" y="309232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274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14"/>
            <p:cNvSpPr/>
            <p:nvPr/>
          </p:nvSpPr>
          <p:spPr>
            <a:xfrm>
              <a:off x="1128697" y="450812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8" y="1034"/>
                    <a:pt x="1338" y="669"/>
                  </a:cubicBezTo>
                  <a:cubicBezTo>
                    <a:pt x="133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14"/>
            <p:cNvSpPr/>
            <p:nvPr/>
          </p:nvSpPr>
          <p:spPr>
            <a:xfrm>
              <a:off x="1304" y="47958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69" y="0"/>
                  </a:moveTo>
                  <a:cubicBezTo>
                    <a:pt x="274" y="0"/>
                    <a:pt x="1" y="304"/>
                    <a:pt x="1" y="669"/>
                  </a:cubicBezTo>
                  <a:cubicBezTo>
                    <a:pt x="1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14"/>
            <p:cNvSpPr/>
            <p:nvPr/>
          </p:nvSpPr>
          <p:spPr>
            <a:xfrm>
              <a:off x="2801551" y="38522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14"/>
            <p:cNvSpPr/>
            <p:nvPr/>
          </p:nvSpPr>
          <p:spPr>
            <a:xfrm>
              <a:off x="722693" y="147892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4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14"/>
            <p:cNvSpPr/>
            <p:nvPr/>
          </p:nvSpPr>
          <p:spPr>
            <a:xfrm>
              <a:off x="1195309" y="89466"/>
              <a:ext cx="22946" cy="23049"/>
            </a:xfrm>
            <a:custGeom>
              <a:rect b="b" l="l" r="r" t="t"/>
              <a:pathLst>
                <a:path extrusionOk="0" h="673" w="670">
                  <a:moveTo>
                    <a:pt x="381" y="0"/>
                  </a:moveTo>
                  <a:cubicBezTo>
                    <a:pt x="366" y="0"/>
                    <a:pt x="351" y="1"/>
                    <a:pt x="335" y="4"/>
                  </a:cubicBezTo>
                  <a:cubicBezTo>
                    <a:pt x="153" y="4"/>
                    <a:pt x="1" y="126"/>
                    <a:pt x="1" y="338"/>
                  </a:cubicBezTo>
                  <a:cubicBezTo>
                    <a:pt x="1" y="521"/>
                    <a:pt x="153" y="673"/>
                    <a:pt x="335" y="673"/>
                  </a:cubicBezTo>
                  <a:cubicBezTo>
                    <a:pt x="517" y="673"/>
                    <a:pt x="669" y="521"/>
                    <a:pt x="669" y="338"/>
                  </a:cubicBezTo>
                  <a:cubicBezTo>
                    <a:pt x="669" y="144"/>
                    <a:pt x="542" y="0"/>
                    <a:pt x="381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14"/>
            <p:cNvSpPr/>
            <p:nvPr/>
          </p:nvSpPr>
          <p:spPr>
            <a:xfrm>
              <a:off x="718549" y="792259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2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14"/>
            <p:cNvSpPr/>
            <p:nvPr/>
          </p:nvSpPr>
          <p:spPr>
            <a:xfrm>
              <a:off x="1299" y="180174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1"/>
                    <a:pt x="0" y="213"/>
                  </a:cubicBezTo>
                  <a:cubicBezTo>
                    <a:pt x="0" y="304"/>
                    <a:pt x="92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14"/>
            <p:cNvSpPr/>
            <p:nvPr/>
          </p:nvSpPr>
          <p:spPr>
            <a:xfrm>
              <a:off x="351068" y="-31167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14"/>
            <p:cNvSpPr/>
            <p:nvPr/>
          </p:nvSpPr>
          <p:spPr>
            <a:xfrm>
              <a:off x="206373" y="110412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14"/>
            <p:cNvSpPr/>
            <p:nvPr/>
          </p:nvSpPr>
          <p:spPr>
            <a:xfrm>
              <a:off x="127261" y="220757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14"/>
            <p:cNvSpPr/>
            <p:nvPr/>
          </p:nvSpPr>
          <p:spPr>
            <a:xfrm>
              <a:off x="134556" y="42739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2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182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14"/>
            <p:cNvSpPr/>
            <p:nvPr/>
          </p:nvSpPr>
          <p:spPr>
            <a:xfrm>
              <a:off x="420836" y="119925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22" y="1"/>
                    <a:pt x="0" y="153"/>
                    <a:pt x="0" y="335"/>
                  </a:cubicBezTo>
                  <a:cubicBezTo>
                    <a:pt x="0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14"/>
            <p:cNvSpPr/>
            <p:nvPr/>
          </p:nvSpPr>
          <p:spPr>
            <a:xfrm>
              <a:off x="2260235" y="5525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669" y="517"/>
                    <a:pt x="669" y="334"/>
                  </a:cubicBezTo>
                  <a:cubicBezTo>
                    <a:pt x="669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14"/>
            <p:cNvSpPr/>
            <p:nvPr/>
          </p:nvSpPr>
          <p:spPr>
            <a:xfrm>
              <a:off x="452070" y="2012258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7" y="1034"/>
                    <a:pt x="1337" y="669"/>
                  </a:cubicBezTo>
                  <a:cubicBezTo>
                    <a:pt x="1337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14"/>
            <p:cNvSpPr/>
            <p:nvPr/>
          </p:nvSpPr>
          <p:spPr>
            <a:xfrm>
              <a:off x="278195" y="3216674"/>
              <a:ext cx="45857" cy="46885"/>
            </a:xfrm>
            <a:custGeom>
              <a:rect b="b" l="l" r="r" t="t"/>
              <a:pathLst>
                <a:path extrusionOk="0" h="1369" w="1339">
                  <a:moveTo>
                    <a:pt x="670" y="0"/>
                  </a:moveTo>
                  <a:cubicBezTo>
                    <a:pt x="305" y="0"/>
                    <a:pt x="1" y="304"/>
                    <a:pt x="1" y="699"/>
                  </a:cubicBezTo>
                  <a:cubicBezTo>
                    <a:pt x="1" y="1064"/>
                    <a:pt x="305" y="1368"/>
                    <a:pt x="670" y="1368"/>
                  </a:cubicBezTo>
                  <a:cubicBezTo>
                    <a:pt x="1034" y="1368"/>
                    <a:pt x="1338" y="1064"/>
                    <a:pt x="1338" y="699"/>
                  </a:cubicBezTo>
                  <a:cubicBezTo>
                    <a:pt x="1338" y="304"/>
                    <a:pt x="1034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14"/>
            <p:cNvSpPr/>
            <p:nvPr/>
          </p:nvSpPr>
          <p:spPr>
            <a:xfrm>
              <a:off x="589440" y="551267"/>
              <a:ext cx="46885" cy="46885"/>
            </a:xfrm>
            <a:custGeom>
              <a:rect b="b" l="l" r="r" t="t"/>
              <a:pathLst>
                <a:path extrusionOk="0" h="1369" w="136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70" y="1368"/>
                  </a:cubicBezTo>
                  <a:cubicBezTo>
                    <a:pt x="1065" y="1368"/>
                    <a:pt x="1369" y="1065"/>
                    <a:pt x="1369" y="669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14"/>
            <p:cNvSpPr/>
            <p:nvPr/>
          </p:nvSpPr>
          <p:spPr>
            <a:xfrm>
              <a:off x="720599" y="122912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69" y="517"/>
                    <a:pt x="669" y="335"/>
                  </a:cubicBezTo>
                  <a:cubicBezTo>
                    <a:pt x="669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14"/>
            <p:cNvSpPr/>
            <p:nvPr/>
          </p:nvSpPr>
          <p:spPr>
            <a:xfrm>
              <a:off x="276" y="1910235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14"/>
            <p:cNvSpPr/>
            <p:nvPr/>
          </p:nvSpPr>
          <p:spPr>
            <a:xfrm>
              <a:off x="45042" y="62414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14"/>
            <p:cNvSpPr/>
            <p:nvPr/>
          </p:nvSpPr>
          <p:spPr>
            <a:xfrm>
              <a:off x="393750" y="1389269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14"/>
            <p:cNvSpPr/>
            <p:nvPr/>
          </p:nvSpPr>
          <p:spPr>
            <a:xfrm>
              <a:off x="136610" y="1473052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14"/>
            <p:cNvSpPr/>
            <p:nvPr/>
          </p:nvSpPr>
          <p:spPr>
            <a:xfrm>
              <a:off x="52333" y="912982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14"/>
            <p:cNvSpPr/>
            <p:nvPr/>
          </p:nvSpPr>
          <p:spPr>
            <a:xfrm>
              <a:off x="282368" y="1865494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14"/>
            <p:cNvSpPr/>
            <p:nvPr/>
          </p:nvSpPr>
          <p:spPr>
            <a:xfrm>
              <a:off x="376035" y="161356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14"/>
            <p:cNvSpPr/>
            <p:nvPr/>
          </p:nvSpPr>
          <p:spPr>
            <a:xfrm>
              <a:off x="157442" y="1256012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3"/>
                  </a:cubicBezTo>
                  <a:cubicBezTo>
                    <a:pt x="36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14"/>
            <p:cNvSpPr/>
            <p:nvPr/>
          </p:nvSpPr>
          <p:spPr>
            <a:xfrm>
              <a:off x="820542" y="761547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14"/>
            <p:cNvSpPr/>
            <p:nvPr/>
          </p:nvSpPr>
          <p:spPr>
            <a:xfrm>
              <a:off x="12746" y="1397591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3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14"/>
            <p:cNvSpPr/>
            <p:nvPr/>
          </p:nvSpPr>
          <p:spPr>
            <a:xfrm>
              <a:off x="121003" y="1668249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6" y="304"/>
                    <a:pt x="366" y="213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14"/>
            <p:cNvSpPr/>
            <p:nvPr/>
          </p:nvSpPr>
          <p:spPr>
            <a:xfrm>
              <a:off x="542624" y="1667187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65"/>
                    <a:pt x="183" y="365"/>
                  </a:cubicBezTo>
                  <a:cubicBezTo>
                    <a:pt x="274" y="365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14"/>
            <p:cNvSpPr/>
            <p:nvPr/>
          </p:nvSpPr>
          <p:spPr>
            <a:xfrm>
              <a:off x="474945" y="605399"/>
              <a:ext cx="13562" cy="13596"/>
            </a:xfrm>
            <a:custGeom>
              <a:rect b="b" l="l" r="r" t="t"/>
              <a:pathLst>
                <a:path extrusionOk="0" h="397" w="396">
                  <a:moveTo>
                    <a:pt x="182" y="1"/>
                  </a:moveTo>
                  <a:cubicBezTo>
                    <a:pt x="91" y="1"/>
                    <a:pt x="0" y="92"/>
                    <a:pt x="0" y="214"/>
                  </a:cubicBezTo>
                  <a:cubicBezTo>
                    <a:pt x="0" y="305"/>
                    <a:pt x="91" y="396"/>
                    <a:pt x="182" y="396"/>
                  </a:cubicBezTo>
                  <a:cubicBezTo>
                    <a:pt x="304" y="396"/>
                    <a:pt x="395" y="305"/>
                    <a:pt x="395" y="214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14"/>
            <p:cNvSpPr/>
            <p:nvPr/>
          </p:nvSpPr>
          <p:spPr>
            <a:xfrm>
              <a:off x="501997" y="1653125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274" y="396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14"/>
            <p:cNvSpPr/>
            <p:nvPr/>
          </p:nvSpPr>
          <p:spPr>
            <a:xfrm>
              <a:off x="509292" y="1475141"/>
              <a:ext cx="13562" cy="12774"/>
            </a:xfrm>
            <a:custGeom>
              <a:rect b="b" l="l" r="r" t="t"/>
              <a:pathLst>
                <a:path extrusionOk="0" h="373" w="396">
                  <a:moveTo>
                    <a:pt x="244" y="0"/>
                  </a:moveTo>
                  <a:cubicBezTo>
                    <a:pt x="122" y="0"/>
                    <a:pt x="31" y="61"/>
                    <a:pt x="0" y="152"/>
                  </a:cubicBezTo>
                  <a:cubicBezTo>
                    <a:pt x="0" y="243"/>
                    <a:pt x="61" y="365"/>
                    <a:pt x="152" y="365"/>
                  </a:cubicBezTo>
                  <a:cubicBezTo>
                    <a:pt x="169" y="370"/>
                    <a:pt x="186" y="373"/>
                    <a:pt x="203" y="373"/>
                  </a:cubicBezTo>
                  <a:cubicBezTo>
                    <a:pt x="283" y="373"/>
                    <a:pt x="365" y="318"/>
                    <a:pt x="365" y="243"/>
                  </a:cubicBezTo>
                  <a:cubicBezTo>
                    <a:pt x="396" y="122"/>
                    <a:pt x="335" y="31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14"/>
            <p:cNvSpPr/>
            <p:nvPr/>
          </p:nvSpPr>
          <p:spPr>
            <a:xfrm>
              <a:off x="120994" y="93173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274" y="396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14"/>
            <p:cNvSpPr/>
            <p:nvPr/>
          </p:nvSpPr>
          <p:spPr>
            <a:xfrm>
              <a:off x="529053" y="108372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6" y="304"/>
                    <a:pt x="366" y="213"/>
                  </a:cubicBezTo>
                  <a:cubicBezTo>
                    <a:pt x="36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14"/>
            <p:cNvSpPr/>
            <p:nvPr/>
          </p:nvSpPr>
          <p:spPr>
            <a:xfrm>
              <a:off x="629026" y="1801978"/>
              <a:ext cx="13562" cy="13562"/>
            </a:xfrm>
            <a:custGeom>
              <a:rect b="b" l="l" r="r" t="t"/>
              <a:pathLst>
                <a:path extrusionOk="0" h="396" w="39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14"/>
            <p:cNvSpPr/>
            <p:nvPr/>
          </p:nvSpPr>
          <p:spPr>
            <a:xfrm>
              <a:off x="19010" y="310632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14"/>
            <p:cNvSpPr/>
            <p:nvPr/>
          </p:nvSpPr>
          <p:spPr>
            <a:xfrm>
              <a:off x="492653" y="3066773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14"/>
            <p:cNvSpPr/>
            <p:nvPr/>
          </p:nvSpPr>
          <p:spPr>
            <a:xfrm>
              <a:off x="185972" y="2937486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14"/>
            <p:cNvSpPr/>
            <p:nvPr/>
          </p:nvSpPr>
          <p:spPr>
            <a:xfrm>
              <a:off x="568648" y="356644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14"/>
            <p:cNvSpPr/>
            <p:nvPr/>
          </p:nvSpPr>
          <p:spPr>
            <a:xfrm>
              <a:off x="3313688" y="309232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14"/>
            <p:cNvSpPr/>
            <p:nvPr/>
          </p:nvSpPr>
          <p:spPr>
            <a:xfrm>
              <a:off x="4561838" y="291526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cubicBezTo>
                    <a:pt x="0" y="1034"/>
                    <a:pt x="274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14"/>
            <p:cNvSpPr/>
            <p:nvPr/>
          </p:nvSpPr>
          <p:spPr>
            <a:xfrm>
              <a:off x="2849429" y="47958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14"/>
            <p:cNvSpPr/>
            <p:nvPr/>
          </p:nvSpPr>
          <p:spPr>
            <a:xfrm>
              <a:off x="5650703" y="38522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274" y="0"/>
                    <a:pt x="0" y="304"/>
                    <a:pt x="0" y="669"/>
                  </a:cubicBezTo>
                  <a:cubicBezTo>
                    <a:pt x="0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14"/>
            <p:cNvSpPr/>
            <p:nvPr/>
          </p:nvSpPr>
          <p:spPr>
            <a:xfrm>
              <a:off x="3571846" y="148920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2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22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14"/>
            <p:cNvSpPr/>
            <p:nvPr/>
          </p:nvSpPr>
          <p:spPr>
            <a:xfrm>
              <a:off x="4044461" y="8960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2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14"/>
            <p:cNvSpPr/>
            <p:nvPr/>
          </p:nvSpPr>
          <p:spPr>
            <a:xfrm>
              <a:off x="1712655" y="627262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14"/>
            <p:cNvSpPr/>
            <p:nvPr/>
          </p:nvSpPr>
          <p:spPr>
            <a:xfrm>
              <a:off x="1337910" y="116645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0" y="6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14"/>
            <p:cNvSpPr/>
            <p:nvPr/>
          </p:nvSpPr>
          <p:spPr>
            <a:xfrm>
              <a:off x="1743889" y="301431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14"/>
            <p:cNvSpPr/>
            <p:nvPr/>
          </p:nvSpPr>
          <p:spPr>
            <a:xfrm>
              <a:off x="5109387" y="5525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14"/>
            <p:cNvSpPr/>
            <p:nvPr/>
          </p:nvSpPr>
          <p:spPr>
            <a:xfrm>
              <a:off x="1853218" y="-5107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70" y="0"/>
                  </a:moveTo>
                  <a:cubicBezTo>
                    <a:pt x="305" y="0"/>
                    <a:pt x="1" y="304"/>
                    <a:pt x="1" y="669"/>
                  </a:cubicBezTo>
                  <a:cubicBezTo>
                    <a:pt x="1" y="1033"/>
                    <a:pt x="305" y="1337"/>
                    <a:pt x="670" y="1337"/>
                  </a:cubicBezTo>
                  <a:cubicBezTo>
                    <a:pt x="1065" y="1337"/>
                    <a:pt x="1369" y="1064"/>
                    <a:pt x="1369" y="669"/>
                  </a:cubicBezTo>
                  <a:cubicBezTo>
                    <a:pt x="1369" y="304"/>
                    <a:pt x="1065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14"/>
            <p:cNvSpPr/>
            <p:nvPr/>
          </p:nvSpPr>
          <p:spPr>
            <a:xfrm>
              <a:off x="1309848" y="91677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38"/>
                    <a:pt x="669" y="1338"/>
                  </a:cubicBezTo>
                  <a:cubicBezTo>
                    <a:pt x="1034" y="1338"/>
                    <a:pt x="1338" y="1065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14"/>
            <p:cNvSpPr/>
            <p:nvPr/>
          </p:nvSpPr>
          <p:spPr>
            <a:xfrm>
              <a:off x="469756" y="1022318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700" y="0"/>
                  </a:moveTo>
                  <a:cubicBezTo>
                    <a:pt x="305" y="0"/>
                    <a:pt x="1" y="274"/>
                    <a:pt x="1" y="669"/>
                  </a:cubicBezTo>
                  <a:cubicBezTo>
                    <a:pt x="1" y="1034"/>
                    <a:pt x="305" y="1338"/>
                    <a:pt x="70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274"/>
                    <a:pt x="1065" y="0"/>
                    <a:pt x="700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14"/>
            <p:cNvSpPr/>
            <p:nvPr/>
          </p:nvSpPr>
          <p:spPr>
            <a:xfrm>
              <a:off x="367716" y="260835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14"/>
            <p:cNvSpPr/>
            <p:nvPr/>
          </p:nvSpPr>
          <p:spPr>
            <a:xfrm>
              <a:off x="1376447" y="15157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14"/>
            <p:cNvSpPr/>
            <p:nvPr/>
          </p:nvSpPr>
          <p:spPr>
            <a:xfrm>
              <a:off x="8505044" y="2919437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14"/>
            <p:cNvSpPr/>
            <p:nvPr/>
          </p:nvSpPr>
          <p:spPr>
            <a:xfrm>
              <a:off x="8468605" y="3331674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275" y="395"/>
                    <a:pt x="366" y="304"/>
                    <a:pt x="366" y="213"/>
                  </a:cubicBezTo>
                  <a:cubicBezTo>
                    <a:pt x="366" y="91"/>
                    <a:pt x="27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14"/>
            <p:cNvSpPr/>
            <p:nvPr/>
          </p:nvSpPr>
          <p:spPr>
            <a:xfrm>
              <a:off x="8506106" y="3762610"/>
              <a:ext cx="13562" cy="13596"/>
            </a:xfrm>
            <a:custGeom>
              <a:rect b="b" l="l" r="r" t="t"/>
              <a:pathLst>
                <a:path extrusionOk="0" h="397" w="396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14"/>
            <p:cNvSpPr/>
            <p:nvPr/>
          </p:nvSpPr>
          <p:spPr>
            <a:xfrm>
              <a:off x="1129725" y="31443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5" y="304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14"/>
            <p:cNvSpPr/>
            <p:nvPr/>
          </p:nvSpPr>
          <p:spPr>
            <a:xfrm>
              <a:off x="8913103" y="3672060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92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66" y="304"/>
                    <a:pt x="366" y="183"/>
                  </a:cubicBezTo>
                  <a:cubicBezTo>
                    <a:pt x="36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14"/>
            <p:cNvSpPr/>
            <p:nvPr/>
          </p:nvSpPr>
          <p:spPr>
            <a:xfrm>
              <a:off x="9104649" y="357212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5" y="304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14"/>
            <p:cNvSpPr/>
            <p:nvPr/>
          </p:nvSpPr>
          <p:spPr>
            <a:xfrm>
              <a:off x="9068210" y="345136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14"/>
            <p:cNvSpPr/>
            <p:nvPr/>
          </p:nvSpPr>
          <p:spPr>
            <a:xfrm>
              <a:off x="8209402" y="990038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14"/>
            <p:cNvSpPr/>
            <p:nvPr/>
          </p:nvSpPr>
          <p:spPr>
            <a:xfrm>
              <a:off x="8172963" y="1403303"/>
              <a:ext cx="13596" cy="12535"/>
            </a:xfrm>
            <a:custGeom>
              <a:rect b="b" l="l" r="r" t="t"/>
              <a:pathLst>
                <a:path extrusionOk="0" h="366" w="397">
                  <a:moveTo>
                    <a:pt x="214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65"/>
                    <a:pt x="214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91"/>
                    <a:pt x="305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14"/>
            <p:cNvSpPr/>
            <p:nvPr/>
          </p:nvSpPr>
          <p:spPr>
            <a:xfrm>
              <a:off x="996466" y="15257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14"/>
            <p:cNvSpPr/>
            <p:nvPr/>
          </p:nvSpPr>
          <p:spPr>
            <a:xfrm>
              <a:off x="8110530" y="330055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14"/>
            <p:cNvSpPr/>
            <p:nvPr/>
          </p:nvSpPr>
          <p:spPr>
            <a:xfrm>
              <a:off x="8873564" y="9792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14"/>
            <p:cNvSpPr/>
            <p:nvPr/>
          </p:nvSpPr>
          <p:spPr>
            <a:xfrm>
              <a:off x="8815275" y="1030622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14"/>
            <p:cNvSpPr/>
            <p:nvPr/>
          </p:nvSpPr>
          <p:spPr>
            <a:xfrm>
              <a:off x="8521705" y="1592760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14"/>
            <p:cNvSpPr/>
            <p:nvPr/>
          </p:nvSpPr>
          <p:spPr>
            <a:xfrm>
              <a:off x="9054699" y="1170112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213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65" y="305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14"/>
            <p:cNvSpPr/>
            <p:nvPr/>
          </p:nvSpPr>
          <p:spPr>
            <a:xfrm>
              <a:off x="9187922" y="1032437"/>
              <a:ext cx="13562" cy="13014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2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6" y="300"/>
                    <a:pt x="366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14"/>
            <p:cNvSpPr/>
            <p:nvPr/>
          </p:nvSpPr>
          <p:spPr>
            <a:xfrm>
              <a:off x="8799658" y="489306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14"/>
            <p:cNvSpPr/>
            <p:nvPr/>
          </p:nvSpPr>
          <p:spPr>
            <a:xfrm>
              <a:off x="9207717" y="641296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14"/>
            <p:cNvSpPr/>
            <p:nvPr/>
          </p:nvSpPr>
          <p:spPr>
            <a:xfrm>
              <a:off x="8350981" y="608008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2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14"/>
            <p:cNvSpPr/>
            <p:nvPr/>
          </p:nvSpPr>
          <p:spPr>
            <a:xfrm>
              <a:off x="1402487" y="414391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274" y="396"/>
                    <a:pt x="365" y="304"/>
                    <a:pt x="365" y="21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14"/>
            <p:cNvSpPr/>
            <p:nvPr/>
          </p:nvSpPr>
          <p:spPr>
            <a:xfrm>
              <a:off x="1876130" y="374835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61" y="0"/>
                    <a:pt x="1" y="92"/>
                    <a:pt x="1" y="183"/>
                  </a:cubicBezTo>
                  <a:cubicBezTo>
                    <a:pt x="1" y="304"/>
                    <a:pt x="61" y="365"/>
                    <a:pt x="183" y="365"/>
                  </a:cubicBezTo>
                  <a:cubicBezTo>
                    <a:pt x="274" y="365"/>
                    <a:pt x="365" y="304"/>
                    <a:pt x="365" y="18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14"/>
            <p:cNvSpPr/>
            <p:nvPr/>
          </p:nvSpPr>
          <p:spPr>
            <a:xfrm>
              <a:off x="1116212" y="163528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14"/>
            <p:cNvSpPr/>
            <p:nvPr/>
          </p:nvSpPr>
          <p:spPr>
            <a:xfrm>
              <a:off x="9001607" y="3017833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61" y="1"/>
                    <a:pt x="1" y="92"/>
                    <a:pt x="1" y="213"/>
                  </a:cubicBezTo>
                  <a:cubicBezTo>
                    <a:pt x="1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21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14"/>
            <p:cNvSpPr/>
            <p:nvPr/>
          </p:nvSpPr>
          <p:spPr>
            <a:xfrm>
              <a:off x="9093219" y="3436303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14"/>
            <p:cNvSpPr/>
            <p:nvPr/>
          </p:nvSpPr>
          <p:spPr>
            <a:xfrm>
              <a:off x="9061960" y="2302711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14"/>
            <p:cNvSpPr/>
            <p:nvPr/>
          </p:nvSpPr>
          <p:spPr>
            <a:xfrm>
              <a:off x="8768424" y="2864815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3"/>
                    <a:pt x="54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14"/>
            <p:cNvSpPr/>
            <p:nvPr/>
          </p:nvSpPr>
          <p:spPr>
            <a:xfrm>
              <a:off x="8912084" y="3869363"/>
              <a:ext cx="13562" cy="13562"/>
            </a:xfrm>
            <a:custGeom>
              <a:rect b="b" l="l" r="r" t="t"/>
              <a:pathLst>
                <a:path extrusionOk="0" h="396" w="39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4" y="395"/>
                    <a:pt x="396" y="304"/>
                    <a:pt x="396" y="213"/>
                  </a:cubicBezTo>
                  <a:cubicBezTo>
                    <a:pt x="396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14"/>
            <p:cNvSpPr/>
            <p:nvPr/>
          </p:nvSpPr>
          <p:spPr>
            <a:xfrm>
              <a:off x="8461327" y="3144857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5" y="304"/>
                    <a:pt x="365" y="182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14"/>
            <p:cNvSpPr/>
            <p:nvPr/>
          </p:nvSpPr>
          <p:spPr>
            <a:xfrm>
              <a:off x="9080719" y="4462701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14"/>
            <p:cNvSpPr/>
            <p:nvPr/>
          </p:nvSpPr>
          <p:spPr>
            <a:xfrm>
              <a:off x="8509763" y="353413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14"/>
            <p:cNvSpPr/>
            <p:nvPr/>
          </p:nvSpPr>
          <p:spPr>
            <a:xfrm>
              <a:off x="4773145" y="35399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5" y="305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14"/>
            <p:cNvSpPr/>
            <p:nvPr/>
          </p:nvSpPr>
          <p:spPr>
            <a:xfrm>
              <a:off x="7493219" y="249881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1" y="62"/>
                    <a:pt x="1" y="183"/>
                  </a:cubicBezTo>
                  <a:cubicBezTo>
                    <a:pt x="1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14"/>
            <p:cNvSpPr/>
            <p:nvPr/>
          </p:nvSpPr>
          <p:spPr>
            <a:xfrm>
              <a:off x="6829091" y="600713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14"/>
            <p:cNvSpPr/>
            <p:nvPr/>
          </p:nvSpPr>
          <p:spPr>
            <a:xfrm>
              <a:off x="2440308" y="23844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14"/>
            <p:cNvSpPr/>
            <p:nvPr/>
          </p:nvSpPr>
          <p:spPr>
            <a:xfrm>
              <a:off x="8320306" y="4682318"/>
              <a:ext cx="46885" cy="45857"/>
            </a:xfrm>
            <a:custGeom>
              <a:rect b="b" l="l" r="r" t="t"/>
              <a:pathLst>
                <a:path extrusionOk="0" h="1339" w="1369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14"/>
            <p:cNvSpPr/>
            <p:nvPr/>
          </p:nvSpPr>
          <p:spPr>
            <a:xfrm>
              <a:off x="8722619" y="4640168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700" y="0"/>
                  </a:moveTo>
                  <a:cubicBezTo>
                    <a:pt x="304" y="0"/>
                    <a:pt x="1" y="304"/>
                    <a:pt x="1" y="669"/>
                  </a:cubicBezTo>
                  <a:cubicBezTo>
                    <a:pt x="1" y="1064"/>
                    <a:pt x="304" y="1338"/>
                    <a:pt x="700" y="1338"/>
                  </a:cubicBezTo>
                  <a:cubicBezTo>
                    <a:pt x="1064" y="133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700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14"/>
            <p:cNvSpPr/>
            <p:nvPr/>
          </p:nvSpPr>
          <p:spPr>
            <a:xfrm>
              <a:off x="8698688" y="2534806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14"/>
            <p:cNvSpPr/>
            <p:nvPr/>
          </p:nvSpPr>
          <p:spPr>
            <a:xfrm>
              <a:off x="7383935" y="53615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4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14"/>
            <p:cNvSpPr/>
            <p:nvPr/>
          </p:nvSpPr>
          <p:spPr>
            <a:xfrm>
              <a:off x="7240266" y="135392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14"/>
            <p:cNvSpPr/>
            <p:nvPr/>
          </p:nvSpPr>
          <p:spPr>
            <a:xfrm>
              <a:off x="8307282" y="2028936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14"/>
            <p:cNvSpPr/>
            <p:nvPr/>
          </p:nvSpPr>
          <p:spPr>
            <a:xfrm>
              <a:off x="8920939" y="4796842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14"/>
            <p:cNvSpPr/>
            <p:nvPr/>
          </p:nvSpPr>
          <p:spPr>
            <a:xfrm>
              <a:off x="8529533" y="3690305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61"/>
                    <a:pt x="0" y="182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14"/>
            <p:cNvSpPr/>
            <p:nvPr/>
          </p:nvSpPr>
          <p:spPr>
            <a:xfrm>
              <a:off x="8879302" y="3477936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65"/>
                    <a:pt x="183" y="365"/>
                  </a:cubicBezTo>
                  <a:cubicBezTo>
                    <a:pt x="274" y="365"/>
                    <a:pt x="365" y="304"/>
                    <a:pt x="365" y="18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14"/>
            <p:cNvSpPr/>
            <p:nvPr/>
          </p:nvSpPr>
          <p:spPr>
            <a:xfrm>
              <a:off x="8928728" y="2745086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4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274"/>
                    <a:pt x="92" y="366"/>
                    <a:pt x="214" y="366"/>
                  </a:cubicBezTo>
                  <a:cubicBezTo>
                    <a:pt x="305" y="366"/>
                    <a:pt x="396" y="274"/>
                    <a:pt x="396" y="183"/>
                  </a:cubicBezTo>
                  <a:cubicBezTo>
                    <a:pt x="396" y="62"/>
                    <a:pt x="305" y="1"/>
                    <a:pt x="21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14"/>
            <p:cNvSpPr/>
            <p:nvPr/>
          </p:nvSpPr>
          <p:spPr>
            <a:xfrm>
              <a:off x="8683071" y="2426550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61" y="1"/>
                    <a:pt x="0" y="92"/>
                    <a:pt x="0" y="214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274" y="396"/>
                    <a:pt x="365" y="305"/>
                    <a:pt x="365" y="214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14"/>
            <p:cNvSpPr/>
            <p:nvPr/>
          </p:nvSpPr>
          <p:spPr>
            <a:xfrm>
              <a:off x="9083340" y="4026513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38"/>
                    <a:pt x="669" y="1338"/>
                  </a:cubicBezTo>
                  <a:cubicBezTo>
                    <a:pt x="1064" y="1338"/>
                    <a:pt x="1338" y="1064"/>
                    <a:pt x="1338" y="669"/>
                  </a:cubicBezTo>
                  <a:cubicBezTo>
                    <a:pt x="133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14"/>
            <p:cNvSpPr/>
            <p:nvPr/>
          </p:nvSpPr>
          <p:spPr>
            <a:xfrm>
              <a:off x="5693375" y="4543902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14"/>
            <p:cNvSpPr/>
            <p:nvPr/>
          </p:nvSpPr>
          <p:spPr>
            <a:xfrm>
              <a:off x="5949444" y="481144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14"/>
            <p:cNvSpPr/>
            <p:nvPr/>
          </p:nvSpPr>
          <p:spPr>
            <a:xfrm>
              <a:off x="8075144" y="512682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670"/>
                    <a:pt x="335" y="670"/>
                  </a:cubicBezTo>
                  <a:cubicBezTo>
                    <a:pt x="517" y="670"/>
                    <a:pt x="669" y="54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14"/>
            <p:cNvSpPr/>
            <p:nvPr/>
          </p:nvSpPr>
          <p:spPr>
            <a:xfrm>
              <a:off x="6345037" y="4699008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14"/>
            <p:cNvSpPr/>
            <p:nvPr/>
          </p:nvSpPr>
          <p:spPr>
            <a:xfrm>
              <a:off x="8222435" y="5120583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1" y="61"/>
                    <a:pt x="1" y="183"/>
                  </a:cubicBezTo>
                  <a:cubicBezTo>
                    <a:pt x="1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14"/>
            <p:cNvSpPr/>
            <p:nvPr/>
          </p:nvSpPr>
          <p:spPr>
            <a:xfrm>
              <a:off x="8568027" y="5097672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62"/>
                    <a:pt x="1" y="183"/>
                  </a:cubicBezTo>
                  <a:cubicBezTo>
                    <a:pt x="1" y="274"/>
                    <a:pt x="62" y="366"/>
                    <a:pt x="183" y="366"/>
                  </a:cubicBezTo>
                  <a:cubicBezTo>
                    <a:pt x="274" y="366"/>
                    <a:pt x="366" y="274"/>
                    <a:pt x="366" y="183"/>
                  </a:cubicBezTo>
                  <a:cubicBezTo>
                    <a:pt x="366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14"/>
            <p:cNvSpPr/>
            <p:nvPr/>
          </p:nvSpPr>
          <p:spPr>
            <a:xfrm>
              <a:off x="6458490" y="4962372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4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4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14"/>
            <p:cNvSpPr/>
            <p:nvPr/>
          </p:nvSpPr>
          <p:spPr>
            <a:xfrm>
              <a:off x="8638284" y="15479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14"/>
            <p:cNvSpPr/>
            <p:nvPr/>
          </p:nvSpPr>
          <p:spPr>
            <a:xfrm>
              <a:off x="8616434" y="2655597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14"/>
            <p:cNvSpPr/>
            <p:nvPr/>
          </p:nvSpPr>
          <p:spPr>
            <a:xfrm>
              <a:off x="6724979" y="4687570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14"/>
            <p:cNvSpPr/>
            <p:nvPr/>
          </p:nvSpPr>
          <p:spPr>
            <a:xfrm>
              <a:off x="8404091" y="4916583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61"/>
                    <a:pt x="0" y="182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65" y="27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14"/>
            <p:cNvSpPr/>
            <p:nvPr/>
          </p:nvSpPr>
          <p:spPr>
            <a:xfrm>
              <a:off x="8661728" y="3551568"/>
              <a:ext cx="14624" cy="13048"/>
            </a:xfrm>
            <a:custGeom>
              <a:rect b="b" l="l" r="r" t="t"/>
              <a:pathLst>
                <a:path extrusionOk="0" h="381" w="427">
                  <a:moveTo>
                    <a:pt x="197" y="1"/>
                  </a:moveTo>
                  <a:cubicBezTo>
                    <a:pt x="123" y="1"/>
                    <a:pt x="56" y="60"/>
                    <a:pt x="31" y="160"/>
                  </a:cubicBezTo>
                  <a:cubicBezTo>
                    <a:pt x="1" y="252"/>
                    <a:pt x="92" y="343"/>
                    <a:pt x="183" y="373"/>
                  </a:cubicBezTo>
                  <a:cubicBezTo>
                    <a:pt x="199" y="378"/>
                    <a:pt x="215" y="381"/>
                    <a:pt x="232" y="381"/>
                  </a:cubicBezTo>
                  <a:cubicBezTo>
                    <a:pt x="312" y="381"/>
                    <a:pt x="396" y="322"/>
                    <a:pt x="396" y="221"/>
                  </a:cubicBezTo>
                  <a:cubicBezTo>
                    <a:pt x="426" y="130"/>
                    <a:pt x="365" y="39"/>
                    <a:pt x="244" y="8"/>
                  </a:cubicBezTo>
                  <a:cubicBezTo>
                    <a:pt x="228" y="3"/>
                    <a:pt x="212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14"/>
            <p:cNvSpPr/>
            <p:nvPr/>
          </p:nvSpPr>
          <p:spPr>
            <a:xfrm>
              <a:off x="8533677" y="4583172"/>
              <a:ext cx="13562" cy="12809"/>
            </a:xfrm>
            <a:custGeom>
              <a:rect b="b" l="l" r="r" t="t"/>
              <a:pathLst>
                <a:path extrusionOk="0" h="374" w="396">
                  <a:moveTo>
                    <a:pt x="182" y="1"/>
                  </a:moveTo>
                  <a:cubicBezTo>
                    <a:pt x="92" y="1"/>
                    <a:pt x="26" y="55"/>
                    <a:pt x="1" y="130"/>
                  </a:cubicBezTo>
                  <a:cubicBezTo>
                    <a:pt x="1" y="252"/>
                    <a:pt x="62" y="343"/>
                    <a:pt x="153" y="373"/>
                  </a:cubicBezTo>
                  <a:cubicBezTo>
                    <a:pt x="244" y="373"/>
                    <a:pt x="366" y="312"/>
                    <a:pt x="366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2" y="3"/>
                    <a:pt x="202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14"/>
            <p:cNvSpPr/>
            <p:nvPr/>
          </p:nvSpPr>
          <p:spPr>
            <a:xfrm>
              <a:off x="7943455" y="5110172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274" y="365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14"/>
            <p:cNvSpPr/>
            <p:nvPr/>
          </p:nvSpPr>
          <p:spPr>
            <a:xfrm>
              <a:off x="8682550" y="3160428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14"/>
            <p:cNvSpPr/>
            <p:nvPr/>
          </p:nvSpPr>
          <p:spPr>
            <a:xfrm>
              <a:off x="8750215" y="3812089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2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14"/>
            <p:cNvSpPr/>
            <p:nvPr/>
          </p:nvSpPr>
          <p:spPr>
            <a:xfrm>
              <a:off x="8903241" y="4206620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304"/>
                    <a:pt x="91" y="395"/>
                    <a:pt x="183" y="395"/>
                  </a:cubicBezTo>
                  <a:cubicBezTo>
                    <a:pt x="304" y="395"/>
                    <a:pt x="365" y="30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14"/>
            <p:cNvSpPr/>
            <p:nvPr/>
          </p:nvSpPr>
          <p:spPr>
            <a:xfrm>
              <a:off x="8310398" y="4122315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14"/>
            <p:cNvSpPr/>
            <p:nvPr/>
          </p:nvSpPr>
          <p:spPr>
            <a:xfrm>
              <a:off x="8660168" y="3911008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14"/>
            <p:cNvSpPr/>
            <p:nvPr/>
          </p:nvSpPr>
          <p:spPr>
            <a:xfrm>
              <a:off x="9099461" y="3196879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14"/>
            <p:cNvSpPr/>
            <p:nvPr/>
          </p:nvSpPr>
          <p:spPr>
            <a:xfrm>
              <a:off x="8442593" y="3984640"/>
              <a:ext cx="14589" cy="13014"/>
            </a:xfrm>
            <a:custGeom>
              <a:rect b="b" l="l" r="r" t="t"/>
              <a:pathLst>
                <a:path extrusionOk="0" h="380" w="426">
                  <a:moveTo>
                    <a:pt x="196" y="0"/>
                  </a:moveTo>
                  <a:cubicBezTo>
                    <a:pt x="122" y="0"/>
                    <a:pt x="56" y="55"/>
                    <a:pt x="31" y="130"/>
                  </a:cubicBezTo>
                  <a:cubicBezTo>
                    <a:pt x="0" y="251"/>
                    <a:pt x="92" y="343"/>
                    <a:pt x="183" y="373"/>
                  </a:cubicBezTo>
                  <a:cubicBezTo>
                    <a:pt x="195" y="377"/>
                    <a:pt x="208" y="379"/>
                    <a:pt x="221" y="379"/>
                  </a:cubicBezTo>
                  <a:cubicBezTo>
                    <a:pt x="304" y="379"/>
                    <a:pt x="396" y="300"/>
                    <a:pt x="396" y="221"/>
                  </a:cubicBezTo>
                  <a:cubicBezTo>
                    <a:pt x="426" y="130"/>
                    <a:pt x="365" y="8"/>
                    <a:pt x="244" y="8"/>
                  </a:cubicBezTo>
                  <a:cubicBezTo>
                    <a:pt x="227" y="3"/>
                    <a:pt x="211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14"/>
            <p:cNvSpPr/>
            <p:nvPr/>
          </p:nvSpPr>
          <p:spPr>
            <a:xfrm>
              <a:off x="6694807" y="514306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61" y="0"/>
                    <a:pt x="0" y="92"/>
                    <a:pt x="0" y="183"/>
                  </a:cubicBezTo>
                  <a:cubicBezTo>
                    <a:pt x="0" y="304"/>
                    <a:pt x="61" y="396"/>
                    <a:pt x="182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14"/>
            <p:cNvSpPr/>
            <p:nvPr/>
          </p:nvSpPr>
          <p:spPr>
            <a:xfrm>
              <a:off x="7143449" y="57259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365" y="305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14"/>
            <p:cNvSpPr/>
            <p:nvPr/>
          </p:nvSpPr>
          <p:spPr>
            <a:xfrm>
              <a:off x="6977931" y="295294"/>
              <a:ext cx="14624" cy="12980"/>
            </a:xfrm>
            <a:custGeom>
              <a:rect b="b" l="l" r="r" t="t"/>
              <a:pathLst>
                <a:path extrusionOk="0" h="379" w="427">
                  <a:moveTo>
                    <a:pt x="225" y="0"/>
                  </a:moveTo>
                  <a:cubicBezTo>
                    <a:pt x="180" y="0"/>
                    <a:pt x="133" y="15"/>
                    <a:pt x="92" y="43"/>
                  </a:cubicBezTo>
                  <a:cubicBezTo>
                    <a:pt x="1" y="73"/>
                    <a:pt x="1" y="195"/>
                    <a:pt x="62" y="286"/>
                  </a:cubicBezTo>
                  <a:cubicBezTo>
                    <a:pt x="101" y="345"/>
                    <a:pt x="153" y="378"/>
                    <a:pt x="209" y="378"/>
                  </a:cubicBezTo>
                  <a:cubicBezTo>
                    <a:pt x="240" y="378"/>
                    <a:pt x="272" y="368"/>
                    <a:pt x="305" y="347"/>
                  </a:cubicBezTo>
                  <a:cubicBezTo>
                    <a:pt x="396" y="286"/>
                    <a:pt x="426" y="164"/>
                    <a:pt x="365" y="73"/>
                  </a:cubicBezTo>
                  <a:cubicBezTo>
                    <a:pt x="332" y="23"/>
                    <a:pt x="280" y="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14"/>
            <p:cNvSpPr/>
            <p:nvPr/>
          </p:nvSpPr>
          <p:spPr>
            <a:xfrm>
              <a:off x="6660456" y="80"/>
              <a:ext cx="13562" cy="12774"/>
            </a:xfrm>
            <a:custGeom>
              <a:rect b="b" l="l" r="r" t="t"/>
              <a:pathLst>
                <a:path extrusionOk="0" h="373" w="396">
                  <a:moveTo>
                    <a:pt x="243" y="0"/>
                  </a:moveTo>
                  <a:cubicBezTo>
                    <a:pt x="122" y="0"/>
                    <a:pt x="30" y="61"/>
                    <a:pt x="0" y="152"/>
                  </a:cubicBezTo>
                  <a:cubicBezTo>
                    <a:pt x="0" y="243"/>
                    <a:pt x="61" y="365"/>
                    <a:pt x="152" y="365"/>
                  </a:cubicBezTo>
                  <a:cubicBezTo>
                    <a:pt x="174" y="370"/>
                    <a:pt x="194" y="373"/>
                    <a:pt x="213" y="373"/>
                  </a:cubicBezTo>
                  <a:cubicBezTo>
                    <a:pt x="303" y="373"/>
                    <a:pt x="365" y="318"/>
                    <a:pt x="365" y="243"/>
                  </a:cubicBezTo>
                  <a:cubicBezTo>
                    <a:pt x="395" y="122"/>
                    <a:pt x="334" y="3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14"/>
            <p:cNvSpPr/>
            <p:nvPr/>
          </p:nvSpPr>
          <p:spPr>
            <a:xfrm>
              <a:off x="6070201" y="52783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14"/>
            <p:cNvSpPr/>
            <p:nvPr/>
          </p:nvSpPr>
          <p:spPr>
            <a:xfrm>
              <a:off x="7748260" y="10624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14"/>
            <p:cNvSpPr/>
            <p:nvPr/>
          </p:nvSpPr>
          <p:spPr>
            <a:xfrm>
              <a:off x="7974156" y="46433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14"/>
            <p:cNvSpPr/>
            <p:nvPr/>
          </p:nvSpPr>
          <p:spPr>
            <a:xfrm>
              <a:off x="8107413" y="325877"/>
              <a:ext cx="13562" cy="12809"/>
            </a:xfrm>
            <a:custGeom>
              <a:rect b="b" l="l" r="r" t="t"/>
              <a:pathLst>
                <a:path extrusionOk="0" h="374" w="396">
                  <a:moveTo>
                    <a:pt x="243" y="1"/>
                  </a:moveTo>
                  <a:cubicBezTo>
                    <a:pt x="122" y="1"/>
                    <a:pt x="30" y="62"/>
                    <a:pt x="0" y="153"/>
                  </a:cubicBezTo>
                  <a:cubicBezTo>
                    <a:pt x="0" y="244"/>
                    <a:pt x="61" y="366"/>
                    <a:pt x="152" y="366"/>
                  </a:cubicBezTo>
                  <a:cubicBezTo>
                    <a:pt x="168" y="371"/>
                    <a:pt x="185" y="374"/>
                    <a:pt x="202" y="374"/>
                  </a:cubicBezTo>
                  <a:cubicBezTo>
                    <a:pt x="282" y="374"/>
                    <a:pt x="365" y="319"/>
                    <a:pt x="365" y="244"/>
                  </a:cubicBezTo>
                  <a:cubicBezTo>
                    <a:pt x="395" y="122"/>
                    <a:pt x="334" y="3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14"/>
            <p:cNvSpPr/>
            <p:nvPr/>
          </p:nvSpPr>
          <p:spPr>
            <a:xfrm>
              <a:off x="8979757" y="4126459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62"/>
                    <a:pt x="0" y="183"/>
                  </a:cubicBezTo>
                  <a:cubicBezTo>
                    <a:pt x="0" y="274"/>
                    <a:pt x="61" y="366"/>
                    <a:pt x="183" y="366"/>
                  </a:cubicBezTo>
                  <a:cubicBezTo>
                    <a:pt x="274" y="366"/>
                    <a:pt x="365" y="274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14"/>
            <p:cNvSpPr/>
            <p:nvPr/>
          </p:nvSpPr>
          <p:spPr>
            <a:xfrm>
              <a:off x="8463416" y="35934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14"/>
            <p:cNvSpPr/>
            <p:nvPr/>
          </p:nvSpPr>
          <p:spPr>
            <a:xfrm>
              <a:off x="9203539" y="2637891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14"/>
            <p:cNvSpPr/>
            <p:nvPr/>
          </p:nvSpPr>
          <p:spPr>
            <a:xfrm>
              <a:off x="9143693" y="448453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274"/>
                    <a:pt x="92" y="366"/>
                    <a:pt x="183" y="366"/>
                  </a:cubicBezTo>
                  <a:cubicBezTo>
                    <a:pt x="305" y="366"/>
                    <a:pt x="365" y="274"/>
                    <a:pt x="365" y="183"/>
                  </a:cubicBezTo>
                  <a:cubicBezTo>
                    <a:pt x="365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14"/>
            <p:cNvSpPr/>
            <p:nvPr/>
          </p:nvSpPr>
          <p:spPr>
            <a:xfrm>
              <a:off x="8140198" y="5116405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274" y="365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14"/>
            <p:cNvSpPr/>
            <p:nvPr/>
          </p:nvSpPr>
          <p:spPr>
            <a:xfrm>
              <a:off x="9093211" y="5021172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14"/>
            <p:cNvSpPr/>
            <p:nvPr/>
          </p:nvSpPr>
          <p:spPr>
            <a:xfrm>
              <a:off x="8613841" y="507684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14"/>
            <p:cNvSpPr/>
            <p:nvPr/>
          </p:nvSpPr>
          <p:spPr>
            <a:xfrm>
              <a:off x="6628187" y="5014428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14"/>
            <p:cNvSpPr/>
            <p:nvPr/>
          </p:nvSpPr>
          <p:spPr>
            <a:xfrm>
              <a:off x="7853958" y="486451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14"/>
            <p:cNvSpPr/>
            <p:nvPr/>
          </p:nvSpPr>
          <p:spPr>
            <a:xfrm>
              <a:off x="-14298" y="503914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70" y="0"/>
                  </a:moveTo>
                  <a:cubicBezTo>
                    <a:pt x="305" y="0"/>
                    <a:pt x="1" y="30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4"/>
                    <a:pt x="1034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14"/>
            <p:cNvSpPr/>
            <p:nvPr/>
          </p:nvSpPr>
          <p:spPr>
            <a:xfrm>
              <a:off x="487447" y="3038655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1" y="122"/>
                    <a:pt x="1" y="335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22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14"/>
            <p:cNvSpPr/>
            <p:nvPr/>
          </p:nvSpPr>
          <p:spPr>
            <a:xfrm>
              <a:off x="518696" y="682960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14"/>
            <p:cNvSpPr/>
            <p:nvPr/>
          </p:nvSpPr>
          <p:spPr>
            <a:xfrm>
              <a:off x="429158" y="3971386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14"/>
            <p:cNvSpPr/>
            <p:nvPr/>
          </p:nvSpPr>
          <p:spPr>
            <a:xfrm>
              <a:off x="136650" y="453349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5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14"/>
            <p:cNvSpPr/>
            <p:nvPr/>
          </p:nvSpPr>
          <p:spPr>
            <a:xfrm>
              <a:off x="669610" y="411087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62" y="0"/>
                    <a:pt x="1" y="91"/>
                    <a:pt x="1" y="213"/>
                  </a:cubicBezTo>
                  <a:cubicBezTo>
                    <a:pt x="1" y="304"/>
                    <a:pt x="62" y="395"/>
                    <a:pt x="183" y="395"/>
                  </a:cubicBezTo>
                  <a:cubicBezTo>
                    <a:pt x="274" y="395"/>
                    <a:pt x="366" y="304"/>
                    <a:pt x="366" y="213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14"/>
            <p:cNvSpPr/>
            <p:nvPr/>
          </p:nvSpPr>
          <p:spPr>
            <a:xfrm>
              <a:off x="215777" y="713132"/>
              <a:ext cx="13562" cy="13596"/>
            </a:xfrm>
            <a:custGeom>
              <a:rect b="b" l="l" r="r" t="t"/>
              <a:pathLst>
                <a:path extrusionOk="0" h="397" w="39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96" y="305"/>
                    <a:pt x="396" y="183"/>
                  </a:cubicBezTo>
                  <a:cubicBezTo>
                    <a:pt x="396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14"/>
            <p:cNvSpPr/>
            <p:nvPr/>
          </p:nvSpPr>
          <p:spPr>
            <a:xfrm>
              <a:off x="101253" y="338396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65"/>
                    <a:pt x="183" y="365"/>
                  </a:cubicBezTo>
                  <a:cubicBezTo>
                    <a:pt x="274" y="365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14"/>
            <p:cNvSpPr/>
            <p:nvPr/>
          </p:nvSpPr>
          <p:spPr>
            <a:xfrm>
              <a:off x="772660" y="4943638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14"/>
            <p:cNvSpPr/>
            <p:nvPr/>
          </p:nvSpPr>
          <p:spPr>
            <a:xfrm>
              <a:off x="1526345" y="4595958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14"/>
            <p:cNvSpPr/>
            <p:nvPr/>
          </p:nvSpPr>
          <p:spPr>
            <a:xfrm>
              <a:off x="801839" y="3973201"/>
              <a:ext cx="14589" cy="12980"/>
            </a:xfrm>
            <a:custGeom>
              <a:rect b="b" l="l" r="r" t="t"/>
              <a:pathLst>
                <a:path extrusionOk="0" h="379" w="426">
                  <a:moveTo>
                    <a:pt x="197" y="0"/>
                  </a:moveTo>
                  <a:cubicBezTo>
                    <a:pt x="122" y="0"/>
                    <a:pt x="56" y="59"/>
                    <a:pt x="30" y="160"/>
                  </a:cubicBezTo>
                  <a:cubicBezTo>
                    <a:pt x="0" y="251"/>
                    <a:pt x="61" y="342"/>
                    <a:pt x="182" y="373"/>
                  </a:cubicBezTo>
                  <a:cubicBezTo>
                    <a:pt x="195" y="377"/>
                    <a:pt x="207" y="379"/>
                    <a:pt x="219" y="379"/>
                  </a:cubicBezTo>
                  <a:cubicBezTo>
                    <a:pt x="297" y="379"/>
                    <a:pt x="369" y="300"/>
                    <a:pt x="395" y="221"/>
                  </a:cubicBezTo>
                  <a:cubicBezTo>
                    <a:pt x="426" y="130"/>
                    <a:pt x="334" y="38"/>
                    <a:pt x="243" y="8"/>
                  </a:cubicBezTo>
                  <a:cubicBezTo>
                    <a:pt x="228" y="3"/>
                    <a:pt x="212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14"/>
            <p:cNvSpPr/>
            <p:nvPr/>
          </p:nvSpPr>
          <p:spPr>
            <a:xfrm>
              <a:off x="635259" y="4899939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274" y="395"/>
                    <a:pt x="365" y="304"/>
                    <a:pt x="365" y="21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14"/>
            <p:cNvSpPr/>
            <p:nvPr/>
          </p:nvSpPr>
          <p:spPr>
            <a:xfrm>
              <a:off x="413541" y="3430070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92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14"/>
            <p:cNvSpPr/>
            <p:nvPr/>
          </p:nvSpPr>
          <p:spPr>
            <a:xfrm>
              <a:off x="821600" y="3582060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14"/>
            <p:cNvSpPr/>
            <p:nvPr/>
          </p:nvSpPr>
          <p:spPr>
            <a:xfrm>
              <a:off x="194289" y="2463863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213" y="0"/>
                  </a:moveTo>
                  <a:cubicBezTo>
                    <a:pt x="92" y="0"/>
                    <a:pt x="0" y="91"/>
                    <a:pt x="0" y="182"/>
                  </a:cubicBezTo>
                  <a:cubicBezTo>
                    <a:pt x="0" y="304"/>
                    <a:pt x="92" y="365"/>
                    <a:pt x="213" y="365"/>
                  </a:cubicBezTo>
                  <a:cubicBezTo>
                    <a:pt x="304" y="365"/>
                    <a:pt x="396" y="304"/>
                    <a:pt x="396" y="182"/>
                  </a:cubicBezTo>
                  <a:cubicBezTo>
                    <a:pt x="396" y="91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14"/>
            <p:cNvSpPr/>
            <p:nvPr/>
          </p:nvSpPr>
          <p:spPr>
            <a:xfrm>
              <a:off x="8424888" y="438153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14"/>
            <p:cNvSpPr/>
            <p:nvPr/>
          </p:nvSpPr>
          <p:spPr>
            <a:xfrm>
              <a:off x="8523786" y="5005044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14"/>
            <p:cNvSpPr/>
            <p:nvPr/>
          </p:nvSpPr>
          <p:spPr>
            <a:xfrm>
              <a:off x="7745143" y="4712399"/>
              <a:ext cx="22946" cy="22055"/>
            </a:xfrm>
            <a:custGeom>
              <a:rect b="b" l="l" r="r" t="t"/>
              <a:pathLst>
                <a:path extrusionOk="0" h="644" w="670">
                  <a:moveTo>
                    <a:pt x="381" y="1"/>
                  </a:moveTo>
                  <a:cubicBezTo>
                    <a:pt x="366" y="1"/>
                    <a:pt x="350" y="2"/>
                    <a:pt x="335" y="5"/>
                  </a:cubicBezTo>
                  <a:cubicBezTo>
                    <a:pt x="152" y="5"/>
                    <a:pt x="0" y="126"/>
                    <a:pt x="0" y="339"/>
                  </a:cubicBezTo>
                  <a:cubicBezTo>
                    <a:pt x="0" y="491"/>
                    <a:pt x="152" y="643"/>
                    <a:pt x="335" y="643"/>
                  </a:cubicBezTo>
                  <a:cubicBezTo>
                    <a:pt x="517" y="643"/>
                    <a:pt x="669" y="522"/>
                    <a:pt x="669" y="339"/>
                  </a:cubicBezTo>
                  <a:cubicBezTo>
                    <a:pt x="669" y="145"/>
                    <a:pt x="542" y="1"/>
                    <a:pt x="381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14"/>
            <p:cNvSpPr/>
            <p:nvPr/>
          </p:nvSpPr>
          <p:spPr>
            <a:xfrm>
              <a:off x="970474" y="465842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14"/>
            <p:cNvSpPr/>
            <p:nvPr/>
          </p:nvSpPr>
          <p:spPr>
            <a:xfrm>
              <a:off x="2298763" y="4984256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2" y="0"/>
                  </a:moveTo>
                  <a:cubicBezTo>
                    <a:pt x="91" y="0"/>
                    <a:pt x="0" y="61"/>
                    <a:pt x="0" y="182"/>
                  </a:cubicBezTo>
                  <a:cubicBezTo>
                    <a:pt x="0" y="274"/>
                    <a:pt x="91" y="365"/>
                    <a:pt x="182" y="365"/>
                  </a:cubicBezTo>
                  <a:cubicBezTo>
                    <a:pt x="304" y="365"/>
                    <a:pt x="365" y="274"/>
                    <a:pt x="365" y="182"/>
                  </a:cubicBezTo>
                  <a:cubicBezTo>
                    <a:pt x="365" y="6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14"/>
            <p:cNvSpPr/>
            <p:nvPr/>
          </p:nvSpPr>
          <p:spPr>
            <a:xfrm>
              <a:off x="1507612" y="5129705"/>
              <a:ext cx="13562" cy="12809"/>
            </a:xfrm>
            <a:custGeom>
              <a:rect b="b" l="l" r="r" t="t"/>
              <a:pathLst>
                <a:path extrusionOk="0" h="374" w="396">
                  <a:moveTo>
                    <a:pt x="193" y="1"/>
                  </a:moveTo>
                  <a:cubicBezTo>
                    <a:pt x="113" y="1"/>
                    <a:pt x="31" y="55"/>
                    <a:pt x="31" y="130"/>
                  </a:cubicBezTo>
                  <a:cubicBezTo>
                    <a:pt x="0" y="252"/>
                    <a:pt x="61" y="343"/>
                    <a:pt x="183" y="373"/>
                  </a:cubicBezTo>
                  <a:cubicBezTo>
                    <a:pt x="274" y="373"/>
                    <a:pt x="365" y="312"/>
                    <a:pt x="395" y="221"/>
                  </a:cubicBezTo>
                  <a:cubicBezTo>
                    <a:pt x="395" y="130"/>
                    <a:pt x="335" y="8"/>
                    <a:pt x="243" y="8"/>
                  </a:cubicBezTo>
                  <a:cubicBezTo>
                    <a:pt x="227" y="3"/>
                    <a:pt x="21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14"/>
            <p:cNvSpPr/>
            <p:nvPr/>
          </p:nvSpPr>
          <p:spPr>
            <a:xfrm>
              <a:off x="1578401" y="4862437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213" y="366"/>
                  </a:cubicBezTo>
                  <a:cubicBezTo>
                    <a:pt x="304" y="366"/>
                    <a:pt x="39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14"/>
            <p:cNvSpPr/>
            <p:nvPr/>
          </p:nvSpPr>
          <p:spPr>
            <a:xfrm>
              <a:off x="2117628" y="5031072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213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14"/>
            <p:cNvSpPr/>
            <p:nvPr/>
          </p:nvSpPr>
          <p:spPr>
            <a:xfrm>
              <a:off x="2418458" y="507271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14"/>
            <p:cNvSpPr/>
            <p:nvPr/>
          </p:nvSpPr>
          <p:spPr>
            <a:xfrm>
              <a:off x="3427150" y="5120595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8" y="670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14"/>
            <p:cNvSpPr/>
            <p:nvPr/>
          </p:nvSpPr>
          <p:spPr>
            <a:xfrm>
              <a:off x="9112980" y="4933227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92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66" y="304"/>
                    <a:pt x="366" y="183"/>
                  </a:cubicBezTo>
                  <a:cubicBezTo>
                    <a:pt x="36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14"/>
            <p:cNvSpPr/>
            <p:nvPr/>
          </p:nvSpPr>
          <p:spPr>
            <a:xfrm>
              <a:off x="8968284" y="507480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6" y="304"/>
                    <a:pt x="366" y="213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14"/>
            <p:cNvSpPr/>
            <p:nvPr/>
          </p:nvSpPr>
          <p:spPr>
            <a:xfrm>
              <a:off x="8152175" y="4661542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2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65"/>
                    <a:pt x="182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14"/>
            <p:cNvSpPr/>
            <p:nvPr/>
          </p:nvSpPr>
          <p:spPr>
            <a:xfrm>
              <a:off x="9119221" y="4245161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14"/>
            <p:cNvSpPr/>
            <p:nvPr/>
          </p:nvSpPr>
          <p:spPr>
            <a:xfrm>
              <a:off x="8573761" y="4660514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14"/>
            <p:cNvSpPr/>
            <p:nvPr/>
          </p:nvSpPr>
          <p:spPr>
            <a:xfrm>
              <a:off x="7719648" y="4964449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1"/>
                    <a:pt x="0" y="213"/>
                  </a:cubicBezTo>
                  <a:cubicBezTo>
                    <a:pt x="0" y="304"/>
                    <a:pt x="92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14"/>
            <p:cNvSpPr/>
            <p:nvPr/>
          </p:nvSpPr>
          <p:spPr>
            <a:xfrm>
              <a:off x="8896467" y="5006859"/>
              <a:ext cx="13562" cy="13014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1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5" y="300"/>
                    <a:pt x="365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14"/>
            <p:cNvSpPr/>
            <p:nvPr/>
          </p:nvSpPr>
          <p:spPr>
            <a:xfrm>
              <a:off x="7794581" y="4785403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14"/>
            <p:cNvSpPr/>
            <p:nvPr/>
          </p:nvSpPr>
          <p:spPr>
            <a:xfrm>
              <a:off x="9087988" y="4949906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14"/>
            <p:cNvSpPr/>
            <p:nvPr/>
          </p:nvSpPr>
          <p:spPr>
            <a:xfrm>
              <a:off x="7947633" y="482704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7"/>
                    <a:pt x="669" y="1337"/>
                  </a:cubicBezTo>
                  <a:cubicBezTo>
                    <a:pt x="1034" y="1337"/>
                    <a:pt x="1337" y="1034"/>
                    <a:pt x="1337" y="669"/>
                  </a:cubicBezTo>
                  <a:cubicBezTo>
                    <a:pt x="1337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14"/>
            <p:cNvSpPr/>
            <p:nvPr/>
          </p:nvSpPr>
          <p:spPr>
            <a:xfrm>
              <a:off x="8825686" y="473127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2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14"/>
            <p:cNvSpPr/>
            <p:nvPr/>
          </p:nvSpPr>
          <p:spPr>
            <a:xfrm>
              <a:off x="8177674" y="5036266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14"/>
            <p:cNvSpPr/>
            <p:nvPr/>
          </p:nvSpPr>
          <p:spPr>
            <a:xfrm>
              <a:off x="8063150" y="4661530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62" y="0"/>
                    <a:pt x="1" y="9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5" y="365"/>
                    <a:pt x="366" y="274"/>
                    <a:pt x="366" y="183"/>
                  </a:cubicBezTo>
                  <a:cubicBezTo>
                    <a:pt x="366" y="91"/>
                    <a:pt x="27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14"/>
            <p:cNvSpPr/>
            <p:nvPr/>
          </p:nvSpPr>
          <p:spPr>
            <a:xfrm>
              <a:off x="8266664" y="5006106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14"/>
            <p:cNvSpPr/>
            <p:nvPr/>
          </p:nvSpPr>
          <p:spPr>
            <a:xfrm>
              <a:off x="417735" y="1763503"/>
              <a:ext cx="46851" cy="45823"/>
            </a:xfrm>
            <a:custGeom>
              <a:rect b="b" l="l" r="r" t="t"/>
              <a:pathLst>
                <a:path extrusionOk="0" h="1338" w="1368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14"/>
            <p:cNvSpPr/>
            <p:nvPr/>
          </p:nvSpPr>
          <p:spPr>
            <a:xfrm>
              <a:off x="681098" y="1364793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14"/>
            <p:cNvSpPr/>
            <p:nvPr/>
          </p:nvSpPr>
          <p:spPr>
            <a:xfrm>
              <a:off x="1880259" y="500192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69"/>
                    <a:pt x="335" y="669"/>
                  </a:cubicBezTo>
                  <a:cubicBezTo>
                    <a:pt x="518" y="669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14"/>
            <p:cNvSpPr/>
            <p:nvPr/>
          </p:nvSpPr>
          <p:spPr>
            <a:xfrm>
              <a:off x="8871492" y="5156484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14"/>
            <p:cNvSpPr/>
            <p:nvPr/>
          </p:nvSpPr>
          <p:spPr>
            <a:xfrm>
              <a:off x="298422" y="2133887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1" y="152"/>
                    <a:pt x="1" y="334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14"/>
            <p:cNvSpPr/>
            <p:nvPr/>
          </p:nvSpPr>
          <p:spPr>
            <a:xfrm>
              <a:off x="3009741" y="4930111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14"/>
            <p:cNvSpPr/>
            <p:nvPr/>
          </p:nvSpPr>
          <p:spPr>
            <a:xfrm>
              <a:off x="3664519" y="4639692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14"/>
            <p:cNvSpPr/>
            <p:nvPr/>
          </p:nvSpPr>
          <p:spPr>
            <a:xfrm>
              <a:off x="2872340" y="4887438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14"/>
            <p:cNvSpPr/>
            <p:nvPr/>
          </p:nvSpPr>
          <p:spPr>
            <a:xfrm>
              <a:off x="4584715" y="4807265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275" y="1"/>
                    <a:pt x="1" y="274"/>
                    <a:pt x="1" y="670"/>
                  </a:cubicBezTo>
                  <a:cubicBezTo>
                    <a:pt x="1" y="1034"/>
                    <a:pt x="275" y="1338"/>
                    <a:pt x="670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14"/>
            <p:cNvSpPr/>
            <p:nvPr/>
          </p:nvSpPr>
          <p:spPr>
            <a:xfrm>
              <a:off x="3842504" y="4588663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14"/>
            <p:cNvSpPr/>
            <p:nvPr/>
          </p:nvSpPr>
          <p:spPr>
            <a:xfrm>
              <a:off x="8358294" y="480983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14"/>
            <p:cNvSpPr/>
            <p:nvPr/>
          </p:nvSpPr>
          <p:spPr>
            <a:xfrm>
              <a:off x="5542447" y="4636541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14"/>
            <p:cNvSpPr/>
            <p:nvPr/>
          </p:nvSpPr>
          <p:spPr>
            <a:xfrm>
              <a:off x="4485843" y="4584519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96" y="304"/>
                    <a:pt x="396" y="183"/>
                  </a:cubicBezTo>
                  <a:cubicBezTo>
                    <a:pt x="396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14"/>
            <p:cNvSpPr/>
            <p:nvPr/>
          </p:nvSpPr>
          <p:spPr>
            <a:xfrm>
              <a:off x="8890226" y="5087783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3" y="0"/>
                  </a:moveTo>
                  <a:cubicBezTo>
                    <a:pt x="91" y="0"/>
                    <a:pt x="0" y="6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95" y="274"/>
                    <a:pt x="395" y="183"/>
                  </a:cubicBezTo>
                  <a:cubicBezTo>
                    <a:pt x="39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14"/>
            <p:cNvSpPr/>
            <p:nvPr/>
          </p:nvSpPr>
          <p:spPr>
            <a:xfrm>
              <a:off x="4117340" y="4989461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14"/>
            <p:cNvSpPr/>
            <p:nvPr/>
          </p:nvSpPr>
          <p:spPr>
            <a:xfrm>
              <a:off x="3389683" y="461780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4" name="Google Shape;2114;p14"/>
          <p:cNvGrpSpPr/>
          <p:nvPr/>
        </p:nvGrpSpPr>
        <p:grpSpPr>
          <a:xfrm>
            <a:off x="127100" y="159578"/>
            <a:ext cx="8895132" cy="4797295"/>
            <a:chOff x="127100" y="159578"/>
            <a:chExt cx="8895132" cy="4797295"/>
          </a:xfrm>
        </p:grpSpPr>
        <p:grpSp>
          <p:nvGrpSpPr>
            <p:cNvPr id="2115" name="Google Shape;2115;p14"/>
            <p:cNvGrpSpPr/>
            <p:nvPr/>
          </p:nvGrpSpPr>
          <p:grpSpPr>
            <a:xfrm>
              <a:off x="8515450" y="159578"/>
              <a:ext cx="506782" cy="506795"/>
              <a:chOff x="-25134800" y="-6360725"/>
              <a:chExt cx="424050" cy="424025"/>
            </a:xfrm>
          </p:grpSpPr>
          <p:sp>
            <p:nvSpPr>
              <p:cNvPr id="2116" name="Google Shape;2116;p14"/>
              <p:cNvSpPr/>
              <p:nvPr/>
            </p:nvSpPr>
            <p:spPr>
              <a:xfrm>
                <a:off x="-24918975" y="-6360725"/>
                <a:ext cx="10650" cy="424025"/>
              </a:xfrm>
              <a:custGeom>
                <a:rect b="b" l="l" r="r" t="t"/>
                <a:pathLst>
                  <a:path extrusionOk="0" h="16961" w="426">
                    <a:moveTo>
                      <a:pt x="274" y="0"/>
                    </a:moveTo>
                    <a:lnTo>
                      <a:pt x="0" y="8055"/>
                    </a:lnTo>
                    <a:lnTo>
                      <a:pt x="365" y="16961"/>
                    </a:lnTo>
                    <a:lnTo>
                      <a:pt x="426" y="7994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14"/>
              <p:cNvSpPr/>
              <p:nvPr/>
            </p:nvSpPr>
            <p:spPr>
              <a:xfrm>
                <a:off x="-25134800" y="-6163925"/>
                <a:ext cx="424050" cy="11425"/>
              </a:xfrm>
              <a:custGeom>
                <a:rect b="b" l="l" r="r" t="t"/>
                <a:pathLst>
                  <a:path extrusionOk="0" h="457" w="16962">
                    <a:moveTo>
                      <a:pt x="8907" y="1"/>
                    </a:moveTo>
                    <a:lnTo>
                      <a:pt x="1" y="396"/>
                    </a:lnTo>
                    <a:lnTo>
                      <a:pt x="8968" y="457"/>
                    </a:lnTo>
                    <a:lnTo>
                      <a:pt x="16962" y="274"/>
                    </a:lnTo>
                    <a:lnTo>
                      <a:pt x="8907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14"/>
              <p:cNvSpPr/>
              <p:nvPr/>
            </p:nvSpPr>
            <p:spPr>
              <a:xfrm>
                <a:off x="-25032975" y="-6258150"/>
                <a:ext cx="228000" cy="211275"/>
              </a:xfrm>
              <a:custGeom>
                <a:rect b="b" l="l" r="r" t="t"/>
                <a:pathLst>
                  <a:path extrusionOk="0" h="8451" w="9120">
                    <a:moveTo>
                      <a:pt x="9120" y="1"/>
                    </a:moveTo>
                    <a:lnTo>
                      <a:pt x="4652" y="3830"/>
                    </a:lnTo>
                    <a:lnTo>
                      <a:pt x="1" y="8451"/>
                    </a:lnTo>
                    <a:lnTo>
                      <a:pt x="4895" y="4043"/>
                    </a:lnTo>
                    <a:lnTo>
                      <a:pt x="9120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14"/>
              <p:cNvSpPr/>
              <p:nvPr/>
            </p:nvSpPr>
            <p:spPr>
              <a:xfrm>
                <a:off x="-25026875" y="-6276375"/>
                <a:ext cx="211275" cy="227975"/>
              </a:xfrm>
              <a:custGeom>
                <a:rect b="b" l="l" r="r" t="t"/>
                <a:pathLst>
                  <a:path extrusionOk="0" h="9119" w="8451">
                    <a:moveTo>
                      <a:pt x="0" y="0"/>
                    </a:moveTo>
                    <a:lnTo>
                      <a:pt x="4408" y="4863"/>
                    </a:lnTo>
                    <a:lnTo>
                      <a:pt x="8450" y="9119"/>
                    </a:lnTo>
                    <a:lnTo>
                      <a:pt x="4620" y="4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0" name="Google Shape;2120;p14"/>
            <p:cNvGrpSpPr/>
            <p:nvPr/>
          </p:nvGrpSpPr>
          <p:grpSpPr>
            <a:xfrm>
              <a:off x="127100" y="4450078"/>
              <a:ext cx="506782" cy="506795"/>
              <a:chOff x="-25134800" y="-6360725"/>
              <a:chExt cx="424050" cy="424025"/>
            </a:xfrm>
          </p:grpSpPr>
          <p:sp>
            <p:nvSpPr>
              <p:cNvPr id="2121" name="Google Shape;2121;p14"/>
              <p:cNvSpPr/>
              <p:nvPr/>
            </p:nvSpPr>
            <p:spPr>
              <a:xfrm>
                <a:off x="-24918975" y="-6360725"/>
                <a:ext cx="10650" cy="424025"/>
              </a:xfrm>
              <a:custGeom>
                <a:rect b="b" l="l" r="r" t="t"/>
                <a:pathLst>
                  <a:path extrusionOk="0" h="16961" w="426">
                    <a:moveTo>
                      <a:pt x="274" y="0"/>
                    </a:moveTo>
                    <a:lnTo>
                      <a:pt x="0" y="8055"/>
                    </a:lnTo>
                    <a:lnTo>
                      <a:pt x="365" y="16961"/>
                    </a:lnTo>
                    <a:lnTo>
                      <a:pt x="426" y="7994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14"/>
              <p:cNvSpPr/>
              <p:nvPr/>
            </p:nvSpPr>
            <p:spPr>
              <a:xfrm>
                <a:off x="-25134800" y="-6163925"/>
                <a:ext cx="424050" cy="11425"/>
              </a:xfrm>
              <a:custGeom>
                <a:rect b="b" l="l" r="r" t="t"/>
                <a:pathLst>
                  <a:path extrusionOk="0" h="457" w="16962">
                    <a:moveTo>
                      <a:pt x="8907" y="1"/>
                    </a:moveTo>
                    <a:lnTo>
                      <a:pt x="1" y="396"/>
                    </a:lnTo>
                    <a:lnTo>
                      <a:pt x="8968" y="457"/>
                    </a:lnTo>
                    <a:lnTo>
                      <a:pt x="16962" y="274"/>
                    </a:lnTo>
                    <a:lnTo>
                      <a:pt x="8907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14"/>
              <p:cNvSpPr/>
              <p:nvPr/>
            </p:nvSpPr>
            <p:spPr>
              <a:xfrm>
                <a:off x="-25032975" y="-6258150"/>
                <a:ext cx="228000" cy="211275"/>
              </a:xfrm>
              <a:custGeom>
                <a:rect b="b" l="l" r="r" t="t"/>
                <a:pathLst>
                  <a:path extrusionOk="0" h="8451" w="9120">
                    <a:moveTo>
                      <a:pt x="9120" y="1"/>
                    </a:moveTo>
                    <a:lnTo>
                      <a:pt x="4652" y="3830"/>
                    </a:lnTo>
                    <a:lnTo>
                      <a:pt x="1" y="8451"/>
                    </a:lnTo>
                    <a:lnTo>
                      <a:pt x="4895" y="4043"/>
                    </a:lnTo>
                    <a:lnTo>
                      <a:pt x="9120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14"/>
              <p:cNvSpPr/>
              <p:nvPr/>
            </p:nvSpPr>
            <p:spPr>
              <a:xfrm>
                <a:off x="-25026875" y="-6276375"/>
                <a:ext cx="211275" cy="227975"/>
              </a:xfrm>
              <a:custGeom>
                <a:rect b="b" l="l" r="r" t="t"/>
                <a:pathLst>
                  <a:path extrusionOk="0" h="9119" w="8451">
                    <a:moveTo>
                      <a:pt x="0" y="0"/>
                    </a:moveTo>
                    <a:lnTo>
                      <a:pt x="4408" y="4863"/>
                    </a:lnTo>
                    <a:lnTo>
                      <a:pt x="8450" y="9119"/>
                    </a:lnTo>
                    <a:lnTo>
                      <a:pt x="4620" y="4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6" name="Google Shape;212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7" name="Google Shape;2127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128" name="Google Shape;2128;p15"/>
          <p:cNvGrpSpPr/>
          <p:nvPr/>
        </p:nvGrpSpPr>
        <p:grpSpPr>
          <a:xfrm>
            <a:off x="276" y="80"/>
            <a:ext cx="9353198" cy="5143461"/>
            <a:chOff x="276" y="80"/>
            <a:chExt cx="9353198" cy="5143461"/>
          </a:xfrm>
        </p:grpSpPr>
        <p:sp>
          <p:nvSpPr>
            <p:cNvPr id="2129" name="Google Shape;2129;p15"/>
            <p:cNvSpPr/>
            <p:nvPr/>
          </p:nvSpPr>
          <p:spPr>
            <a:xfrm>
              <a:off x="464536" y="309232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274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15"/>
            <p:cNvSpPr/>
            <p:nvPr/>
          </p:nvSpPr>
          <p:spPr>
            <a:xfrm>
              <a:off x="1128697" y="450812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8" y="1034"/>
                    <a:pt x="1338" y="669"/>
                  </a:cubicBezTo>
                  <a:cubicBezTo>
                    <a:pt x="133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15"/>
            <p:cNvSpPr/>
            <p:nvPr/>
          </p:nvSpPr>
          <p:spPr>
            <a:xfrm>
              <a:off x="1304" y="47958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69" y="0"/>
                  </a:moveTo>
                  <a:cubicBezTo>
                    <a:pt x="274" y="0"/>
                    <a:pt x="1" y="304"/>
                    <a:pt x="1" y="669"/>
                  </a:cubicBezTo>
                  <a:cubicBezTo>
                    <a:pt x="1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15"/>
            <p:cNvSpPr/>
            <p:nvPr/>
          </p:nvSpPr>
          <p:spPr>
            <a:xfrm>
              <a:off x="2801551" y="38522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15"/>
            <p:cNvSpPr/>
            <p:nvPr/>
          </p:nvSpPr>
          <p:spPr>
            <a:xfrm>
              <a:off x="722693" y="147892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4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15"/>
            <p:cNvSpPr/>
            <p:nvPr/>
          </p:nvSpPr>
          <p:spPr>
            <a:xfrm>
              <a:off x="1195309" y="89466"/>
              <a:ext cx="22946" cy="23049"/>
            </a:xfrm>
            <a:custGeom>
              <a:rect b="b" l="l" r="r" t="t"/>
              <a:pathLst>
                <a:path extrusionOk="0" h="673" w="670">
                  <a:moveTo>
                    <a:pt x="381" y="0"/>
                  </a:moveTo>
                  <a:cubicBezTo>
                    <a:pt x="366" y="0"/>
                    <a:pt x="351" y="1"/>
                    <a:pt x="335" y="4"/>
                  </a:cubicBezTo>
                  <a:cubicBezTo>
                    <a:pt x="153" y="4"/>
                    <a:pt x="1" y="126"/>
                    <a:pt x="1" y="338"/>
                  </a:cubicBezTo>
                  <a:cubicBezTo>
                    <a:pt x="1" y="521"/>
                    <a:pt x="153" y="673"/>
                    <a:pt x="335" y="673"/>
                  </a:cubicBezTo>
                  <a:cubicBezTo>
                    <a:pt x="517" y="673"/>
                    <a:pt x="669" y="521"/>
                    <a:pt x="669" y="338"/>
                  </a:cubicBezTo>
                  <a:cubicBezTo>
                    <a:pt x="669" y="144"/>
                    <a:pt x="542" y="0"/>
                    <a:pt x="381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15"/>
            <p:cNvSpPr/>
            <p:nvPr/>
          </p:nvSpPr>
          <p:spPr>
            <a:xfrm>
              <a:off x="718549" y="792259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2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15"/>
            <p:cNvSpPr/>
            <p:nvPr/>
          </p:nvSpPr>
          <p:spPr>
            <a:xfrm>
              <a:off x="420836" y="119925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22" y="1"/>
                    <a:pt x="0" y="153"/>
                    <a:pt x="0" y="335"/>
                  </a:cubicBezTo>
                  <a:cubicBezTo>
                    <a:pt x="0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15"/>
            <p:cNvSpPr/>
            <p:nvPr/>
          </p:nvSpPr>
          <p:spPr>
            <a:xfrm>
              <a:off x="2260235" y="5525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669" y="517"/>
                    <a:pt x="669" y="334"/>
                  </a:cubicBezTo>
                  <a:cubicBezTo>
                    <a:pt x="669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15"/>
            <p:cNvSpPr/>
            <p:nvPr/>
          </p:nvSpPr>
          <p:spPr>
            <a:xfrm>
              <a:off x="452070" y="2012258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7" y="1034"/>
                    <a:pt x="1337" y="669"/>
                  </a:cubicBezTo>
                  <a:cubicBezTo>
                    <a:pt x="1337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15"/>
            <p:cNvSpPr/>
            <p:nvPr/>
          </p:nvSpPr>
          <p:spPr>
            <a:xfrm>
              <a:off x="278195" y="3216674"/>
              <a:ext cx="45857" cy="46885"/>
            </a:xfrm>
            <a:custGeom>
              <a:rect b="b" l="l" r="r" t="t"/>
              <a:pathLst>
                <a:path extrusionOk="0" h="1369" w="1339">
                  <a:moveTo>
                    <a:pt x="670" y="0"/>
                  </a:moveTo>
                  <a:cubicBezTo>
                    <a:pt x="305" y="0"/>
                    <a:pt x="1" y="304"/>
                    <a:pt x="1" y="699"/>
                  </a:cubicBezTo>
                  <a:cubicBezTo>
                    <a:pt x="1" y="1064"/>
                    <a:pt x="305" y="1368"/>
                    <a:pt x="670" y="1368"/>
                  </a:cubicBezTo>
                  <a:cubicBezTo>
                    <a:pt x="1034" y="1368"/>
                    <a:pt x="1338" y="1064"/>
                    <a:pt x="1338" y="699"/>
                  </a:cubicBezTo>
                  <a:cubicBezTo>
                    <a:pt x="1338" y="304"/>
                    <a:pt x="1034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15"/>
            <p:cNvSpPr/>
            <p:nvPr/>
          </p:nvSpPr>
          <p:spPr>
            <a:xfrm>
              <a:off x="276" y="1910235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15"/>
            <p:cNvSpPr/>
            <p:nvPr/>
          </p:nvSpPr>
          <p:spPr>
            <a:xfrm>
              <a:off x="52333" y="912982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15"/>
            <p:cNvSpPr/>
            <p:nvPr/>
          </p:nvSpPr>
          <p:spPr>
            <a:xfrm>
              <a:off x="629026" y="1801978"/>
              <a:ext cx="13562" cy="13562"/>
            </a:xfrm>
            <a:custGeom>
              <a:rect b="b" l="l" r="r" t="t"/>
              <a:pathLst>
                <a:path extrusionOk="0" h="396" w="39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15"/>
            <p:cNvSpPr/>
            <p:nvPr/>
          </p:nvSpPr>
          <p:spPr>
            <a:xfrm>
              <a:off x="19010" y="310632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15"/>
            <p:cNvSpPr/>
            <p:nvPr/>
          </p:nvSpPr>
          <p:spPr>
            <a:xfrm>
              <a:off x="492653" y="3066773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15"/>
            <p:cNvSpPr/>
            <p:nvPr/>
          </p:nvSpPr>
          <p:spPr>
            <a:xfrm>
              <a:off x="568648" y="356644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15"/>
            <p:cNvSpPr/>
            <p:nvPr/>
          </p:nvSpPr>
          <p:spPr>
            <a:xfrm>
              <a:off x="3313688" y="309232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15"/>
            <p:cNvSpPr/>
            <p:nvPr/>
          </p:nvSpPr>
          <p:spPr>
            <a:xfrm>
              <a:off x="4561838" y="291526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cubicBezTo>
                    <a:pt x="0" y="1034"/>
                    <a:pt x="274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15"/>
            <p:cNvSpPr/>
            <p:nvPr/>
          </p:nvSpPr>
          <p:spPr>
            <a:xfrm>
              <a:off x="2849429" y="47958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15"/>
            <p:cNvSpPr/>
            <p:nvPr/>
          </p:nvSpPr>
          <p:spPr>
            <a:xfrm>
              <a:off x="5650703" y="38522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274" y="0"/>
                    <a:pt x="0" y="304"/>
                    <a:pt x="0" y="669"/>
                  </a:cubicBezTo>
                  <a:cubicBezTo>
                    <a:pt x="0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15"/>
            <p:cNvSpPr/>
            <p:nvPr/>
          </p:nvSpPr>
          <p:spPr>
            <a:xfrm>
              <a:off x="3571846" y="148920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2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22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15"/>
            <p:cNvSpPr/>
            <p:nvPr/>
          </p:nvSpPr>
          <p:spPr>
            <a:xfrm>
              <a:off x="4044461" y="8960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2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15"/>
            <p:cNvSpPr/>
            <p:nvPr/>
          </p:nvSpPr>
          <p:spPr>
            <a:xfrm>
              <a:off x="5109387" y="5525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15"/>
            <p:cNvSpPr/>
            <p:nvPr/>
          </p:nvSpPr>
          <p:spPr>
            <a:xfrm>
              <a:off x="1129725" y="31443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5" y="304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15"/>
            <p:cNvSpPr/>
            <p:nvPr/>
          </p:nvSpPr>
          <p:spPr>
            <a:xfrm>
              <a:off x="8110530" y="330055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15"/>
            <p:cNvSpPr/>
            <p:nvPr/>
          </p:nvSpPr>
          <p:spPr>
            <a:xfrm>
              <a:off x="8873564" y="9792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15"/>
            <p:cNvSpPr/>
            <p:nvPr/>
          </p:nvSpPr>
          <p:spPr>
            <a:xfrm>
              <a:off x="8815275" y="1030622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15"/>
            <p:cNvSpPr/>
            <p:nvPr/>
          </p:nvSpPr>
          <p:spPr>
            <a:xfrm>
              <a:off x="8521705" y="1592760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15"/>
            <p:cNvSpPr/>
            <p:nvPr/>
          </p:nvSpPr>
          <p:spPr>
            <a:xfrm>
              <a:off x="9054699" y="1170112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213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65" y="305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15"/>
            <p:cNvSpPr/>
            <p:nvPr/>
          </p:nvSpPr>
          <p:spPr>
            <a:xfrm>
              <a:off x="9187922" y="1032437"/>
              <a:ext cx="13562" cy="13014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2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6" y="300"/>
                    <a:pt x="366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15"/>
            <p:cNvSpPr/>
            <p:nvPr/>
          </p:nvSpPr>
          <p:spPr>
            <a:xfrm>
              <a:off x="8799658" y="489306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15"/>
            <p:cNvSpPr/>
            <p:nvPr/>
          </p:nvSpPr>
          <p:spPr>
            <a:xfrm>
              <a:off x="9207717" y="641296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15"/>
            <p:cNvSpPr/>
            <p:nvPr/>
          </p:nvSpPr>
          <p:spPr>
            <a:xfrm>
              <a:off x="8350981" y="608008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2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15"/>
            <p:cNvSpPr/>
            <p:nvPr/>
          </p:nvSpPr>
          <p:spPr>
            <a:xfrm>
              <a:off x="9061960" y="2302711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15"/>
            <p:cNvSpPr/>
            <p:nvPr/>
          </p:nvSpPr>
          <p:spPr>
            <a:xfrm>
              <a:off x="8768424" y="2864815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3"/>
                    <a:pt x="54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15"/>
            <p:cNvSpPr/>
            <p:nvPr/>
          </p:nvSpPr>
          <p:spPr>
            <a:xfrm>
              <a:off x="8461327" y="3144857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5" y="304"/>
                    <a:pt x="365" y="182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15"/>
            <p:cNvSpPr/>
            <p:nvPr/>
          </p:nvSpPr>
          <p:spPr>
            <a:xfrm>
              <a:off x="4773145" y="35399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5" y="305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15"/>
            <p:cNvSpPr/>
            <p:nvPr/>
          </p:nvSpPr>
          <p:spPr>
            <a:xfrm>
              <a:off x="7493219" y="249881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1" y="62"/>
                    <a:pt x="1" y="183"/>
                  </a:cubicBezTo>
                  <a:cubicBezTo>
                    <a:pt x="1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15"/>
            <p:cNvSpPr/>
            <p:nvPr/>
          </p:nvSpPr>
          <p:spPr>
            <a:xfrm>
              <a:off x="6829091" y="600713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15"/>
            <p:cNvSpPr/>
            <p:nvPr/>
          </p:nvSpPr>
          <p:spPr>
            <a:xfrm>
              <a:off x="2440308" y="23844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15"/>
            <p:cNvSpPr/>
            <p:nvPr/>
          </p:nvSpPr>
          <p:spPr>
            <a:xfrm>
              <a:off x="9306589" y="1225285"/>
              <a:ext cx="46885" cy="45857"/>
            </a:xfrm>
            <a:custGeom>
              <a:rect b="b" l="l" r="r" t="t"/>
              <a:pathLst>
                <a:path extrusionOk="0" h="1339" w="136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15"/>
            <p:cNvSpPr/>
            <p:nvPr/>
          </p:nvSpPr>
          <p:spPr>
            <a:xfrm>
              <a:off x="7383935" y="53615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4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15"/>
            <p:cNvSpPr/>
            <p:nvPr/>
          </p:nvSpPr>
          <p:spPr>
            <a:xfrm>
              <a:off x="7240266" y="135392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15"/>
            <p:cNvSpPr/>
            <p:nvPr/>
          </p:nvSpPr>
          <p:spPr>
            <a:xfrm>
              <a:off x="5949444" y="481144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15"/>
            <p:cNvSpPr/>
            <p:nvPr/>
          </p:nvSpPr>
          <p:spPr>
            <a:xfrm>
              <a:off x="6345037" y="4699008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15"/>
            <p:cNvSpPr/>
            <p:nvPr/>
          </p:nvSpPr>
          <p:spPr>
            <a:xfrm>
              <a:off x="8638284" y="15479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15"/>
            <p:cNvSpPr/>
            <p:nvPr/>
          </p:nvSpPr>
          <p:spPr>
            <a:xfrm>
              <a:off x="8616434" y="2655597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15"/>
            <p:cNvSpPr/>
            <p:nvPr/>
          </p:nvSpPr>
          <p:spPr>
            <a:xfrm>
              <a:off x="6724979" y="4687570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15"/>
            <p:cNvSpPr/>
            <p:nvPr/>
          </p:nvSpPr>
          <p:spPr>
            <a:xfrm>
              <a:off x="8660168" y="3911008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15"/>
            <p:cNvSpPr/>
            <p:nvPr/>
          </p:nvSpPr>
          <p:spPr>
            <a:xfrm>
              <a:off x="9099461" y="3196879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15"/>
            <p:cNvSpPr/>
            <p:nvPr/>
          </p:nvSpPr>
          <p:spPr>
            <a:xfrm>
              <a:off x="8442593" y="3984640"/>
              <a:ext cx="14589" cy="13014"/>
            </a:xfrm>
            <a:custGeom>
              <a:rect b="b" l="l" r="r" t="t"/>
              <a:pathLst>
                <a:path extrusionOk="0" h="380" w="426">
                  <a:moveTo>
                    <a:pt x="196" y="0"/>
                  </a:moveTo>
                  <a:cubicBezTo>
                    <a:pt x="122" y="0"/>
                    <a:pt x="56" y="55"/>
                    <a:pt x="31" y="130"/>
                  </a:cubicBezTo>
                  <a:cubicBezTo>
                    <a:pt x="0" y="251"/>
                    <a:pt x="92" y="343"/>
                    <a:pt x="183" y="373"/>
                  </a:cubicBezTo>
                  <a:cubicBezTo>
                    <a:pt x="195" y="377"/>
                    <a:pt x="208" y="379"/>
                    <a:pt x="221" y="379"/>
                  </a:cubicBezTo>
                  <a:cubicBezTo>
                    <a:pt x="304" y="379"/>
                    <a:pt x="396" y="300"/>
                    <a:pt x="396" y="221"/>
                  </a:cubicBezTo>
                  <a:cubicBezTo>
                    <a:pt x="426" y="130"/>
                    <a:pt x="365" y="8"/>
                    <a:pt x="244" y="8"/>
                  </a:cubicBezTo>
                  <a:cubicBezTo>
                    <a:pt x="227" y="3"/>
                    <a:pt x="211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15"/>
            <p:cNvSpPr/>
            <p:nvPr/>
          </p:nvSpPr>
          <p:spPr>
            <a:xfrm>
              <a:off x="6694807" y="514306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61" y="0"/>
                    <a:pt x="0" y="92"/>
                    <a:pt x="0" y="183"/>
                  </a:cubicBezTo>
                  <a:cubicBezTo>
                    <a:pt x="0" y="304"/>
                    <a:pt x="61" y="396"/>
                    <a:pt x="182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15"/>
            <p:cNvSpPr/>
            <p:nvPr/>
          </p:nvSpPr>
          <p:spPr>
            <a:xfrm>
              <a:off x="7143449" y="57259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365" y="305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15"/>
            <p:cNvSpPr/>
            <p:nvPr/>
          </p:nvSpPr>
          <p:spPr>
            <a:xfrm>
              <a:off x="6977931" y="295294"/>
              <a:ext cx="14624" cy="12980"/>
            </a:xfrm>
            <a:custGeom>
              <a:rect b="b" l="l" r="r" t="t"/>
              <a:pathLst>
                <a:path extrusionOk="0" h="379" w="427">
                  <a:moveTo>
                    <a:pt x="225" y="0"/>
                  </a:moveTo>
                  <a:cubicBezTo>
                    <a:pt x="180" y="0"/>
                    <a:pt x="133" y="15"/>
                    <a:pt x="92" y="43"/>
                  </a:cubicBezTo>
                  <a:cubicBezTo>
                    <a:pt x="1" y="73"/>
                    <a:pt x="1" y="195"/>
                    <a:pt x="62" y="286"/>
                  </a:cubicBezTo>
                  <a:cubicBezTo>
                    <a:pt x="101" y="345"/>
                    <a:pt x="153" y="378"/>
                    <a:pt x="209" y="378"/>
                  </a:cubicBezTo>
                  <a:cubicBezTo>
                    <a:pt x="240" y="378"/>
                    <a:pt x="272" y="368"/>
                    <a:pt x="305" y="347"/>
                  </a:cubicBezTo>
                  <a:cubicBezTo>
                    <a:pt x="396" y="286"/>
                    <a:pt x="426" y="164"/>
                    <a:pt x="365" y="73"/>
                  </a:cubicBezTo>
                  <a:cubicBezTo>
                    <a:pt x="332" y="23"/>
                    <a:pt x="280" y="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15"/>
            <p:cNvSpPr/>
            <p:nvPr/>
          </p:nvSpPr>
          <p:spPr>
            <a:xfrm>
              <a:off x="6660456" y="80"/>
              <a:ext cx="13562" cy="12774"/>
            </a:xfrm>
            <a:custGeom>
              <a:rect b="b" l="l" r="r" t="t"/>
              <a:pathLst>
                <a:path extrusionOk="0" h="373" w="396">
                  <a:moveTo>
                    <a:pt x="243" y="0"/>
                  </a:moveTo>
                  <a:cubicBezTo>
                    <a:pt x="122" y="0"/>
                    <a:pt x="30" y="61"/>
                    <a:pt x="0" y="152"/>
                  </a:cubicBezTo>
                  <a:cubicBezTo>
                    <a:pt x="0" y="243"/>
                    <a:pt x="61" y="365"/>
                    <a:pt x="152" y="365"/>
                  </a:cubicBezTo>
                  <a:cubicBezTo>
                    <a:pt x="174" y="370"/>
                    <a:pt x="194" y="373"/>
                    <a:pt x="213" y="373"/>
                  </a:cubicBezTo>
                  <a:cubicBezTo>
                    <a:pt x="303" y="373"/>
                    <a:pt x="365" y="318"/>
                    <a:pt x="365" y="243"/>
                  </a:cubicBezTo>
                  <a:cubicBezTo>
                    <a:pt x="395" y="122"/>
                    <a:pt x="334" y="3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15"/>
            <p:cNvSpPr/>
            <p:nvPr/>
          </p:nvSpPr>
          <p:spPr>
            <a:xfrm>
              <a:off x="6070201" y="52783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15"/>
            <p:cNvSpPr/>
            <p:nvPr/>
          </p:nvSpPr>
          <p:spPr>
            <a:xfrm>
              <a:off x="7748260" y="10624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15"/>
            <p:cNvSpPr/>
            <p:nvPr/>
          </p:nvSpPr>
          <p:spPr>
            <a:xfrm>
              <a:off x="7974156" y="46433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15"/>
            <p:cNvSpPr/>
            <p:nvPr/>
          </p:nvSpPr>
          <p:spPr>
            <a:xfrm>
              <a:off x="8107413" y="325877"/>
              <a:ext cx="13562" cy="12809"/>
            </a:xfrm>
            <a:custGeom>
              <a:rect b="b" l="l" r="r" t="t"/>
              <a:pathLst>
                <a:path extrusionOk="0" h="374" w="396">
                  <a:moveTo>
                    <a:pt x="243" y="1"/>
                  </a:moveTo>
                  <a:cubicBezTo>
                    <a:pt x="122" y="1"/>
                    <a:pt x="30" y="62"/>
                    <a:pt x="0" y="153"/>
                  </a:cubicBezTo>
                  <a:cubicBezTo>
                    <a:pt x="0" y="244"/>
                    <a:pt x="61" y="366"/>
                    <a:pt x="152" y="366"/>
                  </a:cubicBezTo>
                  <a:cubicBezTo>
                    <a:pt x="168" y="371"/>
                    <a:pt x="185" y="374"/>
                    <a:pt x="202" y="374"/>
                  </a:cubicBezTo>
                  <a:cubicBezTo>
                    <a:pt x="282" y="374"/>
                    <a:pt x="365" y="319"/>
                    <a:pt x="365" y="244"/>
                  </a:cubicBezTo>
                  <a:cubicBezTo>
                    <a:pt x="395" y="122"/>
                    <a:pt x="334" y="3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15"/>
            <p:cNvSpPr/>
            <p:nvPr/>
          </p:nvSpPr>
          <p:spPr>
            <a:xfrm>
              <a:off x="8463416" y="35934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15"/>
            <p:cNvSpPr/>
            <p:nvPr/>
          </p:nvSpPr>
          <p:spPr>
            <a:xfrm>
              <a:off x="9203539" y="2637891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15"/>
            <p:cNvSpPr/>
            <p:nvPr/>
          </p:nvSpPr>
          <p:spPr>
            <a:xfrm>
              <a:off x="487447" y="3038655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1" y="122"/>
                    <a:pt x="1" y="335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22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15"/>
            <p:cNvSpPr/>
            <p:nvPr/>
          </p:nvSpPr>
          <p:spPr>
            <a:xfrm>
              <a:off x="429158" y="3971386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15"/>
            <p:cNvSpPr/>
            <p:nvPr/>
          </p:nvSpPr>
          <p:spPr>
            <a:xfrm>
              <a:off x="136650" y="453349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5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15"/>
            <p:cNvSpPr/>
            <p:nvPr/>
          </p:nvSpPr>
          <p:spPr>
            <a:xfrm>
              <a:off x="669610" y="411087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62" y="0"/>
                    <a:pt x="1" y="91"/>
                    <a:pt x="1" y="213"/>
                  </a:cubicBezTo>
                  <a:cubicBezTo>
                    <a:pt x="1" y="304"/>
                    <a:pt x="62" y="395"/>
                    <a:pt x="183" y="395"/>
                  </a:cubicBezTo>
                  <a:cubicBezTo>
                    <a:pt x="274" y="395"/>
                    <a:pt x="366" y="304"/>
                    <a:pt x="366" y="213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15"/>
            <p:cNvSpPr/>
            <p:nvPr/>
          </p:nvSpPr>
          <p:spPr>
            <a:xfrm>
              <a:off x="772660" y="4943638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15"/>
            <p:cNvSpPr/>
            <p:nvPr/>
          </p:nvSpPr>
          <p:spPr>
            <a:xfrm>
              <a:off x="1526345" y="4595958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15"/>
            <p:cNvSpPr/>
            <p:nvPr/>
          </p:nvSpPr>
          <p:spPr>
            <a:xfrm>
              <a:off x="635259" y="4899939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274" y="395"/>
                    <a:pt x="365" y="304"/>
                    <a:pt x="365" y="21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15"/>
            <p:cNvSpPr/>
            <p:nvPr/>
          </p:nvSpPr>
          <p:spPr>
            <a:xfrm>
              <a:off x="413541" y="3430070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92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15"/>
            <p:cNvSpPr/>
            <p:nvPr/>
          </p:nvSpPr>
          <p:spPr>
            <a:xfrm>
              <a:off x="8424888" y="438153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15"/>
            <p:cNvSpPr/>
            <p:nvPr/>
          </p:nvSpPr>
          <p:spPr>
            <a:xfrm>
              <a:off x="7745143" y="4712399"/>
              <a:ext cx="22946" cy="22055"/>
            </a:xfrm>
            <a:custGeom>
              <a:rect b="b" l="l" r="r" t="t"/>
              <a:pathLst>
                <a:path extrusionOk="0" h="644" w="670">
                  <a:moveTo>
                    <a:pt x="381" y="1"/>
                  </a:moveTo>
                  <a:cubicBezTo>
                    <a:pt x="366" y="1"/>
                    <a:pt x="350" y="2"/>
                    <a:pt x="335" y="5"/>
                  </a:cubicBezTo>
                  <a:cubicBezTo>
                    <a:pt x="152" y="5"/>
                    <a:pt x="0" y="126"/>
                    <a:pt x="0" y="339"/>
                  </a:cubicBezTo>
                  <a:cubicBezTo>
                    <a:pt x="0" y="491"/>
                    <a:pt x="152" y="643"/>
                    <a:pt x="335" y="643"/>
                  </a:cubicBezTo>
                  <a:cubicBezTo>
                    <a:pt x="517" y="643"/>
                    <a:pt x="669" y="522"/>
                    <a:pt x="669" y="339"/>
                  </a:cubicBezTo>
                  <a:cubicBezTo>
                    <a:pt x="669" y="145"/>
                    <a:pt x="542" y="1"/>
                    <a:pt x="381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15"/>
            <p:cNvSpPr/>
            <p:nvPr/>
          </p:nvSpPr>
          <p:spPr>
            <a:xfrm>
              <a:off x="970474" y="465842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15"/>
            <p:cNvSpPr/>
            <p:nvPr/>
          </p:nvSpPr>
          <p:spPr>
            <a:xfrm>
              <a:off x="2298763" y="4984256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2" y="0"/>
                  </a:moveTo>
                  <a:cubicBezTo>
                    <a:pt x="91" y="0"/>
                    <a:pt x="0" y="61"/>
                    <a:pt x="0" y="182"/>
                  </a:cubicBezTo>
                  <a:cubicBezTo>
                    <a:pt x="0" y="274"/>
                    <a:pt x="91" y="365"/>
                    <a:pt x="182" y="365"/>
                  </a:cubicBezTo>
                  <a:cubicBezTo>
                    <a:pt x="304" y="365"/>
                    <a:pt x="365" y="274"/>
                    <a:pt x="365" y="182"/>
                  </a:cubicBezTo>
                  <a:cubicBezTo>
                    <a:pt x="365" y="6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15"/>
            <p:cNvSpPr/>
            <p:nvPr/>
          </p:nvSpPr>
          <p:spPr>
            <a:xfrm>
              <a:off x="1578401" y="4862437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213" y="366"/>
                  </a:cubicBezTo>
                  <a:cubicBezTo>
                    <a:pt x="304" y="366"/>
                    <a:pt x="39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15"/>
            <p:cNvSpPr/>
            <p:nvPr/>
          </p:nvSpPr>
          <p:spPr>
            <a:xfrm>
              <a:off x="2117628" y="5031072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213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15"/>
            <p:cNvSpPr/>
            <p:nvPr/>
          </p:nvSpPr>
          <p:spPr>
            <a:xfrm>
              <a:off x="2418458" y="507271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15"/>
            <p:cNvSpPr/>
            <p:nvPr/>
          </p:nvSpPr>
          <p:spPr>
            <a:xfrm>
              <a:off x="3427150" y="5120595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8" y="670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15"/>
            <p:cNvSpPr/>
            <p:nvPr/>
          </p:nvSpPr>
          <p:spPr>
            <a:xfrm>
              <a:off x="8152175" y="4661542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2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65"/>
                    <a:pt x="182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15"/>
            <p:cNvSpPr/>
            <p:nvPr/>
          </p:nvSpPr>
          <p:spPr>
            <a:xfrm>
              <a:off x="9119221" y="4245161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15"/>
            <p:cNvSpPr/>
            <p:nvPr/>
          </p:nvSpPr>
          <p:spPr>
            <a:xfrm>
              <a:off x="8573761" y="4660514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15"/>
            <p:cNvSpPr/>
            <p:nvPr/>
          </p:nvSpPr>
          <p:spPr>
            <a:xfrm>
              <a:off x="9238951" y="3549765"/>
              <a:ext cx="46851" cy="45857"/>
            </a:xfrm>
            <a:custGeom>
              <a:rect b="b" l="l" r="r" t="t"/>
              <a:pathLst>
                <a:path extrusionOk="0" h="1339" w="1368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38"/>
                    <a:pt x="699" y="1338"/>
                  </a:cubicBezTo>
                  <a:cubicBezTo>
                    <a:pt x="1064" y="1338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15"/>
            <p:cNvSpPr/>
            <p:nvPr/>
          </p:nvSpPr>
          <p:spPr>
            <a:xfrm>
              <a:off x="9087988" y="4949906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15"/>
            <p:cNvSpPr/>
            <p:nvPr/>
          </p:nvSpPr>
          <p:spPr>
            <a:xfrm>
              <a:off x="8825686" y="473127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2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15"/>
            <p:cNvSpPr/>
            <p:nvPr/>
          </p:nvSpPr>
          <p:spPr>
            <a:xfrm>
              <a:off x="8266664" y="5006106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15"/>
            <p:cNvSpPr/>
            <p:nvPr/>
          </p:nvSpPr>
          <p:spPr>
            <a:xfrm>
              <a:off x="1880259" y="500192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69"/>
                    <a:pt x="335" y="669"/>
                  </a:cubicBezTo>
                  <a:cubicBezTo>
                    <a:pt x="518" y="669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15"/>
            <p:cNvSpPr/>
            <p:nvPr/>
          </p:nvSpPr>
          <p:spPr>
            <a:xfrm>
              <a:off x="3009741" y="4930111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15"/>
            <p:cNvSpPr/>
            <p:nvPr/>
          </p:nvSpPr>
          <p:spPr>
            <a:xfrm>
              <a:off x="3664519" y="4639692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15"/>
            <p:cNvSpPr/>
            <p:nvPr/>
          </p:nvSpPr>
          <p:spPr>
            <a:xfrm>
              <a:off x="2872340" y="4887438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15"/>
            <p:cNvSpPr/>
            <p:nvPr/>
          </p:nvSpPr>
          <p:spPr>
            <a:xfrm>
              <a:off x="4584715" y="4807265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275" y="1"/>
                    <a:pt x="1" y="274"/>
                    <a:pt x="1" y="670"/>
                  </a:cubicBezTo>
                  <a:cubicBezTo>
                    <a:pt x="1" y="1034"/>
                    <a:pt x="275" y="1338"/>
                    <a:pt x="670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15"/>
            <p:cNvSpPr/>
            <p:nvPr/>
          </p:nvSpPr>
          <p:spPr>
            <a:xfrm>
              <a:off x="3842504" y="4588663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15"/>
            <p:cNvSpPr/>
            <p:nvPr/>
          </p:nvSpPr>
          <p:spPr>
            <a:xfrm>
              <a:off x="5542447" y="4636541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15"/>
            <p:cNvSpPr/>
            <p:nvPr/>
          </p:nvSpPr>
          <p:spPr>
            <a:xfrm>
              <a:off x="4485843" y="4584519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96" y="304"/>
                    <a:pt x="396" y="183"/>
                  </a:cubicBezTo>
                  <a:cubicBezTo>
                    <a:pt x="396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15"/>
            <p:cNvSpPr/>
            <p:nvPr/>
          </p:nvSpPr>
          <p:spPr>
            <a:xfrm>
              <a:off x="4117340" y="4989461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15"/>
            <p:cNvSpPr/>
            <p:nvPr/>
          </p:nvSpPr>
          <p:spPr>
            <a:xfrm>
              <a:off x="3389683" y="461780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4" name="Google Shape;2224;p15"/>
          <p:cNvGrpSpPr/>
          <p:nvPr/>
        </p:nvGrpSpPr>
        <p:grpSpPr>
          <a:xfrm>
            <a:off x="-368725" y="-279012"/>
            <a:ext cx="9288800" cy="5126939"/>
            <a:chOff x="-368725" y="-279012"/>
            <a:chExt cx="9288800" cy="5126939"/>
          </a:xfrm>
        </p:grpSpPr>
        <p:sp>
          <p:nvSpPr>
            <p:cNvPr id="2225" name="Google Shape;2225;p15"/>
            <p:cNvSpPr/>
            <p:nvPr/>
          </p:nvSpPr>
          <p:spPr>
            <a:xfrm flipH="1">
              <a:off x="-368725" y="-279012"/>
              <a:ext cx="730259" cy="578678"/>
            </a:xfrm>
            <a:custGeom>
              <a:rect b="b" l="l" r="r" t="t"/>
              <a:pathLst>
                <a:path extrusionOk="0" h="5959" w="11521">
                  <a:moveTo>
                    <a:pt x="11430" y="213"/>
                  </a:moveTo>
                  <a:cubicBezTo>
                    <a:pt x="11521" y="426"/>
                    <a:pt x="882" y="5776"/>
                    <a:pt x="670" y="5867"/>
                  </a:cubicBezTo>
                  <a:cubicBezTo>
                    <a:pt x="457" y="5958"/>
                    <a:pt x="183" y="5867"/>
                    <a:pt x="92" y="5685"/>
                  </a:cubicBezTo>
                  <a:cubicBezTo>
                    <a:pt x="1" y="5472"/>
                    <a:pt x="92" y="5198"/>
                    <a:pt x="274" y="5107"/>
                  </a:cubicBezTo>
                  <a:cubicBezTo>
                    <a:pt x="487" y="5016"/>
                    <a:pt x="11308" y="1"/>
                    <a:pt x="11430" y="213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85738" rotWithShape="0" algn="bl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15"/>
            <p:cNvSpPr/>
            <p:nvPr/>
          </p:nvSpPr>
          <p:spPr>
            <a:xfrm>
              <a:off x="8496534" y="4512302"/>
              <a:ext cx="423541" cy="335626"/>
            </a:xfrm>
            <a:custGeom>
              <a:rect b="b" l="l" r="r" t="t"/>
              <a:pathLst>
                <a:path extrusionOk="0" h="5959" w="11521">
                  <a:moveTo>
                    <a:pt x="11430" y="213"/>
                  </a:moveTo>
                  <a:cubicBezTo>
                    <a:pt x="11521" y="426"/>
                    <a:pt x="882" y="5776"/>
                    <a:pt x="670" y="5867"/>
                  </a:cubicBezTo>
                  <a:cubicBezTo>
                    <a:pt x="457" y="5958"/>
                    <a:pt x="183" y="5867"/>
                    <a:pt x="92" y="5685"/>
                  </a:cubicBezTo>
                  <a:cubicBezTo>
                    <a:pt x="1" y="5472"/>
                    <a:pt x="92" y="5198"/>
                    <a:pt x="274" y="5107"/>
                  </a:cubicBezTo>
                  <a:cubicBezTo>
                    <a:pt x="487" y="5016"/>
                    <a:pt x="11308" y="1"/>
                    <a:pt x="11430" y="213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85738" rotWithShape="0" algn="bl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2227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8" name="Google Shape;222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9" name="Google Shape;2229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30" name="Google Shape;2230;p16"/>
          <p:cNvGrpSpPr/>
          <p:nvPr/>
        </p:nvGrpSpPr>
        <p:grpSpPr>
          <a:xfrm flipH="1" rot="10800000">
            <a:off x="276" y="80"/>
            <a:ext cx="9353198" cy="5095583"/>
            <a:chOff x="276" y="80"/>
            <a:chExt cx="9353198" cy="5095583"/>
          </a:xfrm>
        </p:grpSpPr>
        <p:sp>
          <p:nvSpPr>
            <p:cNvPr id="2231" name="Google Shape;2231;p16"/>
            <p:cNvSpPr/>
            <p:nvPr/>
          </p:nvSpPr>
          <p:spPr>
            <a:xfrm>
              <a:off x="464536" y="309232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274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16"/>
            <p:cNvSpPr/>
            <p:nvPr/>
          </p:nvSpPr>
          <p:spPr>
            <a:xfrm>
              <a:off x="1128697" y="450812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8" y="1034"/>
                    <a:pt x="1338" y="669"/>
                  </a:cubicBezTo>
                  <a:cubicBezTo>
                    <a:pt x="133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16"/>
            <p:cNvSpPr/>
            <p:nvPr/>
          </p:nvSpPr>
          <p:spPr>
            <a:xfrm>
              <a:off x="1304" y="47958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69" y="0"/>
                  </a:moveTo>
                  <a:cubicBezTo>
                    <a:pt x="274" y="0"/>
                    <a:pt x="1" y="304"/>
                    <a:pt x="1" y="669"/>
                  </a:cubicBezTo>
                  <a:cubicBezTo>
                    <a:pt x="1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16"/>
            <p:cNvSpPr/>
            <p:nvPr/>
          </p:nvSpPr>
          <p:spPr>
            <a:xfrm>
              <a:off x="2801551" y="38522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16"/>
            <p:cNvSpPr/>
            <p:nvPr/>
          </p:nvSpPr>
          <p:spPr>
            <a:xfrm>
              <a:off x="722693" y="147892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4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16"/>
            <p:cNvSpPr/>
            <p:nvPr/>
          </p:nvSpPr>
          <p:spPr>
            <a:xfrm>
              <a:off x="1195309" y="89466"/>
              <a:ext cx="22946" cy="23049"/>
            </a:xfrm>
            <a:custGeom>
              <a:rect b="b" l="l" r="r" t="t"/>
              <a:pathLst>
                <a:path extrusionOk="0" h="673" w="670">
                  <a:moveTo>
                    <a:pt x="381" y="0"/>
                  </a:moveTo>
                  <a:cubicBezTo>
                    <a:pt x="366" y="0"/>
                    <a:pt x="351" y="1"/>
                    <a:pt x="335" y="4"/>
                  </a:cubicBezTo>
                  <a:cubicBezTo>
                    <a:pt x="153" y="4"/>
                    <a:pt x="1" y="126"/>
                    <a:pt x="1" y="338"/>
                  </a:cubicBezTo>
                  <a:cubicBezTo>
                    <a:pt x="1" y="521"/>
                    <a:pt x="153" y="673"/>
                    <a:pt x="335" y="673"/>
                  </a:cubicBezTo>
                  <a:cubicBezTo>
                    <a:pt x="517" y="673"/>
                    <a:pt x="669" y="521"/>
                    <a:pt x="669" y="338"/>
                  </a:cubicBezTo>
                  <a:cubicBezTo>
                    <a:pt x="669" y="144"/>
                    <a:pt x="542" y="0"/>
                    <a:pt x="381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16"/>
            <p:cNvSpPr/>
            <p:nvPr/>
          </p:nvSpPr>
          <p:spPr>
            <a:xfrm>
              <a:off x="718549" y="792259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2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16"/>
            <p:cNvSpPr/>
            <p:nvPr/>
          </p:nvSpPr>
          <p:spPr>
            <a:xfrm>
              <a:off x="957974" y="931749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1"/>
                    <a:pt x="0" y="213"/>
                  </a:cubicBezTo>
                  <a:cubicBezTo>
                    <a:pt x="0" y="304"/>
                    <a:pt x="92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16"/>
            <p:cNvSpPr/>
            <p:nvPr/>
          </p:nvSpPr>
          <p:spPr>
            <a:xfrm>
              <a:off x="1307743" y="720408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16"/>
            <p:cNvSpPr/>
            <p:nvPr/>
          </p:nvSpPr>
          <p:spPr>
            <a:xfrm>
              <a:off x="1163048" y="861987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16"/>
            <p:cNvSpPr/>
            <p:nvPr/>
          </p:nvSpPr>
          <p:spPr>
            <a:xfrm>
              <a:off x="1083936" y="972332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16"/>
            <p:cNvSpPr/>
            <p:nvPr/>
          </p:nvSpPr>
          <p:spPr>
            <a:xfrm>
              <a:off x="1091231" y="794314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2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182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16"/>
            <p:cNvSpPr/>
            <p:nvPr/>
          </p:nvSpPr>
          <p:spPr>
            <a:xfrm>
              <a:off x="420836" y="119925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22" y="1"/>
                    <a:pt x="0" y="153"/>
                    <a:pt x="0" y="335"/>
                  </a:cubicBezTo>
                  <a:cubicBezTo>
                    <a:pt x="0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16"/>
            <p:cNvSpPr/>
            <p:nvPr/>
          </p:nvSpPr>
          <p:spPr>
            <a:xfrm>
              <a:off x="2260235" y="5525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669" y="517"/>
                    <a:pt x="669" y="334"/>
                  </a:cubicBezTo>
                  <a:cubicBezTo>
                    <a:pt x="669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16"/>
            <p:cNvSpPr/>
            <p:nvPr/>
          </p:nvSpPr>
          <p:spPr>
            <a:xfrm>
              <a:off x="452070" y="2012258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7" y="1034"/>
                    <a:pt x="1337" y="669"/>
                  </a:cubicBezTo>
                  <a:cubicBezTo>
                    <a:pt x="1337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16"/>
            <p:cNvSpPr/>
            <p:nvPr/>
          </p:nvSpPr>
          <p:spPr>
            <a:xfrm>
              <a:off x="278195" y="3216674"/>
              <a:ext cx="45857" cy="46885"/>
            </a:xfrm>
            <a:custGeom>
              <a:rect b="b" l="l" r="r" t="t"/>
              <a:pathLst>
                <a:path extrusionOk="0" h="1369" w="1339">
                  <a:moveTo>
                    <a:pt x="670" y="0"/>
                  </a:moveTo>
                  <a:cubicBezTo>
                    <a:pt x="305" y="0"/>
                    <a:pt x="1" y="304"/>
                    <a:pt x="1" y="699"/>
                  </a:cubicBezTo>
                  <a:cubicBezTo>
                    <a:pt x="1" y="1064"/>
                    <a:pt x="305" y="1368"/>
                    <a:pt x="670" y="1368"/>
                  </a:cubicBezTo>
                  <a:cubicBezTo>
                    <a:pt x="1034" y="1368"/>
                    <a:pt x="1338" y="1064"/>
                    <a:pt x="1338" y="699"/>
                  </a:cubicBezTo>
                  <a:cubicBezTo>
                    <a:pt x="1338" y="304"/>
                    <a:pt x="1034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16"/>
            <p:cNvSpPr/>
            <p:nvPr/>
          </p:nvSpPr>
          <p:spPr>
            <a:xfrm>
              <a:off x="3647841" y="825548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274" y="1"/>
                    <a:pt x="1" y="305"/>
                    <a:pt x="1" y="669"/>
                  </a:cubicBezTo>
                  <a:cubicBezTo>
                    <a:pt x="1" y="1034"/>
                    <a:pt x="274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16"/>
            <p:cNvSpPr/>
            <p:nvPr/>
          </p:nvSpPr>
          <p:spPr>
            <a:xfrm>
              <a:off x="1677274" y="87448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69" y="517"/>
                    <a:pt x="669" y="335"/>
                  </a:cubicBezTo>
                  <a:cubicBezTo>
                    <a:pt x="669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16"/>
            <p:cNvSpPr/>
            <p:nvPr/>
          </p:nvSpPr>
          <p:spPr>
            <a:xfrm>
              <a:off x="276" y="1910235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16"/>
            <p:cNvSpPr/>
            <p:nvPr/>
          </p:nvSpPr>
          <p:spPr>
            <a:xfrm>
              <a:off x="1093285" y="222462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16"/>
            <p:cNvSpPr/>
            <p:nvPr/>
          </p:nvSpPr>
          <p:spPr>
            <a:xfrm>
              <a:off x="52333" y="912982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16"/>
            <p:cNvSpPr/>
            <p:nvPr/>
          </p:nvSpPr>
          <p:spPr>
            <a:xfrm>
              <a:off x="1239043" y="2617069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16"/>
            <p:cNvSpPr/>
            <p:nvPr/>
          </p:nvSpPr>
          <p:spPr>
            <a:xfrm>
              <a:off x="1332710" y="236514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16"/>
            <p:cNvSpPr/>
            <p:nvPr/>
          </p:nvSpPr>
          <p:spPr>
            <a:xfrm>
              <a:off x="1298359" y="3154206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274"/>
                    <a:pt x="92" y="365"/>
                    <a:pt x="214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92"/>
                    <a:pt x="305" y="1"/>
                    <a:pt x="21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16"/>
            <p:cNvSpPr/>
            <p:nvPr/>
          </p:nvSpPr>
          <p:spPr>
            <a:xfrm>
              <a:off x="1077669" y="1683311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274" y="396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16"/>
            <p:cNvSpPr/>
            <p:nvPr/>
          </p:nvSpPr>
          <p:spPr>
            <a:xfrm>
              <a:off x="629026" y="1801978"/>
              <a:ext cx="13562" cy="13562"/>
            </a:xfrm>
            <a:custGeom>
              <a:rect b="b" l="l" r="r" t="t"/>
              <a:pathLst>
                <a:path extrusionOk="0" h="396" w="39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16"/>
            <p:cNvSpPr/>
            <p:nvPr/>
          </p:nvSpPr>
          <p:spPr>
            <a:xfrm>
              <a:off x="19010" y="310632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16"/>
            <p:cNvSpPr/>
            <p:nvPr/>
          </p:nvSpPr>
          <p:spPr>
            <a:xfrm>
              <a:off x="492653" y="3066773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16"/>
            <p:cNvSpPr/>
            <p:nvPr/>
          </p:nvSpPr>
          <p:spPr>
            <a:xfrm>
              <a:off x="795572" y="2632686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16"/>
            <p:cNvSpPr/>
            <p:nvPr/>
          </p:nvSpPr>
          <p:spPr>
            <a:xfrm>
              <a:off x="568648" y="356644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16"/>
            <p:cNvSpPr/>
            <p:nvPr/>
          </p:nvSpPr>
          <p:spPr>
            <a:xfrm>
              <a:off x="3313688" y="309232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16"/>
            <p:cNvSpPr/>
            <p:nvPr/>
          </p:nvSpPr>
          <p:spPr>
            <a:xfrm>
              <a:off x="4561838" y="291526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cubicBezTo>
                    <a:pt x="0" y="1034"/>
                    <a:pt x="274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16"/>
            <p:cNvSpPr/>
            <p:nvPr/>
          </p:nvSpPr>
          <p:spPr>
            <a:xfrm>
              <a:off x="2849429" y="47958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16"/>
            <p:cNvSpPr/>
            <p:nvPr/>
          </p:nvSpPr>
          <p:spPr>
            <a:xfrm>
              <a:off x="5650703" y="38522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274" y="0"/>
                    <a:pt x="0" y="304"/>
                    <a:pt x="0" y="669"/>
                  </a:cubicBezTo>
                  <a:cubicBezTo>
                    <a:pt x="0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16"/>
            <p:cNvSpPr/>
            <p:nvPr/>
          </p:nvSpPr>
          <p:spPr>
            <a:xfrm>
              <a:off x="3571846" y="148920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2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22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16"/>
            <p:cNvSpPr/>
            <p:nvPr/>
          </p:nvSpPr>
          <p:spPr>
            <a:xfrm>
              <a:off x="4044461" y="8960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2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16"/>
            <p:cNvSpPr/>
            <p:nvPr/>
          </p:nvSpPr>
          <p:spPr>
            <a:xfrm>
              <a:off x="3567702" y="792259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2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16"/>
            <p:cNvSpPr/>
            <p:nvPr/>
          </p:nvSpPr>
          <p:spPr>
            <a:xfrm>
              <a:off x="4156896" y="720408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16"/>
            <p:cNvSpPr/>
            <p:nvPr/>
          </p:nvSpPr>
          <p:spPr>
            <a:xfrm>
              <a:off x="4012200" y="861987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16"/>
            <p:cNvSpPr/>
            <p:nvPr/>
          </p:nvSpPr>
          <p:spPr>
            <a:xfrm>
              <a:off x="2294585" y="868220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0" y="6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16"/>
            <p:cNvSpPr/>
            <p:nvPr/>
          </p:nvSpPr>
          <p:spPr>
            <a:xfrm>
              <a:off x="5109387" y="5525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16"/>
            <p:cNvSpPr/>
            <p:nvPr/>
          </p:nvSpPr>
          <p:spPr>
            <a:xfrm>
              <a:off x="6495966" y="825548"/>
              <a:ext cx="46885" cy="45857"/>
            </a:xfrm>
            <a:custGeom>
              <a:rect b="b" l="l" r="r" t="t"/>
              <a:pathLst>
                <a:path extrusionOk="0" h="1339" w="1369">
                  <a:moveTo>
                    <a:pt x="669" y="1"/>
                  </a:moveTo>
                  <a:cubicBezTo>
                    <a:pt x="304" y="1"/>
                    <a:pt x="1" y="305"/>
                    <a:pt x="1" y="669"/>
                  </a:cubicBezTo>
                  <a:cubicBezTo>
                    <a:pt x="1" y="1034"/>
                    <a:pt x="304" y="1338"/>
                    <a:pt x="66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16"/>
            <p:cNvSpPr/>
            <p:nvPr/>
          </p:nvSpPr>
          <p:spPr>
            <a:xfrm>
              <a:off x="4767939" y="79640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16"/>
            <p:cNvSpPr/>
            <p:nvPr/>
          </p:nvSpPr>
          <p:spPr>
            <a:xfrm>
              <a:off x="1129725" y="31443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5" y="304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16"/>
            <p:cNvSpPr/>
            <p:nvPr/>
          </p:nvSpPr>
          <p:spPr>
            <a:xfrm>
              <a:off x="8209402" y="990038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16"/>
            <p:cNvSpPr/>
            <p:nvPr/>
          </p:nvSpPr>
          <p:spPr>
            <a:xfrm>
              <a:off x="8172963" y="1403303"/>
              <a:ext cx="13596" cy="12535"/>
            </a:xfrm>
            <a:custGeom>
              <a:rect b="b" l="l" r="r" t="t"/>
              <a:pathLst>
                <a:path extrusionOk="0" h="366" w="397">
                  <a:moveTo>
                    <a:pt x="214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65"/>
                    <a:pt x="214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91"/>
                    <a:pt x="305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16"/>
            <p:cNvSpPr/>
            <p:nvPr/>
          </p:nvSpPr>
          <p:spPr>
            <a:xfrm>
              <a:off x="8012685" y="672530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274"/>
                    <a:pt x="91" y="365"/>
                    <a:pt x="182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16"/>
            <p:cNvSpPr/>
            <p:nvPr/>
          </p:nvSpPr>
          <p:spPr>
            <a:xfrm>
              <a:off x="8110530" y="330055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16"/>
            <p:cNvSpPr/>
            <p:nvPr/>
          </p:nvSpPr>
          <p:spPr>
            <a:xfrm>
              <a:off x="8100118" y="1004594"/>
              <a:ext cx="46885" cy="45857"/>
            </a:xfrm>
            <a:custGeom>
              <a:rect b="b" l="l" r="r" t="t"/>
              <a:pathLst>
                <a:path extrusionOk="0" h="1339" w="1369">
                  <a:moveTo>
                    <a:pt x="699" y="1"/>
                  </a:moveTo>
                  <a:cubicBezTo>
                    <a:pt x="304" y="1"/>
                    <a:pt x="0" y="274"/>
                    <a:pt x="0" y="669"/>
                  </a:cubicBezTo>
                  <a:cubicBezTo>
                    <a:pt x="0" y="1034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16"/>
            <p:cNvSpPr/>
            <p:nvPr/>
          </p:nvSpPr>
          <p:spPr>
            <a:xfrm>
              <a:off x="8873564" y="9792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16"/>
            <p:cNvSpPr/>
            <p:nvPr/>
          </p:nvSpPr>
          <p:spPr>
            <a:xfrm>
              <a:off x="8815275" y="1030622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16"/>
            <p:cNvSpPr/>
            <p:nvPr/>
          </p:nvSpPr>
          <p:spPr>
            <a:xfrm>
              <a:off x="8521705" y="1592760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16"/>
            <p:cNvSpPr/>
            <p:nvPr/>
          </p:nvSpPr>
          <p:spPr>
            <a:xfrm>
              <a:off x="9054699" y="1170112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213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65" y="305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16"/>
            <p:cNvSpPr/>
            <p:nvPr/>
          </p:nvSpPr>
          <p:spPr>
            <a:xfrm>
              <a:off x="9187922" y="1032437"/>
              <a:ext cx="13562" cy="13014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2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6" y="300"/>
                    <a:pt x="366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16"/>
            <p:cNvSpPr/>
            <p:nvPr/>
          </p:nvSpPr>
          <p:spPr>
            <a:xfrm>
              <a:off x="8799658" y="489306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16"/>
            <p:cNvSpPr/>
            <p:nvPr/>
          </p:nvSpPr>
          <p:spPr>
            <a:xfrm>
              <a:off x="9207717" y="641296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16"/>
            <p:cNvSpPr/>
            <p:nvPr/>
          </p:nvSpPr>
          <p:spPr>
            <a:xfrm>
              <a:off x="8350981" y="608008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2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16"/>
            <p:cNvSpPr/>
            <p:nvPr/>
          </p:nvSpPr>
          <p:spPr>
            <a:xfrm>
              <a:off x="8077207" y="2332883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61" y="1"/>
                    <a:pt x="1" y="92"/>
                    <a:pt x="1" y="213"/>
                  </a:cubicBezTo>
                  <a:cubicBezTo>
                    <a:pt x="1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21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16"/>
            <p:cNvSpPr/>
            <p:nvPr/>
          </p:nvSpPr>
          <p:spPr>
            <a:xfrm>
              <a:off x="8168819" y="2751353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16"/>
            <p:cNvSpPr/>
            <p:nvPr/>
          </p:nvSpPr>
          <p:spPr>
            <a:xfrm>
              <a:off x="9061960" y="2302711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16"/>
            <p:cNvSpPr/>
            <p:nvPr/>
          </p:nvSpPr>
          <p:spPr>
            <a:xfrm>
              <a:off x="8768424" y="2864815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3"/>
                    <a:pt x="54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16"/>
            <p:cNvSpPr/>
            <p:nvPr/>
          </p:nvSpPr>
          <p:spPr>
            <a:xfrm>
              <a:off x="8461327" y="3144857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5" y="304"/>
                    <a:pt x="365" y="182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16"/>
            <p:cNvSpPr/>
            <p:nvPr/>
          </p:nvSpPr>
          <p:spPr>
            <a:xfrm>
              <a:off x="8156319" y="3777751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16"/>
            <p:cNvSpPr/>
            <p:nvPr/>
          </p:nvSpPr>
          <p:spPr>
            <a:xfrm>
              <a:off x="4773145" y="35399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5" y="305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16"/>
            <p:cNvSpPr/>
            <p:nvPr/>
          </p:nvSpPr>
          <p:spPr>
            <a:xfrm>
              <a:off x="7493219" y="249881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1" y="62"/>
                    <a:pt x="1" y="183"/>
                  </a:cubicBezTo>
                  <a:cubicBezTo>
                    <a:pt x="1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16"/>
            <p:cNvSpPr/>
            <p:nvPr/>
          </p:nvSpPr>
          <p:spPr>
            <a:xfrm>
              <a:off x="6829091" y="600713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16"/>
            <p:cNvSpPr/>
            <p:nvPr/>
          </p:nvSpPr>
          <p:spPr>
            <a:xfrm>
              <a:off x="2440308" y="23844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16"/>
            <p:cNvSpPr/>
            <p:nvPr/>
          </p:nvSpPr>
          <p:spPr>
            <a:xfrm>
              <a:off x="9306589" y="1225285"/>
              <a:ext cx="46885" cy="45857"/>
            </a:xfrm>
            <a:custGeom>
              <a:rect b="b" l="l" r="r" t="t"/>
              <a:pathLst>
                <a:path extrusionOk="0" h="1339" w="136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16"/>
            <p:cNvSpPr/>
            <p:nvPr/>
          </p:nvSpPr>
          <p:spPr>
            <a:xfrm>
              <a:off x="7383935" y="53615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4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16"/>
            <p:cNvSpPr/>
            <p:nvPr/>
          </p:nvSpPr>
          <p:spPr>
            <a:xfrm>
              <a:off x="7240266" y="135392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16"/>
            <p:cNvSpPr/>
            <p:nvPr/>
          </p:nvSpPr>
          <p:spPr>
            <a:xfrm>
              <a:off x="8307282" y="2028936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16"/>
            <p:cNvSpPr/>
            <p:nvPr/>
          </p:nvSpPr>
          <p:spPr>
            <a:xfrm>
              <a:off x="5693375" y="4543902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16"/>
            <p:cNvSpPr/>
            <p:nvPr/>
          </p:nvSpPr>
          <p:spPr>
            <a:xfrm>
              <a:off x="5949444" y="481144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16"/>
            <p:cNvSpPr/>
            <p:nvPr/>
          </p:nvSpPr>
          <p:spPr>
            <a:xfrm>
              <a:off x="7150744" y="444187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670"/>
                    <a:pt x="335" y="670"/>
                  </a:cubicBezTo>
                  <a:cubicBezTo>
                    <a:pt x="517" y="670"/>
                    <a:pt x="669" y="54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16"/>
            <p:cNvSpPr/>
            <p:nvPr/>
          </p:nvSpPr>
          <p:spPr>
            <a:xfrm>
              <a:off x="6345037" y="4699008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16"/>
            <p:cNvSpPr/>
            <p:nvPr/>
          </p:nvSpPr>
          <p:spPr>
            <a:xfrm>
              <a:off x="5534090" y="4277422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4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4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16"/>
            <p:cNvSpPr/>
            <p:nvPr/>
          </p:nvSpPr>
          <p:spPr>
            <a:xfrm>
              <a:off x="8638284" y="15479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16"/>
            <p:cNvSpPr/>
            <p:nvPr/>
          </p:nvSpPr>
          <p:spPr>
            <a:xfrm>
              <a:off x="8616434" y="2655597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16"/>
            <p:cNvSpPr/>
            <p:nvPr/>
          </p:nvSpPr>
          <p:spPr>
            <a:xfrm>
              <a:off x="6724979" y="4687570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16"/>
            <p:cNvSpPr/>
            <p:nvPr/>
          </p:nvSpPr>
          <p:spPr>
            <a:xfrm>
              <a:off x="7777404" y="4543902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16"/>
            <p:cNvSpPr/>
            <p:nvPr/>
          </p:nvSpPr>
          <p:spPr>
            <a:xfrm>
              <a:off x="8310398" y="4122315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16"/>
            <p:cNvSpPr/>
            <p:nvPr/>
          </p:nvSpPr>
          <p:spPr>
            <a:xfrm>
              <a:off x="8660168" y="3911008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16"/>
            <p:cNvSpPr/>
            <p:nvPr/>
          </p:nvSpPr>
          <p:spPr>
            <a:xfrm>
              <a:off x="9099461" y="3196879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16"/>
            <p:cNvSpPr/>
            <p:nvPr/>
          </p:nvSpPr>
          <p:spPr>
            <a:xfrm>
              <a:off x="8442593" y="3984640"/>
              <a:ext cx="14589" cy="13014"/>
            </a:xfrm>
            <a:custGeom>
              <a:rect b="b" l="l" r="r" t="t"/>
              <a:pathLst>
                <a:path extrusionOk="0" h="380" w="426">
                  <a:moveTo>
                    <a:pt x="196" y="0"/>
                  </a:moveTo>
                  <a:cubicBezTo>
                    <a:pt x="122" y="0"/>
                    <a:pt x="56" y="55"/>
                    <a:pt x="31" y="130"/>
                  </a:cubicBezTo>
                  <a:cubicBezTo>
                    <a:pt x="0" y="251"/>
                    <a:pt x="92" y="343"/>
                    <a:pt x="183" y="373"/>
                  </a:cubicBezTo>
                  <a:cubicBezTo>
                    <a:pt x="195" y="377"/>
                    <a:pt x="208" y="379"/>
                    <a:pt x="221" y="379"/>
                  </a:cubicBezTo>
                  <a:cubicBezTo>
                    <a:pt x="304" y="379"/>
                    <a:pt x="396" y="300"/>
                    <a:pt x="396" y="221"/>
                  </a:cubicBezTo>
                  <a:cubicBezTo>
                    <a:pt x="426" y="130"/>
                    <a:pt x="365" y="8"/>
                    <a:pt x="244" y="8"/>
                  </a:cubicBezTo>
                  <a:cubicBezTo>
                    <a:pt x="227" y="3"/>
                    <a:pt x="211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16"/>
            <p:cNvSpPr/>
            <p:nvPr/>
          </p:nvSpPr>
          <p:spPr>
            <a:xfrm>
              <a:off x="6694807" y="514306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61" y="0"/>
                    <a:pt x="0" y="92"/>
                    <a:pt x="0" y="183"/>
                  </a:cubicBezTo>
                  <a:cubicBezTo>
                    <a:pt x="0" y="304"/>
                    <a:pt x="61" y="396"/>
                    <a:pt x="182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16"/>
            <p:cNvSpPr/>
            <p:nvPr/>
          </p:nvSpPr>
          <p:spPr>
            <a:xfrm>
              <a:off x="7143449" y="57259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365" y="305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16"/>
            <p:cNvSpPr/>
            <p:nvPr/>
          </p:nvSpPr>
          <p:spPr>
            <a:xfrm>
              <a:off x="6977931" y="295294"/>
              <a:ext cx="14624" cy="12980"/>
            </a:xfrm>
            <a:custGeom>
              <a:rect b="b" l="l" r="r" t="t"/>
              <a:pathLst>
                <a:path extrusionOk="0" h="379" w="427">
                  <a:moveTo>
                    <a:pt x="225" y="0"/>
                  </a:moveTo>
                  <a:cubicBezTo>
                    <a:pt x="180" y="0"/>
                    <a:pt x="133" y="15"/>
                    <a:pt x="92" y="43"/>
                  </a:cubicBezTo>
                  <a:cubicBezTo>
                    <a:pt x="1" y="73"/>
                    <a:pt x="1" y="195"/>
                    <a:pt x="62" y="286"/>
                  </a:cubicBezTo>
                  <a:cubicBezTo>
                    <a:pt x="101" y="345"/>
                    <a:pt x="153" y="378"/>
                    <a:pt x="209" y="378"/>
                  </a:cubicBezTo>
                  <a:cubicBezTo>
                    <a:pt x="240" y="378"/>
                    <a:pt x="272" y="368"/>
                    <a:pt x="305" y="347"/>
                  </a:cubicBezTo>
                  <a:cubicBezTo>
                    <a:pt x="396" y="286"/>
                    <a:pt x="426" y="164"/>
                    <a:pt x="365" y="73"/>
                  </a:cubicBezTo>
                  <a:cubicBezTo>
                    <a:pt x="332" y="23"/>
                    <a:pt x="280" y="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16"/>
            <p:cNvSpPr/>
            <p:nvPr/>
          </p:nvSpPr>
          <p:spPr>
            <a:xfrm>
              <a:off x="6660456" y="80"/>
              <a:ext cx="13562" cy="12774"/>
            </a:xfrm>
            <a:custGeom>
              <a:rect b="b" l="l" r="r" t="t"/>
              <a:pathLst>
                <a:path extrusionOk="0" h="373" w="396">
                  <a:moveTo>
                    <a:pt x="243" y="0"/>
                  </a:moveTo>
                  <a:cubicBezTo>
                    <a:pt x="122" y="0"/>
                    <a:pt x="30" y="61"/>
                    <a:pt x="0" y="152"/>
                  </a:cubicBezTo>
                  <a:cubicBezTo>
                    <a:pt x="0" y="243"/>
                    <a:pt x="61" y="365"/>
                    <a:pt x="152" y="365"/>
                  </a:cubicBezTo>
                  <a:cubicBezTo>
                    <a:pt x="174" y="370"/>
                    <a:pt x="194" y="373"/>
                    <a:pt x="213" y="373"/>
                  </a:cubicBezTo>
                  <a:cubicBezTo>
                    <a:pt x="303" y="373"/>
                    <a:pt x="365" y="318"/>
                    <a:pt x="365" y="243"/>
                  </a:cubicBezTo>
                  <a:cubicBezTo>
                    <a:pt x="395" y="122"/>
                    <a:pt x="334" y="3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16"/>
            <p:cNvSpPr/>
            <p:nvPr/>
          </p:nvSpPr>
          <p:spPr>
            <a:xfrm>
              <a:off x="6070201" y="52783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16"/>
            <p:cNvSpPr/>
            <p:nvPr/>
          </p:nvSpPr>
          <p:spPr>
            <a:xfrm>
              <a:off x="7441162" y="885926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16"/>
            <p:cNvSpPr/>
            <p:nvPr/>
          </p:nvSpPr>
          <p:spPr>
            <a:xfrm>
              <a:off x="7748260" y="10624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16"/>
            <p:cNvSpPr/>
            <p:nvPr/>
          </p:nvSpPr>
          <p:spPr>
            <a:xfrm>
              <a:off x="7974156" y="46433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16"/>
            <p:cNvSpPr/>
            <p:nvPr/>
          </p:nvSpPr>
          <p:spPr>
            <a:xfrm>
              <a:off x="8107413" y="325877"/>
              <a:ext cx="13562" cy="12809"/>
            </a:xfrm>
            <a:custGeom>
              <a:rect b="b" l="l" r="r" t="t"/>
              <a:pathLst>
                <a:path extrusionOk="0" h="374" w="396">
                  <a:moveTo>
                    <a:pt x="243" y="1"/>
                  </a:moveTo>
                  <a:cubicBezTo>
                    <a:pt x="122" y="1"/>
                    <a:pt x="30" y="62"/>
                    <a:pt x="0" y="153"/>
                  </a:cubicBezTo>
                  <a:cubicBezTo>
                    <a:pt x="0" y="244"/>
                    <a:pt x="61" y="366"/>
                    <a:pt x="152" y="366"/>
                  </a:cubicBezTo>
                  <a:cubicBezTo>
                    <a:pt x="168" y="371"/>
                    <a:pt x="185" y="374"/>
                    <a:pt x="202" y="374"/>
                  </a:cubicBezTo>
                  <a:cubicBezTo>
                    <a:pt x="282" y="374"/>
                    <a:pt x="365" y="319"/>
                    <a:pt x="365" y="244"/>
                  </a:cubicBezTo>
                  <a:cubicBezTo>
                    <a:pt x="395" y="122"/>
                    <a:pt x="334" y="3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16"/>
            <p:cNvSpPr/>
            <p:nvPr/>
          </p:nvSpPr>
          <p:spPr>
            <a:xfrm>
              <a:off x="8055357" y="3441509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62"/>
                    <a:pt x="0" y="183"/>
                  </a:cubicBezTo>
                  <a:cubicBezTo>
                    <a:pt x="0" y="274"/>
                    <a:pt x="61" y="366"/>
                    <a:pt x="183" y="366"/>
                  </a:cubicBezTo>
                  <a:cubicBezTo>
                    <a:pt x="274" y="366"/>
                    <a:pt x="365" y="274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16"/>
            <p:cNvSpPr/>
            <p:nvPr/>
          </p:nvSpPr>
          <p:spPr>
            <a:xfrm>
              <a:off x="8463416" y="35934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16"/>
            <p:cNvSpPr/>
            <p:nvPr/>
          </p:nvSpPr>
          <p:spPr>
            <a:xfrm>
              <a:off x="9203539" y="2637891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16"/>
            <p:cNvSpPr/>
            <p:nvPr/>
          </p:nvSpPr>
          <p:spPr>
            <a:xfrm>
              <a:off x="5119798" y="4255572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16"/>
            <p:cNvSpPr/>
            <p:nvPr/>
          </p:nvSpPr>
          <p:spPr>
            <a:xfrm>
              <a:off x="5703787" y="4329478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16"/>
            <p:cNvSpPr/>
            <p:nvPr/>
          </p:nvSpPr>
          <p:spPr>
            <a:xfrm>
              <a:off x="487447" y="3038655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1" y="122"/>
                    <a:pt x="1" y="335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22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16"/>
            <p:cNvSpPr/>
            <p:nvPr/>
          </p:nvSpPr>
          <p:spPr>
            <a:xfrm>
              <a:off x="429158" y="3971386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16"/>
            <p:cNvSpPr/>
            <p:nvPr/>
          </p:nvSpPr>
          <p:spPr>
            <a:xfrm>
              <a:off x="136650" y="453349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5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16"/>
            <p:cNvSpPr/>
            <p:nvPr/>
          </p:nvSpPr>
          <p:spPr>
            <a:xfrm>
              <a:off x="669610" y="411087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62" y="0"/>
                    <a:pt x="1" y="91"/>
                    <a:pt x="1" y="213"/>
                  </a:cubicBezTo>
                  <a:cubicBezTo>
                    <a:pt x="1" y="304"/>
                    <a:pt x="62" y="395"/>
                    <a:pt x="183" y="395"/>
                  </a:cubicBezTo>
                  <a:cubicBezTo>
                    <a:pt x="274" y="395"/>
                    <a:pt x="366" y="304"/>
                    <a:pt x="366" y="213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16"/>
            <p:cNvSpPr/>
            <p:nvPr/>
          </p:nvSpPr>
          <p:spPr>
            <a:xfrm>
              <a:off x="1019379" y="3899535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66"/>
                    <a:pt x="183" y="366"/>
                  </a:cubicBezTo>
                  <a:cubicBezTo>
                    <a:pt x="274" y="366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16"/>
            <p:cNvSpPr/>
            <p:nvPr/>
          </p:nvSpPr>
          <p:spPr>
            <a:xfrm>
              <a:off x="982940" y="43127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74"/>
                    <a:pt x="62" y="366"/>
                    <a:pt x="183" y="366"/>
                  </a:cubicBezTo>
                  <a:cubicBezTo>
                    <a:pt x="274" y="366"/>
                    <a:pt x="366" y="274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16"/>
            <p:cNvSpPr/>
            <p:nvPr/>
          </p:nvSpPr>
          <p:spPr>
            <a:xfrm>
              <a:off x="772660" y="4943638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16"/>
            <p:cNvSpPr/>
            <p:nvPr/>
          </p:nvSpPr>
          <p:spPr>
            <a:xfrm>
              <a:off x="1526345" y="4595958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16"/>
            <p:cNvSpPr/>
            <p:nvPr/>
          </p:nvSpPr>
          <p:spPr>
            <a:xfrm>
              <a:off x="801839" y="3973201"/>
              <a:ext cx="14589" cy="12980"/>
            </a:xfrm>
            <a:custGeom>
              <a:rect b="b" l="l" r="r" t="t"/>
              <a:pathLst>
                <a:path extrusionOk="0" h="379" w="426">
                  <a:moveTo>
                    <a:pt x="197" y="0"/>
                  </a:moveTo>
                  <a:cubicBezTo>
                    <a:pt x="122" y="0"/>
                    <a:pt x="56" y="59"/>
                    <a:pt x="30" y="160"/>
                  </a:cubicBezTo>
                  <a:cubicBezTo>
                    <a:pt x="0" y="251"/>
                    <a:pt x="61" y="342"/>
                    <a:pt x="182" y="373"/>
                  </a:cubicBezTo>
                  <a:cubicBezTo>
                    <a:pt x="195" y="377"/>
                    <a:pt x="207" y="379"/>
                    <a:pt x="219" y="379"/>
                  </a:cubicBezTo>
                  <a:cubicBezTo>
                    <a:pt x="297" y="379"/>
                    <a:pt x="369" y="300"/>
                    <a:pt x="395" y="221"/>
                  </a:cubicBezTo>
                  <a:cubicBezTo>
                    <a:pt x="426" y="130"/>
                    <a:pt x="334" y="38"/>
                    <a:pt x="243" y="8"/>
                  </a:cubicBezTo>
                  <a:cubicBezTo>
                    <a:pt x="228" y="3"/>
                    <a:pt x="212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16"/>
            <p:cNvSpPr/>
            <p:nvPr/>
          </p:nvSpPr>
          <p:spPr>
            <a:xfrm>
              <a:off x="635259" y="4899939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274" y="395"/>
                    <a:pt x="365" y="304"/>
                    <a:pt x="365" y="21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16"/>
            <p:cNvSpPr/>
            <p:nvPr/>
          </p:nvSpPr>
          <p:spPr>
            <a:xfrm>
              <a:off x="413541" y="3430070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92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16"/>
            <p:cNvSpPr/>
            <p:nvPr/>
          </p:nvSpPr>
          <p:spPr>
            <a:xfrm>
              <a:off x="821600" y="3582060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16"/>
            <p:cNvSpPr/>
            <p:nvPr/>
          </p:nvSpPr>
          <p:spPr>
            <a:xfrm>
              <a:off x="8424888" y="438153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16"/>
            <p:cNvSpPr/>
            <p:nvPr/>
          </p:nvSpPr>
          <p:spPr>
            <a:xfrm>
              <a:off x="7599386" y="4320094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16"/>
            <p:cNvSpPr/>
            <p:nvPr/>
          </p:nvSpPr>
          <p:spPr>
            <a:xfrm>
              <a:off x="7745143" y="4712399"/>
              <a:ext cx="22946" cy="22055"/>
            </a:xfrm>
            <a:custGeom>
              <a:rect b="b" l="l" r="r" t="t"/>
              <a:pathLst>
                <a:path extrusionOk="0" h="644" w="670">
                  <a:moveTo>
                    <a:pt x="381" y="1"/>
                  </a:moveTo>
                  <a:cubicBezTo>
                    <a:pt x="366" y="1"/>
                    <a:pt x="350" y="2"/>
                    <a:pt x="335" y="5"/>
                  </a:cubicBezTo>
                  <a:cubicBezTo>
                    <a:pt x="152" y="5"/>
                    <a:pt x="0" y="126"/>
                    <a:pt x="0" y="339"/>
                  </a:cubicBezTo>
                  <a:cubicBezTo>
                    <a:pt x="0" y="491"/>
                    <a:pt x="152" y="643"/>
                    <a:pt x="335" y="643"/>
                  </a:cubicBezTo>
                  <a:cubicBezTo>
                    <a:pt x="517" y="643"/>
                    <a:pt x="669" y="522"/>
                    <a:pt x="669" y="339"/>
                  </a:cubicBezTo>
                  <a:cubicBezTo>
                    <a:pt x="669" y="145"/>
                    <a:pt x="542" y="1"/>
                    <a:pt x="381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16"/>
            <p:cNvSpPr/>
            <p:nvPr/>
          </p:nvSpPr>
          <p:spPr>
            <a:xfrm>
              <a:off x="7838810" y="4460646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2"/>
                  </a:cubicBezTo>
                  <a:cubicBezTo>
                    <a:pt x="36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16"/>
            <p:cNvSpPr/>
            <p:nvPr/>
          </p:nvSpPr>
          <p:spPr>
            <a:xfrm>
              <a:off x="970474" y="465842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16"/>
            <p:cNvSpPr/>
            <p:nvPr/>
          </p:nvSpPr>
          <p:spPr>
            <a:xfrm>
              <a:off x="2298763" y="4984256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2" y="0"/>
                  </a:moveTo>
                  <a:cubicBezTo>
                    <a:pt x="91" y="0"/>
                    <a:pt x="0" y="61"/>
                    <a:pt x="0" y="182"/>
                  </a:cubicBezTo>
                  <a:cubicBezTo>
                    <a:pt x="0" y="274"/>
                    <a:pt x="91" y="365"/>
                    <a:pt x="182" y="365"/>
                  </a:cubicBezTo>
                  <a:cubicBezTo>
                    <a:pt x="304" y="365"/>
                    <a:pt x="365" y="274"/>
                    <a:pt x="365" y="182"/>
                  </a:cubicBezTo>
                  <a:cubicBezTo>
                    <a:pt x="365" y="6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16"/>
            <p:cNvSpPr/>
            <p:nvPr/>
          </p:nvSpPr>
          <p:spPr>
            <a:xfrm>
              <a:off x="1578401" y="4862437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213" y="366"/>
                  </a:cubicBezTo>
                  <a:cubicBezTo>
                    <a:pt x="304" y="366"/>
                    <a:pt x="39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16"/>
            <p:cNvSpPr/>
            <p:nvPr/>
          </p:nvSpPr>
          <p:spPr>
            <a:xfrm>
              <a:off x="2117628" y="5031072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213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16"/>
            <p:cNvSpPr/>
            <p:nvPr/>
          </p:nvSpPr>
          <p:spPr>
            <a:xfrm>
              <a:off x="2418458" y="507271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16"/>
            <p:cNvSpPr/>
            <p:nvPr/>
          </p:nvSpPr>
          <p:spPr>
            <a:xfrm>
              <a:off x="8188580" y="4248277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92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66" y="304"/>
                    <a:pt x="366" y="183"/>
                  </a:cubicBezTo>
                  <a:cubicBezTo>
                    <a:pt x="36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16"/>
            <p:cNvSpPr/>
            <p:nvPr/>
          </p:nvSpPr>
          <p:spPr>
            <a:xfrm>
              <a:off x="8043884" y="438985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6" y="304"/>
                    <a:pt x="366" y="213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16"/>
            <p:cNvSpPr/>
            <p:nvPr/>
          </p:nvSpPr>
          <p:spPr>
            <a:xfrm>
              <a:off x="8152175" y="4661542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2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65"/>
                    <a:pt x="182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16"/>
            <p:cNvSpPr/>
            <p:nvPr/>
          </p:nvSpPr>
          <p:spPr>
            <a:xfrm>
              <a:off x="9119221" y="4245161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16"/>
            <p:cNvSpPr/>
            <p:nvPr/>
          </p:nvSpPr>
          <p:spPr>
            <a:xfrm>
              <a:off x="8573761" y="4660514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16"/>
            <p:cNvSpPr/>
            <p:nvPr/>
          </p:nvSpPr>
          <p:spPr>
            <a:xfrm>
              <a:off x="7964772" y="4500202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2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16"/>
            <p:cNvSpPr/>
            <p:nvPr/>
          </p:nvSpPr>
          <p:spPr>
            <a:xfrm>
              <a:off x="7972067" y="4321909"/>
              <a:ext cx="13562" cy="13014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1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5" y="300"/>
                    <a:pt x="365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16"/>
            <p:cNvSpPr/>
            <p:nvPr/>
          </p:nvSpPr>
          <p:spPr>
            <a:xfrm>
              <a:off x="9238951" y="3549765"/>
              <a:ext cx="46851" cy="45857"/>
            </a:xfrm>
            <a:custGeom>
              <a:rect b="b" l="l" r="r" t="t"/>
              <a:pathLst>
                <a:path extrusionOk="0" h="1339" w="1368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38"/>
                    <a:pt x="699" y="1338"/>
                  </a:cubicBezTo>
                  <a:cubicBezTo>
                    <a:pt x="1064" y="1338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16"/>
            <p:cNvSpPr/>
            <p:nvPr/>
          </p:nvSpPr>
          <p:spPr>
            <a:xfrm>
              <a:off x="9087988" y="4949906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16"/>
            <p:cNvSpPr/>
            <p:nvPr/>
          </p:nvSpPr>
          <p:spPr>
            <a:xfrm>
              <a:off x="8825686" y="473127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2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16"/>
            <p:cNvSpPr/>
            <p:nvPr/>
          </p:nvSpPr>
          <p:spPr>
            <a:xfrm>
              <a:off x="8266664" y="5006106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16"/>
            <p:cNvSpPr/>
            <p:nvPr/>
          </p:nvSpPr>
          <p:spPr>
            <a:xfrm>
              <a:off x="1883410" y="4455440"/>
              <a:ext cx="46851" cy="45823"/>
            </a:xfrm>
            <a:custGeom>
              <a:rect b="b" l="l" r="r" t="t"/>
              <a:pathLst>
                <a:path extrusionOk="0" h="1338" w="1368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16"/>
            <p:cNvSpPr/>
            <p:nvPr/>
          </p:nvSpPr>
          <p:spPr>
            <a:xfrm>
              <a:off x="1880259" y="500192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69"/>
                    <a:pt x="335" y="669"/>
                  </a:cubicBezTo>
                  <a:cubicBezTo>
                    <a:pt x="518" y="669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16"/>
            <p:cNvSpPr/>
            <p:nvPr/>
          </p:nvSpPr>
          <p:spPr>
            <a:xfrm>
              <a:off x="4898080" y="4390884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16"/>
            <p:cNvSpPr/>
            <p:nvPr/>
          </p:nvSpPr>
          <p:spPr>
            <a:xfrm>
              <a:off x="2373697" y="452102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1" y="152"/>
                    <a:pt x="1" y="334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16"/>
            <p:cNvSpPr/>
            <p:nvPr/>
          </p:nvSpPr>
          <p:spPr>
            <a:xfrm>
              <a:off x="3220021" y="4300333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16"/>
            <p:cNvSpPr/>
            <p:nvPr/>
          </p:nvSpPr>
          <p:spPr>
            <a:xfrm>
              <a:off x="3009741" y="4930111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16"/>
            <p:cNvSpPr/>
            <p:nvPr/>
          </p:nvSpPr>
          <p:spPr>
            <a:xfrm>
              <a:off x="3664519" y="4639692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16"/>
            <p:cNvSpPr/>
            <p:nvPr/>
          </p:nvSpPr>
          <p:spPr>
            <a:xfrm>
              <a:off x="2872340" y="4887438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16"/>
            <p:cNvSpPr/>
            <p:nvPr/>
          </p:nvSpPr>
          <p:spPr>
            <a:xfrm>
              <a:off x="4584715" y="4807265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275" y="1"/>
                    <a:pt x="1" y="274"/>
                    <a:pt x="1" y="670"/>
                  </a:cubicBezTo>
                  <a:cubicBezTo>
                    <a:pt x="1" y="1034"/>
                    <a:pt x="275" y="1338"/>
                    <a:pt x="670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16"/>
            <p:cNvSpPr/>
            <p:nvPr/>
          </p:nvSpPr>
          <p:spPr>
            <a:xfrm>
              <a:off x="3842504" y="4588663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16"/>
            <p:cNvSpPr/>
            <p:nvPr/>
          </p:nvSpPr>
          <p:spPr>
            <a:xfrm>
              <a:off x="5542447" y="4636541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16"/>
            <p:cNvSpPr/>
            <p:nvPr/>
          </p:nvSpPr>
          <p:spPr>
            <a:xfrm>
              <a:off x="4485843" y="4584519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96" y="304"/>
                    <a:pt x="396" y="183"/>
                  </a:cubicBezTo>
                  <a:cubicBezTo>
                    <a:pt x="396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16"/>
            <p:cNvSpPr/>
            <p:nvPr/>
          </p:nvSpPr>
          <p:spPr>
            <a:xfrm>
              <a:off x="4916813" y="4322183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3" y="0"/>
                  </a:moveTo>
                  <a:cubicBezTo>
                    <a:pt x="91" y="0"/>
                    <a:pt x="0" y="6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95" y="274"/>
                    <a:pt x="395" y="183"/>
                  </a:cubicBezTo>
                  <a:cubicBezTo>
                    <a:pt x="39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16"/>
            <p:cNvSpPr/>
            <p:nvPr/>
          </p:nvSpPr>
          <p:spPr>
            <a:xfrm>
              <a:off x="4117340" y="4989461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16"/>
            <p:cNvSpPr/>
            <p:nvPr/>
          </p:nvSpPr>
          <p:spPr>
            <a:xfrm>
              <a:off x="3389683" y="461780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6" name="Google Shape;2376;p16"/>
          <p:cNvSpPr/>
          <p:nvPr/>
        </p:nvSpPr>
        <p:spPr>
          <a:xfrm>
            <a:off x="8496534" y="109402"/>
            <a:ext cx="423541" cy="335626"/>
          </a:xfrm>
          <a:custGeom>
            <a:rect b="b" l="l" r="r" t="t"/>
            <a:pathLst>
              <a:path extrusionOk="0" h="5959" w="11521">
                <a:moveTo>
                  <a:pt x="11430" y="213"/>
                </a:moveTo>
                <a:cubicBezTo>
                  <a:pt x="11521" y="426"/>
                  <a:pt x="882" y="5776"/>
                  <a:pt x="670" y="5867"/>
                </a:cubicBezTo>
                <a:cubicBezTo>
                  <a:pt x="457" y="5958"/>
                  <a:pt x="183" y="5867"/>
                  <a:pt x="92" y="5685"/>
                </a:cubicBezTo>
                <a:cubicBezTo>
                  <a:pt x="1" y="5472"/>
                  <a:pt x="92" y="5198"/>
                  <a:pt x="274" y="5107"/>
                </a:cubicBezTo>
                <a:cubicBezTo>
                  <a:pt x="487" y="5016"/>
                  <a:pt x="11308" y="1"/>
                  <a:pt x="11430" y="213"/>
                </a:cubicBezTo>
                <a:close/>
              </a:path>
            </a:pathLst>
          </a:custGeom>
          <a:solidFill>
            <a:srgbClr val="FFFFFF">
              <a:alpha val="43400"/>
            </a:srgbClr>
          </a:solidFill>
          <a:ln>
            <a:noFill/>
          </a:ln>
          <a:effectLst>
            <a:outerShdw blurRad="185738" rotWithShape="0" algn="bl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7" name="Google Shape;2377;p16"/>
          <p:cNvGrpSpPr/>
          <p:nvPr/>
        </p:nvGrpSpPr>
        <p:grpSpPr>
          <a:xfrm flipH="1">
            <a:off x="127100" y="159578"/>
            <a:ext cx="8895132" cy="4797295"/>
            <a:chOff x="127100" y="159578"/>
            <a:chExt cx="8895132" cy="4797295"/>
          </a:xfrm>
        </p:grpSpPr>
        <p:grpSp>
          <p:nvGrpSpPr>
            <p:cNvPr id="2378" name="Google Shape;2378;p16"/>
            <p:cNvGrpSpPr/>
            <p:nvPr/>
          </p:nvGrpSpPr>
          <p:grpSpPr>
            <a:xfrm>
              <a:off x="8515450" y="159578"/>
              <a:ext cx="506782" cy="506795"/>
              <a:chOff x="-25134800" y="-6360725"/>
              <a:chExt cx="424050" cy="424025"/>
            </a:xfrm>
          </p:grpSpPr>
          <p:sp>
            <p:nvSpPr>
              <p:cNvPr id="2379" name="Google Shape;2379;p16"/>
              <p:cNvSpPr/>
              <p:nvPr/>
            </p:nvSpPr>
            <p:spPr>
              <a:xfrm>
                <a:off x="-24918975" y="-6360725"/>
                <a:ext cx="10650" cy="424025"/>
              </a:xfrm>
              <a:custGeom>
                <a:rect b="b" l="l" r="r" t="t"/>
                <a:pathLst>
                  <a:path extrusionOk="0" h="16961" w="426">
                    <a:moveTo>
                      <a:pt x="274" y="0"/>
                    </a:moveTo>
                    <a:lnTo>
                      <a:pt x="0" y="8055"/>
                    </a:lnTo>
                    <a:lnTo>
                      <a:pt x="365" y="16961"/>
                    </a:lnTo>
                    <a:lnTo>
                      <a:pt x="426" y="7994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16"/>
              <p:cNvSpPr/>
              <p:nvPr/>
            </p:nvSpPr>
            <p:spPr>
              <a:xfrm>
                <a:off x="-25134800" y="-6163925"/>
                <a:ext cx="424050" cy="11425"/>
              </a:xfrm>
              <a:custGeom>
                <a:rect b="b" l="l" r="r" t="t"/>
                <a:pathLst>
                  <a:path extrusionOk="0" h="457" w="16962">
                    <a:moveTo>
                      <a:pt x="8907" y="1"/>
                    </a:moveTo>
                    <a:lnTo>
                      <a:pt x="1" y="396"/>
                    </a:lnTo>
                    <a:lnTo>
                      <a:pt x="8968" y="457"/>
                    </a:lnTo>
                    <a:lnTo>
                      <a:pt x="16962" y="274"/>
                    </a:lnTo>
                    <a:lnTo>
                      <a:pt x="8907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16"/>
              <p:cNvSpPr/>
              <p:nvPr/>
            </p:nvSpPr>
            <p:spPr>
              <a:xfrm>
                <a:off x="-25032975" y="-6258150"/>
                <a:ext cx="228000" cy="211275"/>
              </a:xfrm>
              <a:custGeom>
                <a:rect b="b" l="l" r="r" t="t"/>
                <a:pathLst>
                  <a:path extrusionOk="0" h="8451" w="9120">
                    <a:moveTo>
                      <a:pt x="9120" y="1"/>
                    </a:moveTo>
                    <a:lnTo>
                      <a:pt x="4652" y="3830"/>
                    </a:lnTo>
                    <a:lnTo>
                      <a:pt x="1" y="8451"/>
                    </a:lnTo>
                    <a:lnTo>
                      <a:pt x="4895" y="4043"/>
                    </a:lnTo>
                    <a:lnTo>
                      <a:pt x="9120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16"/>
              <p:cNvSpPr/>
              <p:nvPr/>
            </p:nvSpPr>
            <p:spPr>
              <a:xfrm>
                <a:off x="-25026875" y="-6276375"/>
                <a:ext cx="211275" cy="227975"/>
              </a:xfrm>
              <a:custGeom>
                <a:rect b="b" l="l" r="r" t="t"/>
                <a:pathLst>
                  <a:path extrusionOk="0" h="9119" w="8451">
                    <a:moveTo>
                      <a:pt x="0" y="0"/>
                    </a:moveTo>
                    <a:lnTo>
                      <a:pt x="4408" y="4863"/>
                    </a:lnTo>
                    <a:lnTo>
                      <a:pt x="8450" y="9119"/>
                    </a:lnTo>
                    <a:lnTo>
                      <a:pt x="4620" y="4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3" name="Google Shape;2383;p16"/>
            <p:cNvGrpSpPr/>
            <p:nvPr/>
          </p:nvGrpSpPr>
          <p:grpSpPr>
            <a:xfrm>
              <a:off x="127100" y="4450078"/>
              <a:ext cx="506782" cy="506795"/>
              <a:chOff x="-25134800" y="-6360725"/>
              <a:chExt cx="424050" cy="424025"/>
            </a:xfrm>
          </p:grpSpPr>
          <p:sp>
            <p:nvSpPr>
              <p:cNvPr id="2384" name="Google Shape;2384;p16"/>
              <p:cNvSpPr/>
              <p:nvPr/>
            </p:nvSpPr>
            <p:spPr>
              <a:xfrm>
                <a:off x="-24918975" y="-6360725"/>
                <a:ext cx="10650" cy="424025"/>
              </a:xfrm>
              <a:custGeom>
                <a:rect b="b" l="l" r="r" t="t"/>
                <a:pathLst>
                  <a:path extrusionOk="0" h="16961" w="426">
                    <a:moveTo>
                      <a:pt x="274" y="0"/>
                    </a:moveTo>
                    <a:lnTo>
                      <a:pt x="0" y="8055"/>
                    </a:lnTo>
                    <a:lnTo>
                      <a:pt x="365" y="16961"/>
                    </a:lnTo>
                    <a:lnTo>
                      <a:pt x="426" y="7994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16"/>
              <p:cNvSpPr/>
              <p:nvPr/>
            </p:nvSpPr>
            <p:spPr>
              <a:xfrm>
                <a:off x="-25134800" y="-6163925"/>
                <a:ext cx="424050" cy="11425"/>
              </a:xfrm>
              <a:custGeom>
                <a:rect b="b" l="l" r="r" t="t"/>
                <a:pathLst>
                  <a:path extrusionOk="0" h="457" w="16962">
                    <a:moveTo>
                      <a:pt x="8907" y="1"/>
                    </a:moveTo>
                    <a:lnTo>
                      <a:pt x="1" y="396"/>
                    </a:lnTo>
                    <a:lnTo>
                      <a:pt x="8968" y="457"/>
                    </a:lnTo>
                    <a:lnTo>
                      <a:pt x="16962" y="274"/>
                    </a:lnTo>
                    <a:lnTo>
                      <a:pt x="8907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16"/>
              <p:cNvSpPr/>
              <p:nvPr/>
            </p:nvSpPr>
            <p:spPr>
              <a:xfrm>
                <a:off x="-25032975" y="-6258150"/>
                <a:ext cx="228000" cy="211275"/>
              </a:xfrm>
              <a:custGeom>
                <a:rect b="b" l="l" r="r" t="t"/>
                <a:pathLst>
                  <a:path extrusionOk="0" h="8451" w="9120">
                    <a:moveTo>
                      <a:pt x="9120" y="1"/>
                    </a:moveTo>
                    <a:lnTo>
                      <a:pt x="4652" y="3830"/>
                    </a:lnTo>
                    <a:lnTo>
                      <a:pt x="1" y="8451"/>
                    </a:lnTo>
                    <a:lnTo>
                      <a:pt x="4895" y="4043"/>
                    </a:lnTo>
                    <a:lnTo>
                      <a:pt x="9120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16"/>
              <p:cNvSpPr/>
              <p:nvPr/>
            </p:nvSpPr>
            <p:spPr>
              <a:xfrm>
                <a:off x="-25026875" y="-6276375"/>
                <a:ext cx="211275" cy="227975"/>
              </a:xfrm>
              <a:custGeom>
                <a:rect b="b" l="l" r="r" t="t"/>
                <a:pathLst>
                  <a:path extrusionOk="0" h="9119" w="8451">
                    <a:moveTo>
                      <a:pt x="0" y="0"/>
                    </a:moveTo>
                    <a:lnTo>
                      <a:pt x="4408" y="4863"/>
                    </a:lnTo>
                    <a:lnTo>
                      <a:pt x="8450" y="9119"/>
                    </a:lnTo>
                    <a:lnTo>
                      <a:pt x="4620" y="4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388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9" name="Google Shape;238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0" name="Google Shape;2390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91" name="Google Shape;2391;p17"/>
          <p:cNvSpPr txBox="1"/>
          <p:nvPr>
            <p:ph idx="1" type="body"/>
          </p:nvPr>
        </p:nvSpPr>
        <p:spPr>
          <a:xfrm>
            <a:off x="720000" y="1215748"/>
            <a:ext cx="77040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392" name="Google Shape;2392;p17"/>
          <p:cNvGrpSpPr/>
          <p:nvPr/>
        </p:nvGrpSpPr>
        <p:grpSpPr>
          <a:xfrm>
            <a:off x="276" y="80"/>
            <a:ext cx="9353198" cy="5143461"/>
            <a:chOff x="276" y="80"/>
            <a:chExt cx="9353198" cy="5143461"/>
          </a:xfrm>
        </p:grpSpPr>
        <p:sp>
          <p:nvSpPr>
            <p:cNvPr id="2393" name="Google Shape;2393;p17"/>
            <p:cNvSpPr/>
            <p:nvPr/>
          </p:nvSpPr>
          <p:spPr>
            <a:xfrm>
              <a:off x="464536" y="309232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274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17"/>
            <p:cNvSpPr/>
            <p:nvPr/>
          </p:nvSpPr>
          <p:spPr>
            <a:xfrm>
              <a:off x="1128697" y="450812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8" y="1034"/>
                    <a:pt x="1338" y="669"/>
                  </a:cubicBezTo>
                  <a:cubicBezTo>
                    <a:pt x="133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17"/>
            <p:cNvSpPr/>
            <p:nvPr/>
          </p:nvSpPr>
          <p:spPr>
            <a:xfrm>
              <a:off x="1304" y="47958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69" y="0"/>
                  </a:moveTo>
                  <a:cubicBezTo>
                    <a:pt x="274" y="0"/>
                    <a:pt x="1" y="304"/>
                    <a:pt x="1" y="669"/>
                  </a:cubicBezTo>
                  <a:cubicBezTo>
                    <a:pt x="1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17"/>
            <p:cNvSpPr/>
            <p:nvPr/>
          </p:nvSpPr>
          <p:spPr>
            <a:xfrm>
              <a:off x="2801551" y="38522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17"/>
            <p:cNvSpPr/>
            <p:nvPr/>
          </p:nvSpPr>
          <p:spPr>
            <a:xfrm>
              <a:off x="722693" y="147892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4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17"/>
            <p:cNvSpPr/>
            <p:nvPr/>
          </p:nvSpPr>
          <p:spPr>
            <a:xfrm>
              <a:off x="1195309" y="89466"/>
              <a:ext cx="22946" cy="23049"/>
            </a:xfrm>
            <a:custGeom>
              <a:rect b="b" l="l" r="r" t="t"/>
              <a:pathLst>
                <a:path extrusionOk="0" h="673" w="670">
                  <a:moveTo>
                    <a:pt x="381" y="0"/>
                  </a:moveTo>
                  <a:cubicBezTo>
                    <a:pt x="366" y="0"/>
                    <a:pt x="351" y="1"/>
                    <a:pt x="335" y="4"/>
                  </a:cubicBezTo>
                  <a:cubicBezTo>
                    <a:pt x="153" y="4"/>
                    <a:pt x="1" y="126"/>
                    <a:pt x="1" y="338"/>
                  </a:cubicBezTo>
                  <a:cubicBezTo>
                    <a:pt x="1" y="521"/>
                    <a:pt x="153" y="673"/>
                    <a:pt x="335" y="673"/>
                  </a:cubicBezTo>
                  <a:cubicBezTo>
                    <a:pt x="517" y="673"/>
                    <a:pt x="669" y="521"/>
                    <a:pt x="669" y="338"/>
                  </a:cubicBezTo>
                  <a:cubicBezTo>
                    <a:pt x="669" y="144"/>
                    <a:pt x="542" y="0"/>
                    <a:pt x="381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17"/>
            <p:cNvSpPr/>
            <p:nvPr/>
          </p:nvSpPr>
          <p:spPr>
            <a:xfrm>
              <a:off x="718549" y="792259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2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17"/>
            <p:cNvSpPr/>
            <p:nvPr/>
          </p:nvSpPr>
          <p:spPr>
            <a:xfrm>
              <a:off x="420836" y="119925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22" y="1"/>
                    <a:pt x="0" y="153"/>
                    <a:pt x="0" y="335"/>
                  </a:cubicBezTo>
                  <a:cubicBezTo>
                    <a:pt x="0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17"/>
            <p:cNvSpPr/>
            <p:nvPr/>
          </p:nvSpPr>
          <p:spPr>
            <a:xfrm>
              <a:off x="2260235" y="5525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669" y="517"/>
                    <a:pt x="669" y="334"/>
                  </a:cubicBezTo>
                  <a:cubicBezTo>
                    <a:pt x="669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17"/>
            <p:cNvSpPr/>
            <p:nvPr/>
          </p:nvSpPr>
          <p:spPr>
            <a:xfrm>
              <a:off x="452070" y="2012258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7" y="1034"/>
                    <a:pt x="1337" y="669"/>
                  </a:cubicBezTo>
                  <a:cubicBezTo>
                    <a:pt x="1337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17"/>
            <p:cNvSpPr/>
            <p:nvPr/>
          </p:nvSpPr>
          <p:spPr>
            <a:xfrm>
              <a:off x="278195" y="3216674"/>
              <a:ext cx="45857" cy="46885"/>
            </a:xfrm>
            <a:custGeom>
              <a:rect b="b" l="l" r="r" t="t"/>
              <a:pathLst>
                <a:path extrusionOk="0" h="1369" w="1339">
                  <a:moveTo>
                    <a:pt x="670" y="0"/>
                  </a:moveTo>
                  <a:cubicBezTo>
                    <a:pt x="305" y="0"/>
                    <a:pt x="1" y="304"/>
                    <a:pt x="1" y="699"/>
                  </a:cubicBezTo>
                  <a:cubicBezTo>
                    <a:pt x="1" y="1064"/>
                    <a:pt x="305" y="1368"/>
                    <a:pt x="670" y="1368"/>
                  </a:cubicBezTo>
                  <a:cubicBezTo>
                    <a:pt x="1034" y="1368"/>
                    <a:pt x="1338" y="1064"/>
                    <a:pt x="1338" y="699"/>
                  </a:cubicBezTo>
                  <a:cubicBezTo>
                    <a:pt x="1338" y="304"/>
                    <a:pt x="1034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17"/>
            <p:cNvSpPr/>
            <p:nvPr/>
          </p:nvSpPr>
          <p:spPr>
            <a:xfrm>
              <a:off x="276" y="1910235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17"/>
            <p:cNvSpPr/>
            <p:nvPr/>
          </p:nvSpPr>
          <p:spPr>
            <a:xfrm>
              <a:off x="52333" y="912982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17"/>
            <p:cNvSpPr/>
            <p:nvPr/>
          </p:nvSpPr>
          <p:spPr>
            <a:xfrm>
              <a:off x="629026" y="1801978"/>
              <a:ext cx="13562" cy="13562"/>
            </a:xfrm>
            <a:custGeom>
              <a:rect b="b" l="l" r="r" t="t"/>
              <a:pathLst>
                <a:path extrusionOk="0" h="396" w="39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17"/>
            <p:cNvSpPr/>
            <p:nvPr/>
          </p:nvSpPr>
          <p:spPr>
            <a:xfrm>
              <a:off x="19010" y="310632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17"/>
            <p:cNvSpPr/>
            <p:nvPr/>
          </p:nvSpPr>
          <p:spPr>
            <a:xfrm>
              <a:off x="492653" y="3066773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17"/>
            <p:cNvSpPr/>
            <p:nvPr/>
          </p:nvSpPr>
          <p:spPr>
            <a:xfrm>
              <a:off x="568648" y="356644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17"/>
            <p:cNvSpPr/>
            <p:nvPr/>
          </p:nvSpPr>
          <p:spPr>
            <a:xfrm>
              <a:off x="3313688" y="309232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17"/>
            <p:cNvSpPr/>
            <p:nvPr/>
          </p:nvSpPr>
          <p:spPr>
            <a:xfrm>
              <a:off x="4561838" y="291526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cubicBezTo>
                    <a:pt x="0" y="1034"/>
                    <a:pt x="274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17"/>
            <p:cNvSpPr/>
            <p:nvPr/>
          </p:nvSpPr>
          <p:spPr>
            <a:xfrm>
              <a:off x="2849429" y="47958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17"/>
            <p:cNvSpPr/>
            <p:nvPr/>
          </p:nvSpPr>
          <p:spPr>
            <a:xfrm>
              <a:off x="5650703" y="38522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274" y="0"/>
                    <a:pt x="0" y="304"/>
                    <a:pt x="0" y="669"/>
                  </a:cubicBezTo>
                  <a:cubicBezTo>
                    <a:pt x="0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17"/>
            <p:cNvSpPr/>
            <p:nvPr/>
          </p:nvSpPr>
          <p:spPr>
            <a:xfrm>
              <a:off x="3571846" y="148920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2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22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17"/>
            <p:cNvSpPr/>
            <p:nvPr/>
          </p:nvSpPr>
          <p:spPr>
            <a:xfrm>
              <a:off x="4044461" y="8960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2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17"/>
            <p:cNvSpPr/>
            <p:nvPr/>
          </p:nvSpPr>
          <p:spPr>
            <a:xfrm>
              <a:off x="5109387" y="5525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17"/>
            <p:cNvSpPr/>
            <p:nvPr/>
          </p:nvSpPr>
          <p:spPr>
            <a:xfrm>
              <a:off x="1129725" y="31443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5" y="304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17"/>
            <p:cNvSpPr/>
            <p:nvPr/>
          </p:nvSpPr>
          <p:spPr>
            <a:xfrm>
              <a:off x="8110530" y="330055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17"/>
            <p:cNvSpPr/>
            <p:nvPr/>
          </p:nvSpPr>
          <p:spPr>
            <a:xfrm>
              <a:off x="8873564" y="9792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17"/>
            <p:cNvSpPr/>
            <p:nvPr/>
          </p:nvSpPr>
          <p:spPr>
            <a:xfrm>
              <a:off x="8815275" y="1030622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17"/>
            <p:cNvSpPr/>
            <p:nvPr/>
          </p:nvSpPr>
          <p:spPr>
            <a:xfrm>
              <a:off x="8521705" y="1592760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17"/>
            <p:cNvSpPr/>
            <p:nvPr/>
          </p:nvSpPr>
          <p:spPr>
            <a:xfrm>
              <a:off x="9054699" y="1170112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213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65" y="305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17"/>
            <p:cNvSpPr/>
            <p:nvPr/>
          </p:nvSpPr>
          <p:spPr>
            <a:xfrm>
              <a:off x="9187922" y="1032437"/>
              <a:ext cx="13562" cy="13014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2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6" y="300"/>
                    <a:pt x="366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17"/>
            <p:cNvSpPr/>
            <p:nvPr/>
          </p:nvSpPr>
          <p:spPr>
            <a:xfrm>
              <a:off x="8799658" y="489306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17"/>
            <p:cNvSpPr/>
            <p:nvPr/>
          </p:nvSpPr>
          <p:spPr>
            <a:xfrm>
              <a:off x="9207717" y="641296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17"/>
            <p:cNvSpPr/>
            <p:nvPr/>
          </p:nvSpPr>
          <p:spPr>
            <a:xfrm>
              <a:off x="8350981" y="608008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2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17"/>
            <p:cNvSpPr/>
            <p:nvPr/>
          </p:nvSpPr>
          <p:spPr>
            <a:xfrm>
              <a:off x="9061960" y="2302711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17"/>
            <p:cNvSpPr/>
            <p:nvPr/>
          </p:nvSpPr>
          <p:spPr>
            <a:xfrm>
              <a:off x="8768424" y="2864815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3"/>
                    <a:pt x="54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17"/>
            <p:cNvSpPr/>
            <p:nvPr/>
          </p:nvSpPr>
          <p:spPr>
            <a:xfrm>
              <a:off x="8461327" y="3144857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5" y="304"/>
                    <a:pt x="365" y="182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17"/>
            <p:cNvSpPr/>
            <p:nvPr/>
          </p:nvSpPr>
          <p:spPr>
            <a:xfrm>
              <a:off x="4773145" y="35399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5" y="305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17"/>
            <p:cNvSpPr/>
            <p:nvPr/>
          </p:nvSpPr>
          <p:spPr>
            <a:xfrm>
              <a:off x="7493219" y="249881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1" y="62"/>
                    <a:pt x="1" y="183"/>
                  </a:cubicBezTo>
                  <a:cubicBezTo>
                    <a:pt x="1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17"/>
            <p:cNvSpPr/>
            <p:nvPr/>
          </p:nvSpPr>
          <p:spPr>
            <a:xfrm>
              <a:off x="6829091" y="600713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17"/>
            <p:cNvSpPr/>
            <p:nvPr/>
          </p:nvSpPr>
          <p:spPr>
            <a:xfrm>
              <a:off x="2440308" y="23844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17"/>
            <p:cNvSpPr/>
            <p:nvPr/>
          </p:nvSpPr>
          <p:spPr>
            <a:xfrm>
              <a:off x="9306589" y="1225285"/>
              <a:ext cx="46885" cy="45857"/>
            </a:xfrm>
            <a:custGeom>
              <a:rect b="b" l="l" r="r" t="t"/>
              <a:pathLst>
                <a:path extrusionOk="0" h="1339" w="136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17"/>
            <p:cNvSpPr/>
            <p:nvPr/>
          </p:nvSpPr>
          <p:spPr>
            <a:xfrm>
              <a:off x="7383935" y="53615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4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17"/>
            <p:cNvSpPr/>
            <p:nvPr/>
          </p:nvSpPr>
          <p:spPr>
            <a:xfrm>
              <a:off x="7240266" y="135392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17"/>
            <p:cNvSpPr/>
            <p:nvPr/>
          </p:nvSpPr>
          <p:spPr>
            <a:xfrm>
              <a:off x="5949444" y="481144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17"/>
            <p:cNvSpPr/>
            <p:nvPr/>
          </p:nvSpPr>
          <p:spPr>
            <a:xfrm>
              <a:off x="6345037" y="4699008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17"/>
            <p:cNvSpPr/>
            <p:nvPr/>
          </p:nvSpPr>
          <p:spPr>
            <a:xfrm>
              <a:off x="8638284" y="15479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17"/>
            <p:cNvSpPr/>
            <p:nvPr/>
          </p:nvSpPr>
          <p:spPr>
            <a:xfrm>
              <a:off x="8616434" y="2655597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17"/>
            <p:cNvSpPr/>
            <p:nvPr/>
          </p:nvSpPr>
          <p:spPr>
            <a:xfrm>
              <a:off x="6724979" y="4687570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17"/>
            <p:cNvSpPr/>
            <p:nvPr/>
          </p:nvSpPr>
          <p:spPr>
            <a:xfrm>
              <a:off x="8660168" y="3911008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17"/>
            <p:cNvSpPr/>
            <p:nvPr/>
          </p:nvSpPr>
          <p:spPr>
            <a:xfrm>
              <a:off x="9099461" y="3196879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17"/>
            <p:cNvSpPr/>
            <p:nvPr/>
          </p:nvSpPr>
          <p:spPr>
            <a:xfrm>
              <a:off x="8442593" y="3984640"/>
              <a:ext cx="14589" cy="13014"/>
            </a:xfrm>
            <a:custGeom>
              <a:rect b="b" l="l" r="r" t="t"/>
              <a:pathLst>
                <a:path extrusionOk="0" h="380" w="426">
                  <a:moveTo>
                    <a:pt x="196" y="0"/>
                  </a:moveTo>
                  <a:cubicBezTo>
                    <a:pt x="122" y="0"/>
                    <a:pt x="56" y="55"/>
                    <a:pt x="31" y="130"/>
                  </a:cubicBezTo>
                  <a:cubicBezTo>
                    <a:pt x="0" y="251"/>
                    <a:pt x="92" y="343"/>
                    <a:pt x="183" y="373"/>
                  </a:cubicBezTo>
                  <a:cubicBezTo>
                    <a:pt x="195" y="377"/>
                    <a:pt x="208" y="379"/>
                    <a:pt x="221" y="379"/>
                  </a:cubicBezTo>
                  <a:cubicBezTo>
                    <a:pt x="304" y="379"/>
                    <a:pt x="396" y="300"/>
                    <a:pt x="396" y="221"/>
                  </a:cubicBezTo>
                  <a:cubicBezTo>
                    <a:pt x="426" y="130"/>
                    <a:pt x="365" y="8"/>
                    <a:pt x="244" y="8"/>
                  </a:cubicBezTo>
                  <a:cubicBezTo>
                    <a:pt x="227" y="3"/>
                    <a:pt x="211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17"/>
            <p:cNvSpPr/>
            <p:nvPr/>
          </p:nvSpPr>
          <p:spPr>
            <a:xfrm>
              <a:off x="6694807" y="514306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61" y="0"/>
                    <a:pt x="0" y="92"/>
                    <a:pt x="0" y="183"/>
                  </a:cubicBezTo>
                  <a:cubicBezTo>
                    <a:pt x="0" y="304"/>
                    <a:pt x="61" y="396"/>
                    <a:pt x="182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17"/>
            <p:cNvSpPr/>
            <p:nvPr/>
          </p:nvSpPr>
          <p:spPr>
            <a:xfrm>
              <a:off x="7143449" y="57259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365" y="305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17"/>
            <p:cNvSpPr/>
            <p:nvPr/>
          </p:nvSpPr>
          <p:spPr>
            <a:xfrm>
              <a:off x="6977931" y="295294"/>
              <a:ext cx="14624" cy="12980"/>
            </a:xfrm>
            <a:custGeom>
              <a:rect b="b" l="l" r="r" t="t"/>
              <a:pathLst>
                <a:path extrusionOk="0" h="379" w="427">
                  <a:moveTo>
                    <a:pt x="225" y="0"/>
                  </a:moveTo>
                  <a:cubicBezTo>
                    <a:pt x="180" y="0"/>
                    <a:pt x="133" y="15"/>
                    <a:pt x="92" y="43"/>
                  </a:cubicBezTo>
                  <a:cubicBezTo>
                    <a:pt x="1" y="73"/>
                    <a:pt x="1" y="195"/>
                    <a:pt x="62" y="286"/>
                  </a:cubicBezTo>
                  <a:cubicBezTo>
                    <a:pt x="101" y="345"/>
                    <a:pt x="153" y="378"/>
                    <a:pt x="209" y="378"/>
                  </a:cubicBezTo>
                  <a:cubicBezTo>
                    <a:pt x="240" y="378"/>
                    <a:pt x="272" y="368"/>
                    <a:pt x="305" y="347"/>
                  </a:cubicBezTo>
                  <a:cubicBezTo>
                    <a:pt x="396" y="286"/>
                    <a:pt x="426" y="164"/>
                    <a:pt x="365" y="73"/>
                  </a:cubicBezTo>
                  <a:cubicBezTo>
                    <a:pt x="332" y="23"/>
                    <a:pt x="280" y="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17"/>
            <p:cNvSpPr/>
            <p:nvPr/>
          </p:nvSpPr>
          <p:spPr>
            <a:xfrm>
              <a:off x="6660456" y="80"/>
              <a:ext cx="13562" cy="12774"/>
            </a:xfrm>
            <a:custGeom>
              <a:rect b="b" l="l" r="r" t="t"/>
              <a:pathLst>
                <a:path extrusionOk="0" h="373" w="396">
                  <a:moveTo>
                    <a:pt x="243" y="0"/>
                  </a:moveTo>
                  <a:cubicBezTo>
                    <a:pt x="122" y="0"/>
                    <a:pt x="30" y="61"/>
                    <a:pt x="0" y="152"/>
                  </a:cubicBezTo>
                  <a:cubicBezTo>
                    <a:pt x="0" y="243"/>
                    <a:pt x="61" y="365"/>
                    <a:pt x="152" y="365"/>
                  </a:cubicBezTo>
                  <a:cubicBezTo>
                    <a:pt x="174" y="370"/>
                    <a:pt x="194" y="373"/>
                    <a:pt x="213" y="373"/>
                  </a:cubicBezTo>
                  <a:cubicBezTo>
                    <a:pt x="303" y="373"/>
                    <a:pt x="365" y="318"/>
                    <a:pt x="365" y="243"/>
                  </a:cubicBezTo>
                  <a:cubicBezTo>
                    <a:pt x="395" y="122"/>
                    <a:pt x="334" y="3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17"/>
            <p:cNvSpPr/>
            <p:nvPr/>
          </p:nvSpPr>
          <p:spPr>
            <a:xfrm>
              <a:off x="6070201" y="52783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17"/>
            <p:cNvSpPr/>
            <p:nvPr/>
          </p:nvSpPr>
          <p:spPr>
            <a:xfrm>
              <a:off x="7748260" y="10624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17"/>
            <p:cNvSpPr/>
            <p:nvPr/>
          </p:nvSpPr>
          <p:spPr>
            <a:xfrm>
              <a:off x="7974156" y="46433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17"/>
            <p:cNvSpPr/>
            <p:nvPr/>
          </p:nvSpPr>
          <p:spPr>
            <a:xfrm>
              <a:off x="8107413" y="325877"/>
              <a:ext cx="13562" cy="12809"/>
            </a:xfrm>
            <a:custGeom>
              <a:rect b="b" l="l" r="r" t="t"/>
              <a:pathLst>
                <a:path extrusionOk="0" h="374" w="396">
                  <a:moveTo>
                    <a:pt x="243" y="1"/>
                  </a:moveTo>
                  <a:cubicBezTo>
                    <a:pt x="122" y="1"/>
                    <a:pt x="30" y="62"/>
                    <a:pt x="0" y="153"/>
                  </a:cubicBezTo>
                  <a:cubicBezTo>
                    <a:pt x="0" y="244"/>
                    <a:pt x="61" y="366"/>
                    <a:pt x="152" y="366"/>
                  </a:cubicBezTo>
                  <a:cubicBezTo>
                    <a:pt x="168" y="371"/>
                    <a:pt x="185" y="374"/>
                    <a:pt x="202" y="374"/>
                  </a:cubicBezTo>
                  <a:cubicBezTo>
                    <a:pt x="282" y="374"/>
                    <a:pt x="365" y="319"/>
                    <a:pt x="365" y="244"/>
                  </a:cubicBezTo>
                  <a:cubicBezTo>
                    <a:pt x="395" y="122"/>
                    <a:pt x="334" y="3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17"/>
            <p:cNvSpPr/>
            <p:nvPr/>
          </p:nvSpPr>
          <p:spPr>
            <a:xfrm>
              <a:off x="8463416" y="35934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17"/>
            <p:cNvSpPr/>
            <p:nvPr/>
          </p:nvSpPr>
          <p:spPr>
            <a:xfrm>
              <a:off x="9203539" y="2637891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17"/>
            <p:cNvSpPr/>
            <p:nvPr/>
          </p:nvSpPr>
          <p:spPr>
            <a:xfrm>
              <a:off x="487447" y="3038655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1" y="122"/>
                    <a:pt x="1" y="335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22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17"/>
            <p:cNvSpPr/>
            <p:nvPr/>
          </p:nvSpPr>
          <p:spPr>
            <a:xfrm>
              <a:off x="429158" y="3971386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17"/>
            <p:cNvSpPr/>
            <p:nvPr/>
          </p:nvSpPr>
          <p:spPr>
            <a:xfrm>
              <a:off x="136650" y="453349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5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17"/>
            <p:cNvSpPr/>
            <p:nvPr/>
          </p:nvSpPr>
          <p:spPr>
            <a:xfrm>
              <a:off x="669610" y="411087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62" y="0"/>
                    <a:pt x="1" y="91"/>
                    <a:pt x="1" y="213"/>
                  </a:cubicBezTo>
                  <a:cubicBezTo>
                    <a:pt x="1" y="304"/>
                    <a:pt x="62" y="395"/>
                    <a:pt x="183" y="395"/>
                  </a:cubicBezTo>
                  <a:cubicBezTo>
                    <a:pt x="274" y="395"/>
                    <a:pt x="366" y="304"/>
                    <a:pt x="366" y="213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17"/>
            <p:cNvSpPr/>
            <p:nvPr/>
          </p:nvSpPr>
          <p:spPr>
            <a:xfrm>
              <a:off x="772660" y="4943638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17"/>
            <p:cNvSpPr/>
            <p:nvPr/>
          </p:nvSpPr>
          <p:spPr>
            <a:xfrm>
              <a:off x="1526345" y="4595958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17"/>
            <p:cNvSpPr/>
            <p:nvPr/>
          </p:nvSpPr>
          <p:spPr>
            <a:xfrm>
              <a:off x="635259" y="4899939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274" y="395"/>
                    <a:pt x="365" y="304"/>
                    <a:pt x="365" y="21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17"/>
            <p:cNvSpPr/>
            <p:nvPr/>
          </p:nvSpPr>
          <p:spPr>
            <a:xfrm>
              <a:off x="413541" y="3430070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92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17"/>
            <p:cNvSpPr/>
            <p:nvPr/>
          </p:nvSpPr>
          <p:spPr>
            <a:xfrm>
              <a:off x="8424888" y="438153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17"/>
            <p:cNvSpPr/>
            <p:nvPr/>
          </p:nvSpPr>
          <p:spPr>
            <a:xfrm>
              <a:off x="7745143" y="4712399"/>
              <a:ext cx="22946" cy="22055"/>
            </a:xfrm>
            <a:custGeom>
              <a:rect b="b" l="l" r="r" t="t"/>
              <a:pathLst>
                <a:path extrusionOk="0" h="644" w="670">
                  <a:moveTo>
                    <a:pt x="381" y="1"/>
                  </a:moveTo>
                  <a:cubicBezTo>
                    <a:pt x="366" y="1"/>
                    <a:pt x="350" y="2"/>
                    <a:pt x="335" y="5"/>
                  </a:cubicBezTo>
                  <a:cubicBezTo>
                    <a:pt x="152" y="5"/>
                    <a:pt x="0" y="126"/>
                    <a:pt x="0" y="339"/>
                  </a:cubicBezTo>
                  <a:cubicBezTo>
                    <a:pt x="0" y="491"/>
                    <a:pt x="152" y="643"/>
                    <a:pt x="335" y="643"/>
                  </a:cubicBezTo>
                  <a:cubicBezTo>
                    <a:pt x="517" y="643"/>
                    <a:pt x="669" y="522"/>
                    <a:pt x="669" y="339"/>
                  </a:cubicBezTo>
                  <a:cubicBezTo>
                    <a:pt x="669" y="145"/>
                    <a:pt x="542" y="1"/>
                    <a:pt x="381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17"/>
            <p:cNvSpPr/>
            <p:nvPr/>
          </p:nvSpPr>
          <p:spPr>
            <a:xfrm>
              <a:off x="970474" y="465842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17"/>
            <p:cNvSpPr/>
            <p:nvPr/>
          </p:nvSpPr>
          <p:spPr>
            <a:xfrm>
              <a:off x="2298763" y="4984256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2" y="0"/>
                  </a:moveTo>
                  <a:cubicBezTo>
                    <a:pt x="91" y="0"/>
                    <a:pt x="0" y="61"/>
                    <a:pt x="0" y="182"/>
                  </a:cubicBezTo>
                  <a:cubicBezTo>
                    <a:pt x="0" y="274"/>
                    <a:pt x="91" y="365"/>
                    <a:pt x="182" y="365"/>
                  </a:cubicBezTo>
                  <a:cubicBezTo>
                    <a:pt x="304" y="365"/>
                    <a:pt x="365" y="274"/>
                    <a:pt x="365" y="182"/>
                  </a:cubicBezTo>
                  <a:cubicBezTo>
                    <a:pt x="365" y="6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17"/>
            <p:cNvSpPr/>
            <p:nvPr/>
          </p:nvSpPr>
          <p:spPr>
            <a:xfrm>
              <a:off x="1578401" y="4862437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213" y="366"/>
                  </a:cubicBezTo>
                  <a:cubicBezTo>
                    <a:pt x="304" y="366"/>
                    <a:pt x="39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17"/>
            <p:cNvSpPr/>
            <p:nvPr/>
          </p:nvSpPr>
          <p:spPr>
            <a:xfrm>
              <a:off x="2117628" y="5031072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213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17"/>
            <p:cNvSpPr/>
            <p:nvPr/>
          </p:nvSpPr>
          <p:spPr>
            <a:xfrm>
              <a:off x="2418458" y="507271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17"/>
            <p:cNvSpPr/>
            <p:nvPr/>
          </p:nvSpPr>
          <p:spPr>
            <a:xfrm>
              <a:off x="3427150" y="5120595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8" y="670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17"/>
            <p:cNvSpPr/>
            <p:nvPr/>
          </p:nvSpPr>
          <p:spPr>
            <a:xfrm>
              <a:off x="8152175" y="4661542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2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65"/>
                    <a:pt x="182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17"/>
            <p:cNvSpPr/>
            <p:nvPr/>
          </p:nvSpPr>
          <p:spPr>
            <a:xfrm>
              <a:off x="9119221" y="4245161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17"/>
            <p:cNvSpPr/>
            <p:nvPr/>
          </p:nvSpPr>
          <p:spPr>
            <a:xfrm>
              <a:off x="8573761" y="4660514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17"/>
            <p:cNvSpPr/>
            <p:nvPr/>
          </p:nvSpPr>
          <p:spPr>
            <a:xfrm>
              <a:off x="9238951" y="3549765"/>
              <a:ext cx="46851" cy="45857"/>
            </a:xfrm>
            <a:custGeom>
              <a:rect b="b" l="l" r="r" t="t"/>
              <a:pathLst>
                <a:path extrusionOk="0" h="1339" w="1368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38"/>
                    <a:pt x="699" y="1338"/>
                  </a:cubicBezTo>
                  <a:cubicBezTo>
                    <a:pt x="1064" y="1338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17"/>
            <p:cNvSpPr/>
            <p:nvPr/>
          </p:nvSpPr>
          <p:spPr>
            <a:xfrm>
              <a:off x="9087988" y="4949906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17"/>
            <p:cNvSpPr/>
            <p:nvPr/>
          </p:nvSpPr>
          <p:spPr>
            <a:xfrm>
              <a:off x="8825686" y="473127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2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17"/>
            <p:cNvSpPr/>
            <p:nvPr/>
          </p:nvSpPr>
          <p:spPr>
            <a:xfrm>
              <a:off x="8266664" y="5006106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17"/>
            <p:cNvSpPr/>
            <p:nvPr/>
          </p:nvSpPr>
          <p:spPr>
            <a:xfrm>
              <a:off x="1880259" y="500192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69"/>
                    <a:pt x="335" y="669"/>
                  </a:cubicBezTo>
                  <a:cubicBezTo>
                    <a:pt x="518" y="669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17"/>
            <p:cNvSpPr/>
            <p:nvPr/>
          </p:nvSpPr>
          <p:spPr>
            <a:xfrm>
              <a:off x="3009741" y="4930111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17"/>
            <p:cNvSpPr/>
            <p:nvPr/>
          </p:nvSpPr>
          <p:spPr>
            <a:xfrm>
              <a:off x="3664519" y="4639692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17"/>
            <p:cNvSpPr/>
            <p:nvPr/>
          </p:nvSpPr>
          <p:spPr>
            <a:xfrm>
              <a:off x="2872340" y="4887438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17"/>
            <p:cNvSpPr/>
            <p:nvPr/>
          </p:nvSpPr>
          <p:spPr>
            <a:xfrm>
              <a:off x="4584715" y="4807265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275" y="1"/>
                    <a:pt x="1" y="274"/>
                    <a:pt x="1" y="670"/>
                  </a:cubicBezTo>
                  <a:cubicBezTo>
                    <a:pt x="1" y="1034"/>
                    <a:pt x="275" y="1338"/>
                    <a:pt x="670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17"/>
            <p:cNvSpPr/>
            <p:nvPr/>
          </p:nvSpPr>
          <p:spPr>
            <a:xfrm>
              <a:off x="3842504" y="4588663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17"/>
            <p:cNvSpPr/>
            <p:nvPr/>
          </p:nvSpPr>
          <p:spPr>
            <a:xfrm>
              <a:off x="5542447" y="4636541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17"/>
            <p:cNvSpPr/>
            <p:nvPr/>
          </p:nvSpPr>
          <p:spPr>
            <a:xfrm>
              <a:off x="4485843" y="4584519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96" y="304"/>
                    <a:pt x="396" y="183"/>
                  </a:cubicBezTo>
                  <a:cubicBezTo>
                    <a:pt x="396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17"/>
            <p:cNvSpPr/>
            <p:nvPr/>
          </p:nvSpPr>
          <p:spPr>
            <a:xfrm>
              <a:off x="4117340" y="4989461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17"/>
            <p:cNvSpPr/>
            <p:nvPr/>
          </p:nvSpPr>
          <p:spPr>
            <a:xfrm>
              <a:off x="3389683" y="461780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spTree>
      <p:nvGrpSpPr>
        <p:cNvPr id="2488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9" name="Google Shape;2489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0" name="Google Shape;2490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91" name="Google Shape;2491;p18"/>
          <p:cNvSpPr txBox="1"/>
          <p:nvPr>
            <p:ph idx="1" type="body"/>
          </p:nvPr>
        </p:nvSpPr>
        <p:spPr>
          <a:xfrm>
            <a:off x="720000" y="1215741"/>
            <a:ext cx="7704000" cy="3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492" name="Google Shape;2492;p18"/>
          <p:cNvGrpSpPr/>
          <p:nvPr/>
        </p:nvGrpSpPr>
        <p:grpSpPr>
          <a:xfrm>
            <a:off x="276" y="80"/>
            <a:ext cx="9353198" cy="5143461"/>
            <a:chOff x="276" y="80"/>
            <a:chExt cx="9353198" cy="5143461"/>
          </a:xfrm>
        </p:grpSpPr>
        <p:sp>
          <p:nvSpPr>
            <p:cNvPr id="2493" name="Google Shape;2493;p18"/>
            <p:cNvSpPr/>
            <p:nvPr/>
          </p:nvSpPr>
          <p:spPr>
            <a:xfrm>
              <a:off x="464536" y="309232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274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18"/>
            <p:cNvSpPr/>
            <p:nvPr/>
          </p:nvSpPr>
          <p:spPr>
            <a:xfrm>
              <a:off x="1128697" y="450812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8" y="1034"/>
                    <a:pt x="1338" y="669"/>
                  </a:cubicBezTo>
                  <a:cubicBezTo>
                    <a:pt x="133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18"/>
            <p:cNvSpPr/>
            <p:nvPr/>
          </p:nvSpPr>
          <p:spPr>
            <a:xfrm>
              <a:off x="1304" y="47958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69" y="0"/>
                  </a:moveTo>
                  <a:cubicBezTo>
                    <a:pt x="274" y="0"/>
                    <a:pt x="1" y="304"/>
                    <a:pt x="1" y="669"/>
                  </a:cubicBezTo>
                  <a:cubicBezTo>
                    <a:pt x="1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18"/>
            <p:cNvSpPr/>
            <p:nvPr/>
          </p:nvSpPr>
          <p:spPr>
            <a:xfrm>
              <a:off x="2801551" y="38522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18"/>
            <p:cNvSpPr/>
            <p:nvPr/>
          </p:nvSpPr>
          <p:spPr>
            <a:xfrm>
              <a:off x="722693" y="147892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4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18"/>
            <p:cNvSpPr/>
            <p:nvPr/>
          </p:nvSpPr>
          <p:spPr>
            <a:xfrm>
              <a:off x="1195309" y="89466"/>
              <a:ext cx="22946" cy="23049"/>
            </a:xfrm>
            <a:custGeom>
              <a:rect b="b" l="l" r="r" t="t"/>
              <a:pathLst>
                <a:path extrusionOk="0" h="673" w="670">
                  <a:moveTo>
                    <a:pt x="381" y="0"/>
                  </a:moveTo>
                  <a:cubicBezTo>
                    <a:pt x="366" y="0"/>
                    <a:pt x="351" y="1"/>
                    <a:pt x="335" y="4"/>
                  </a:cubicBezTo>
                  <a:cubicBezTo>
                    <a:pt x="153" y="4"/>
                    <a:pt x="1" y="126"/>
                    <a:pt x="1" y="338"/>
                  </a:cubicBezTo>
                  <a:cubicBezTo>
                    <a:pt x="1" y="521"/>
                    <a:pt x="153" y="673"/>
                    <a:pt x="335" y="673"/>
                  </a:cubicBezTo>
                  <a:cubicBezTo>
                    <a:pt x="517" y="673"/>
                    <a:pt x="669" y="521"/>
                    <a:pt x="669" y="338"/>
                  </a:cubicBezTo>
                  <a:cubicBezTo>
                    <a:pt x="669" y="144"/>
                    <a:pt x="542" y="0"/>
                    <a:pt x="381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18"/>
            <p:cNvSpPr/>
            <p:nvPr/>
          </p:nvSpPr>
          <p:spPr>
            <a:xfrm>
              <a:off x="718549" y="792259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2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18"/>
            <p:cNvSpPr/>
            <p:nvPr/>
          </p:nvSpPr>
          <p:spPr>
            <a:xfrm>
              <a:off x="420836" y="119925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22" y="1"/>
                    <a:pt x="0" y="153"/>
                    <a:pt x="0" y="335"/>
                  </a:cubicBezTo>
                  <a:cubicBezTo>
                    <a:pt x="0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18"/>
            <p:cNvSpPr/>
            <p:nvPr/>
          </p:nvSpPr>
          <p:spPr>
            <a:xfrm>
              <a:off x="2260235" y="5525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669" y="517"/>
                    <a:pt x="669" y="334"/>
                  </a:cubicBezTo>
                  <a:cubicBezTo>
                    <a:pt x="669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18"/>
            <p:cNvSpPr/>
            <p:nvPr/>
          </p:nvSpPr>
          <p:spPr>
            <a:xfrm>
              <a:off x="452070" y="2012258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7" y="1034"/>
                    <a:pt x="1337" y="669"/>
                  </a:cubicBezTo>
                  <a:cubicBezTo>
                    <a:pt x="1337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18"/>
            <p:cNvSpPr/>
            <p:nvPr/>
          </p:nvSpPr>
          <p:spPr>
            <a:xfrm>
              <a:off x="278195" y="3216674"/>
              <a:ext cx="45857" cy="46885"/>
            </a:xfrm>
            <a:custGeom>
              <a:rect b="b" l="l" r="r" t="t"/>
              <a:pathLst>
                <a:path extrusionOk="0" h="1369" w="1339">
                  <a:moveTo>
                    <a:pt x="670" y="0"/>
                  </a:moveTo>
                  <a:cubicBezTo>
                    <a:pt x="305" y="0"/>
                    <a:pt x="1" y="304"/>
                    <a:pt x="1" y="699"/>
                  </a:cubicBezTo>
                  <a:cubicBezTo>
                    <a:pt x="1" y="1064"/>
                    <a:pt x="305" y="1368"/>
                    <a:pt x="670" y="1368"/>
                  </a:cubicBezTo>
                  <a:cubicBezTo>
                    <a:pt x="1034" y="1368"/>
                    <a:pt x="1338" y="1064"/>
                    <a:pt x="1338" y="699"/>
                  </a:cubicBezTo>
                  <a:cubicBezTo>
                    <a:pt x="1338" y="304"/>
                    <a:pt x="1034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18"/>
            <p:cNvSpPr/>
            <p:nvPr/>
          </p:nvSpPr>
          <p:spPr>
            <a:xfrm>
              <a:off x="276" y="1910235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18"/>
            <p:cNvSpPr/>
            <p:nvPr/>
          </p:nvSpPr>
          <p:spPr>
            <a:xfrm>
              <a:off x="52333" y="912982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18"/>
            <p:cNvSpPr/>
            <p:nvPr/>
          </p:nvSpPr>
          <p:spPr>
            <a:xfrm>
              <a:off x="629026" y="1801978"/>
              <a:ext cx="13562" cy="13562"/>
            </a:xfrm>
            <a:custGeom>
              <a:rect b="b" l="l" r="r" t="t"/>
              <a:pathLst>
                <a:path extrusionOk="0" h="396" w="39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18"/>
            <p:cNvSpPr/>
            <p:nvPr/>
          </p:nvSpPr>
          <p:spPr>
            <a:xfrm>
              <a:off x="19010" y="310632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18"/>
            <p:cNvSpPr/>
            <p:nvPr/>
          </p:nvSpPr>
          <p:spPr>
            <a:xfrm>
              <a:off x="492653" y="3066773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18"/>
            <p:cNvSpPr/>
            <p:nvPr/>
          </p:nvSpPr>
          <p:spPr>
            <a:xfrm>
              <a:off x="568648" y="356644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18"/>
            <p:cNvSpPr/>
            <p:nvPr/>
          </p:nvSpPr>
          <p:spPr>
            <a:xfrm>
              <a:off x="3313688" y="309232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18"/>
            <p:cNvSpPr/>
            <p:nvPr/>
          </p:nvSpPr>
          <p:spPr>
            <a:xfrm>
              <a:off x="4561838" y="291526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cubicBezTo>
                    <a:pt x="0" y="1034"/>
                    <a:pt x="274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18"/>
            <p:cNvSpPr/>
            <p:nvPr/>
          </p:nvSpPr>
          <p:spPr>
            <a:xfrm>
              <a:off x="2849429" y="47958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18"/>
            <p:cNvSpPr/>
            <p:nvPr/>
          </p:nvSpPr>
          <p:spPr>
            <a:xfrm>
              <a:off x="5650703" y="38522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274" y="0"/>
                    <a:pt x="0" y="304"/>
                    <a:pt x="0" y="669"/>
                  </a:cubicBezTo>
                  <a:cubicBezTo>
                    <a:pt x="0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18"/>
            <p:cNvSpPr/>
            <p:nvPr/>
          </p:nvSpPr>
          <p:spPr>
            <a:xfrm>
              <a:off x="3571846" y="148920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2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22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18"/>
            <p:cNvSpPr/>
            <p:nvPr/>
          </p:nvSpPr>
          <p:spPr>
            <a:xfrm>
              <a:off x="4044461" y="8960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2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18"/>
            <p:cNvSpPr/>
            <p:nvPr/>
          </p:nvSpPr>
          <p:spPr>
            <a:xfrm>
              <a:off x="5109387" y="5525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18"/>
            <p:cNvSpPr/>
            <p:nvPr/>
          </p:nvSpPr>
          <p:spPr>
            <a:xfrm>
              <a:off x="1129725" y="31443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5" y="304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18"/>
            <p:cNvSpPr/>
            <p:nvPr/>
          </p:nvSpPr>
          <p:spPr>
            <a:xfrm>
              <a:off x="8110530" y="330055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18"/>
            <p:cNvSpPr/>
            <p:nvPr/>
          </p:nvSpPr>
          <p:spPr>
            <a:xfrm>
              <a:off x="8873564" y="9792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18"/>
            <p:cNvSpPr/>
            <p:nvPr/>
          </p:nvSpPr>
          <p:spPr>
            <a:xfrm>
              <a:off x="8815275" y="1030622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18"/>
            <p:cNvSpPr/>
            <p:nvPr/>
          </p:nvSpPr>
          <p:spPr>
            <a:xfrm>
              <a:off x="8521705" y="1592760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18"/>
            <p:cNvSpPr/>
            <p:nvPr/>
          </p:nvSpPr>
          <p:spPr>
            <a:xfrm>
              <a:off x="9054699" y="1170112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213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65" y="305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18"/>
            <p:cNvSpPr/>
            <p:nvPr/>
          </p:nvSpPr>
          <p:spPr>
            <a:xfrm>
              <a:off x="9187922" y="1032437"/>
              <a:ext cx="13562" cy="13014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2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6" y="300"/>
                    <a:pt x="366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18"/>
            <p:cNvSpPr/>
            <p:nvPr/>
          </p:nvSpPr>
          <p:spPr>
            <a:xfrm>
              <a:off x="8799658" y="489306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18"/>
            <p:cNvSpPr/>
            <p:nvPr/>
          </p:nvSpPr>
          <p:spPr>
            <a:xfrm>
              <a:off x="9207717" y="641296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18"/>
            <p:cNvSpPr/>
            <p:nvPr/>
          </p:nvSpPr>
          <p:spPr>
            <a:xfrm>
              <a:off x="8350981" y="608008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2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18"/>
            <p:cNvSpPr/>
            <p:nvPr/>
          </p:nvSpPr>
          <p:spPr>
            <a:xfrm>
              <a:off x="9061960" y="2302711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18"/>
            <p:cNvSpPr/>
            <p:nvPr/>
          </p:nvSpPr>
          <p:spPr>
            <a:xfrm>
              <a:off x="8768424" y="2864815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3"/>
                    <a:pt x="54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18"/>
            <p:cNvSpPr/>
            <p:nvPr/>
          </p:nvSpPr>
          <p:spPr>
            <a:xfrm>
              <a:off x="8461327" y="3144857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5" y="304"/>
                    <a:pt x="365" y="182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18"/>
            <p:cNvSpPr/>
            <p:nvPr/>
          </p:nvSpPr>
          <p:spPr>
            <a:xfrm>
              <a:off x="4773145" y="35399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5" y="305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18"/>
            <p:cNvSpPr/>
            <p:nvPr/>
          </p:nvSpPr>
          <p:spPr>
            <a:xfrm>
              <a:off x="7493219" y="249881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1" y="62"/>
                    <a:pt x="1" y="183"/>
                  </a:cubicBezTo>
                  <a:cubicBezTo>
                    <a:pt x="1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18"/>
            <p:cNvSpPr/>
            <p:nvPr/>
          </p:nvSpPr>
          <p:spPr>
            <a:xfrm>
              <a:off x="6829091" y="600713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18"/>
            <p:cNvSpPr/>
            <p:nvPr/>
          </p:nvSpPr>
          <p:spPr>
            <a:xfrm>
              <a:off x="2440308" y="23844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18"/>
            <p:cNvSpPr/>
            <p:nvPr/>
          </p:nvSpPr>
          <p:spPr>
            <a:xfrm>
              <a:off x="9306589" y="1225285"/>
              <a:ext cx="46885" cy="45857"/>
            </a:xfrm>
            <a:custGeom>
              <a:rect b="b" l="l" r="r" t="t"/>
              <a:pathLst>
                <a:path extrusionOk="0" h="1339" w="136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18"/>
            <p:cNvSpPr/>
            <p:nvPr/>
          </p:nvSpPr>
          <p:spPr>
            <a:xfrm>
              <a:off x="7383935" y="53615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4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18"/>
            <p:cNvSpPr/>
            <p:nvPr/>
          </p:nvSpPr>
          <p:spPr>
            <a:xfrm>
              <a:off x="7240266" y="135392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18"/>
            <p:cNvSpPr/>
            <p:nvPr/>
          </p:nvSpPr>
          <p:spPr>
            <a:xfrm>
              <a:off x="5949444" y="481144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18"/>
            <p:cNvSpPr/>
            <p:nvPr/>
          </p:nvSpPr>
          <p:spPr>
            <a:xfrm>
              <a:off x="6345037" y="4699008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18"/>
            <p:cNvSpPr/>
            <p:nvPr/>
          </p:nvSpPr>
          <p:spPr>
            <a:xfrm>
              <a:off x="8638284" y="15479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18"/>
            <p:cNvSpPr/>
            <p:nvPr/>
          </p:nvSpPr>
          <p:spPr>
            <a:xfrm>
              <a:off x="8616434" y="2655597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18"/>
            <p:cNvSpPr/>
            <p:nvPr/>
          </p:nvSpPr>
          <p:spPr>
            <a:xfrm>
              <a:off x="6724979" y="4687570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18"/>
            <p:cNvSpPr/>
            <p:nvPr/>
          </p:nvSpPr>
          <p:spPr>
            <a:xfrm>
              <a:off x="8660168" y="3911008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18"/>
            <p:cNvSpPr/>
            <p:nvPr/>
          </p:nvSpPr>
          <p:spPr>
            <a:xfrm>
              <a:off x="9099461" y="3196879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18"/>
            <p:cNvSpPr/>
            <p:nvPr/>
          </p:nvSpPr>
          <p:spPr>
            <a:xfrm>
              <a:off x="8442593" y="3984640"/>
              <a:ext cx="14589" cy="13014"/>
            </a:xfrm>
            <a:custGeom>
              <a:rect b="b" l="l" r="r" t="t"/>
              <a:pathLst>
                <a:path extrusionOk="0" h="380" w="426">
                  <a:moveTo>
                    <a:pt x="196" y="0"/>
                  </a:moveTo>
                  <a:cubicBezTo>
                    <a:pt x="122" y="0"/>
                    <a:pt x="56" y="55"/>
                    <a:pt x="31" y="130"/>
                  </a:cubicBezTo>
                  <a:cubicBezTo>
                    <a:pt x="0" y="251"/>
                    <a:pt x="92" y="343"/>
                    <a:pt x="183" y="373"/>
                  </a:cubicBezTo>
                  <a:cubicBezTo>
                    <a:pt x="195" y="377"/>
                    <a:pt x="208" y="379"/>
                    <a:pt x="221" y="379"/>
                  </a:cubicBezTo>
                  <a:cubicBezTo>
                    <a:pt x="304" y="379"/>
                    <a:pt x="396" y="300"/>
                    <a:pt x="396" y="221"/>
                  </a:cubicBezTo>
                  <a:cubicBezTo>
                    <a:pt x="426" y="130"/>
                    <a:pt x="365" y="8"/>
                    <a:pt x="244" y="8"/>
                  </a:cubicBezTo>
                  <a:cubicBezTo>
                    <a:pt x="227" y="3"/>
                    <a:pt x="211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18"/>
            <p:cNvSpPr/>
            <p:nvPr/>
          </p:nvSpPr>
          <p:spPr>
            <a:xfrm>
              <a:off x="6694807" y="514306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61" y="0"/>
                    <a:pt x="0" y="92"/>
                    <a:pt x="0" y="183"/>
                  </a:cubicBezTo>
                  <a:cubicBezTo>
                    <a:pt x="0" y="304"/>
                    <a:pt x="61" y="396"/>
                    <a:pt x="182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18"/>
            <p:cNvSpPr/>
            <p:nvPr/>
          </p:nvSpPr>
          <p:spPr>
            <a:xfrm>
              <a:off x="7143449" y="57259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365" y="305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18"/>
            <p:cNvSpPr/>
            <p:nvPr/>
          </p:nvSpPr>
          <p:spPr>
            <a:xfrm>
              <a:off x="6977931" y="295294"/>
              <a:ext cx="14624" cy="12980"/>
            </a:xfrm>
            <a:custGeom>
              <a:rect b="b" l="l" r="r" t="t"/>
              <a:pathLst>
                <a:path extrusionOk="0" h="379" w="427">
                  <a:moveTo>
                    <a:pt x="225" y="0"/>
                  </a:moveTo>
                  <a:cubicBezTo>
                    <a:pt x="180" y="0"/>
                    <a:pt x="133" y="15"/>
                    <a:pt x="92" y="43"/>
                  </a:cubicBezTo>
                  <a:cubicBezTo>
                    <a:pt x="1" y="73"/>
                    <a:pt x="1" y="195"/>
                    <a:pt x="62" y="286"/>
                  </a:cubicBezTo>
                  <a:cubicBezTo>
                    <a:pt x="101" y="345"/>
                    <a:pt x="153" y="378"/>
                    <a:pt x="209" y="378"/>
                  </a:cubicBezTo>
                  <a:cubicBezTo>
                    <a:pt x="240" y="378"/>
                    <a:pt x="272" y="368"/>
                    <a:pt x="305" y="347"/>
                  </a:cubicBezTo>
                  <a:cubicBezTo>
                    <a:pt x="396" y="286"/>
                    <a:pt x="426" y="164"/>
                    <a:pt x="365" y="73"/>
                  </a:cubicBezTo>
                  <a:cubicBezTo>
                    <a:pt x="332" y="23"/>
                    <a:pt x="280" y="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18"/>
            <p:cNvSpPr/>
            <p:nvPr/>
          </p:nvSpPr>
          <p:spPr>
            <a:xfrm>
              <a:off x="6660456" y="80"/>
              <a:ext cx="13562" cy="12774"/>
            </a:xfrm>
            <a:custGeom>
              <a:rect b="b" l="l" r="r" t="t"/>
              <a:pathLst>
                <a:path extrusionOk="0" h="373" w="396">
                  <a:moveTo>
                    <a:pt x="243" y="0"/>
                  </a:moveTo>
                  <a:cubicBezTo>
                    <a:pt x="122" y="0"/>
                    <a:pt x="30" y="61"/>
                    <a:pt x="0" y="152"/>
                  </a:cubicBezTo>
                  <a:cubicBezTo>
                    <a:pt x="0" y="243"/>
                    <a:pt x="61" y="365"/>
                    <a:pt x="152" y="365"/>
                  </a:cubicBezTo>
                  <a:cubicBezTo>
                    <a:pt x="174" y="370"/>
                    <a:pt x="194" y="373"/>
                    <a:pt x="213" y="373"/>
                  </a:cubicBezTo>
                  <a:cubicBezTo>
                    <a:pt x="303" y="373"/>
                    <a:pt x="365" y="318"/>
                    <a:pt x="365" y="243"/>
                  </a:cubicBezTo>
                  <a:cubicBezTo>
                    <a:pt x="395" y="122"/>
                    <a:pt x="334" y="3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18"/>
            <p:cNvSpPr/>
            <p:nvPr/>
          </p:nvSpPr>
          <p:spPr>
            <a:xfrm>
              <a:off x="6070201" y="52783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18"/>
            <p:cNvSpPr/>
            <p:nvPr/>
          </p:nvSpPr>
          <p:spPr>
            <a:xfrm>
              <a:off x="7748260" y="10624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18"/>
            <p:cNvSpPr/>
            <p:nvPr/>
          </p:nvSpPr>
          <p:spPr>
            <a:xfrm>
              <a:off x="7974156" y="46433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18"/>
            <p:cNvSpPr/>
            <p:nvPr/>
          </p:nvSpPr>
          <p:spPr>
            <a:xfrm>
              <a:off x="8107413" y="325877"/>
              <a:ext cx="13562" cy="12809"/>
            </a:xfrm>
            <a:custGeom>
              <a:rect b="b" l="l" r="r" t="t"/>
              <a:pathLst>
                <a:path extrusionOk="0" h="374" w="396">
                  <a:moveTo>
                    <a:pt x="243" y="1"/>
                  </a:moveTo>
                  <a:cubicBezTo>
                    <a:pt x="122" y="1"/>
                    <a:pt x="30" y="62"/>
                    <a:pt x="0" y="153"/>
                  </a:cubicBezTo>
                  <a:cubicBezTo>
                    <a:pt x="0" y="244"/>
                    <a:pt x="61" y="366"/>
                    <a:pt x="152" y="366"/>
                  </a:cubicBezTo>
                  <a:cubicBezTo>
                    <a:pt x="168" y="371"/>
                    <a:pt x="185" y="374"/>
                    <a:pt x="202" y="374"/>
                  </a:cubicBezTo>
                  <a:cubicBezTo>
                    <a:pt x="282" y="374"/>
                    <a:pt x="365" y="319"/>
                    <a:pt x="365" y="244"/>
                  </a:cubicBezTo>
                  <a:cubicBezTo>
                    <a:pt x="395" y="122"/>
                    <a:pt x="334" y="3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18"/>
            <p:cNvSpPr/>
            <p:nvPr/>
          </p:nvSpPr>
          <p:spPr>
            <a:xfrm>
              <a:off x="8463416" y="35934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18"/>
            <p:cNvSpPr/>
            <p:nvPr/>
          </p:nvSpPr>
          <p:spPr>
            <a:xfrm>
              <a:off x="9203539" y="2637891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18"/>
            <p:cNvSpPr/>
            <p:nvPr/>
          </p:nvSpPr>
          <p:spPr>
            <a:xfrm>
              <a:off x="487447" y="3038655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1" y="122"/>
                    <a:pt x="1" y="335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22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18"/>
            <p:cNvSpPr/>
            <p:nvPr/>
          </p:nvSpPr>
          <p:spPr>
            <a:xfrm>
              <a:off x="429158" y="3971386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18"/>
            <p:cNvSpPr/>
            <p:nvPr/>
          </p:nvSpPr>
          <p:spPr>
            <a:xfrm>
              <a:off x="136650" y="453349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5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18"/>
            <p:cNvSpPr/>
            <p:nvPr/>
          </p:nvSpPr>
          <p:spPr>
            <a:xfrm>
              <a:off x="669610" y="411087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62" y="0"/>
                    <a:pt x="1" y="91"/>
                    <a:pt x="1" y="213"/>
                  </a:cubicBezTo>
                  <a:cubicBezTo>
                    <a:pt x="1" y="304"/>
                    <a:pt x="62" y="395"/>
                    <a:pt x="183" y="395"/>
                  </a:cubicBezTo>
                  <a:cubicBezTo>
                    <a:pt x="274" y="395"/>
                    <a:pt x="366" y="304"/>
                    <a:pt x="366" y="213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18"/>
            <p:cNvSpPr/>
            <p:nvPr/>
          </p:nvSpPr>
          <p:spPr>
            <a:xfrm>
              <a:off x="772660" y="4943638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18"/>
            <p:cNvSpPr/>
            <p:nvPr/>
          </p:nvSpPr>
          <p:spPr>
            <a:xfrm>
              <a:off x="1526345" y="4595958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18"/>
            <p:cNvSpPr/>
            <p:nvPr/>
          </p:nvSpPr>
          <p:spPr>
            <a:xfrm>
              <a:off x="635259" y="4899939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274" y="395"/>
                    <a:pt x="365" y="304"/>
                    <a:pt x="365" y="21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18"/>
            <p:cNvSpPr/>
            <p:nvPr/>
          </p:nvSpPr>
          <p:spPr>
            <a:xfrm>
              <a:off x="413541" y="3430070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92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18"/>
            <p:cNvSpPr/>
            <p:nvPr/>
          </p:nvSpPr>
          <p:spPr>
            <a:xfrm>
              <a:off x="8424888" y="438153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18"/>
            <p:cNvSpPr/>
            <p:nvPr/>
          </p:nvSpPr>
          <p:spPr>
            <a:xfrm>
              <a:off x="7745143" y="4712399"/>
              <a:ext cx="22946" cy="22055"/>
            </a:xfrm>
            <a:custGeom>
              <a:rect b="b" l="l" r="r" t="t"/>
              <a:pathLst>
                <a:path extrusionOk="0" h="644" w="670">
                  <a:moveTo>
                    <a:pt x="381" y="1"/>
                  </a:moveTo>
                  <a:cubicBezTo>
                    <a:pt x="366" y="1"/>
                    <a:pt x="350" y="2"/>
                    <a:pt x="335" y="5"/>
                  </a:cubicBezTo>
                  <a:cubicBezTo>
                    <a:pt x="152" y="5"/>
                    <a:pt x="0" y="126"/>
                    <a:pt x="0" y="339"/>
                  </a:cubicBezTo>
                  <a:cubicBezTo>
                    <a:pt x="0" y="491"/>
                    <a:pt x="152" y="643"/>
                    <a:pt x="335" y="643"/>
                  </a:cubicBezTo>
                  <a:cubicBezTo>
                    <a:pt x="517" y="643"/>
                    <a:pt x="669" y="522"/>
                    <a:pt x="669" y="339"/>
                  </a:cubicBezTo>
                  <a:cubicBezTo>
                    <a:pt x="669" y="145"/>
                    <a:pt x="542" y="1"/>
                    <a:pt x="381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18"/>
            <p:cNvSpPr/>
            <p:nvPr/>
          </p:nvSpPr>
          <p:spPr>
            <a:xfrm>
              <a:off x="970474" y="465842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18"/>
            <p:cNvSpPr/>
            <p:nvPr/>
          </p:nvSpPr>
          <p:spPr>
            <a:xfrm>
              <a:off x="2298763" y="4984256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2" y="0"/>
                  </a:moveTo>
                  <a:cubicBezTo>
                    <a:pt x="91" y="0"/>
                    <a:pt x="0" y="61"/>
                    <a:pt x="0" y="182"/>
                  </a:cubicBezTo>
                  <a:cubicBezTo>
                    <a:pt x="0" y="274"/>
                    <a:pt x="91" y="365"/>
                    <a:pt x="182" y="365"/>
                  </a:cubicBezTo>
                  <a:cubicBezTo>
                    <a:pt x="304" y="365"/>
                    <a:pt x="365" y="274"/>
                    <a:pt x="365" y="182"/>
                  </a:cubicBezTo>
                  <a:cubicBezTo>
                    <a:pt x="365" y="6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18"/>
            <p:cNvSpPr/>
            <p:nvPr/>
          </p:nvSpPr>
          <p:spPr>
            <a:xfrm>
              <a:off x="1578401" y="4862437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213" y="366"/>
                  </a:cubicBezTo>
                  <a:cubicBezTo>
                    <a:pt x="304" y="366"/>
                    <a:pt x="39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18"/>
            <p:cNvSpPr/>
            <p:nvPr/>
          </p:nvSpPr>
          <p:spPr>
            <a:xfrm>
              <a:off x="2117628" y="5031072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213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18"/>
            <p:cNvSpPr/>
            <p:nvPr/>
          </p:nvSpPr>
          <p:spPr>
            <a:xfrm>
              <a:off x="2418458" y="507271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18"/>
            <p:cNvSpPr/>
            <p:nvPr/>
          </p:nvSpPr>
          <p:spPr>
            <a:xfrm>
              <a:off x="3427150" y="5120595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8" y="670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18"/>
            <p:cNvSpPr/>
            <p:nvPr/>
          </p:nvSpPr>
          <p:spPr>
            <a:xfrm>
              <a:off x="8152175" y="4661542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2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65"/>
                    <a:pt x="182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18"/>
            <p:cNvSpPr/>
            <p:nvPr/>
          </p:nvSpPr>
          <p:spPr>
            <a:xfrm>
              <a:off x="9119221" y="4245161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18"/>
            <p:cNvSpPr/>
            <p:nvPr/>
          </p:nvSpPr>
          <p:spPr>
            <a:xfrm>
              <a:off x="8573761" y="4660514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18"/>
            <p:cNvSpPr/>
            <p:nvPr/>
          </p:nvSpPr>
          <p:spPr>
            <a:xfrm>
              <a:off x="9238951" y="3549765"/>
              <a:ext cx="46851" cy="45857"/>
            </a:xfrm>
            <a:custGeom>
              <a:rect b="b" l="l" r="r" t="t"/>
              <a:pathLst>
                <a:path extrusionOk="0" h="1339" w="1368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38"/>
                    <a:pt x="699" y="1338"/>
                  </a:cubicBezTo>
                  <a:cubicBezTo>
                    <a:pt x="1064" y="1338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18"/>
            <p:cNvSpPr/>
            <p:nvPr/>
          </p:nvSpPr>
          <p:spPr>
            <a:xfrm>
              <a:off x="9087988" y="4949906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18"/>
            <p:cNvSpPr/>
            <p:nvPr/>
          </p:nvSpPr>
          <p:spPr>
            <a:xfrm>
              <a:off x="8825686" y="473127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2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18"/>
            <p:cNvSpPr/>
            <p:nvPr/>
          </p:nvSpPr>
          <p:spPr>
            <a:xfrm>
              <a:off x="8266664" y="5006106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18"/>
            <p:cNvSpPr/>
            <p:nvPr/>
          </p:nvSpPr>
          <p:spPr>
            <a:xfrm>
              <a:off x="1880259" y="500192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69"/>
                    <a:pt x="335" y="669"/>
                  </a:cubicBezTo>
                  <a:cubicBezTo>
                    <a:pt x="518" y="669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18"/>
            <p:cNvSpPr/>
            <p:nvPr/>
          </p:nvSpPr>
          <p:spPr>
            <a:xfrm>
              <a:off x="3009741" y="4930111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18"/>
            <p:cNvSpPr/>
            <p:nvPr/>
          </p:nvSpPr>
          <p:spPr>
            <a:xfrm>
              <a:off x="3664519" y="4639692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18"/>
            <p:cNvSpPr/>
            <p:nvPr/>
          </p:nvSpPr>
          <p:spPr>
            <a:xfrm>
              <a:off x="2872340" y="4887438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18"/>
            <p:cNvSpPr/>
            <p:nvPr/>
          </p:nvSpPr>
          <p:spPr>
            <a:xfrm>
              <a:off x="4584715" y="4807265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275" y="1"/>
                    <a:pt x="1" y="274"/>
                    <a:pt x="1" y="670"/>
                  </a:cubicBezTo>
                  <a:cubicBezTo>
                    <a:pt x="1" y="1034"/>
                    <a:pt x="275" y="1338"/>
                    <a:pt x="670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18"/>
            <p:cNvSpPr/>
            <p:nvPr/>
          </p:nvSpPr>
          <p:spPr>
            <a:xfrm>
              <a:off x="3842504" y="4588663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18"/>
            <p:cNvSpPr/>
            <p:nvPr/>
          </p:nvSpPr>
          <p:spPr>
            <a:xfrm>
              <a:off x="5542447" y="4636541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18"/>
            <p:cNvSpPr/>
            <p:nvPr/>
          </p:nvSpPr>
          <p:spPr>
            <a:xfrm>
              <a:off x="4485843" y="4584519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96" y="304"/>
                    <a:pt x="396" y="183"/>
                  </a:cubicBezTo>
                  <a:cubicBezTo>
                    <a:pt x="396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18"/>
            <p:cNvSpPr/>
            <p:nvPr/>
          </p:nvSpPr>
          <p:spPr>
            <a:xfrm>
              <a:off x="4117340" y="4989461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18"/>
            <p:cNvSpPr/>
            <p:nvPr/>
          </p:nvSpPr>
          <p:spPr>
            <a:xfrm>
              <a:off x="3389683" y="461780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588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9" name="Google Shape;258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0" name="Google Shape;2590;p19"/>
          <p:cNvGrpSpPr/>
          <p:nvPr/>
        </p:nvGrpSpPr>
        <p:grpSpPr>
          <a:xfrm>
            <a:off x="276" y="80"/>
            <a:ext cx="9353198" cy="5143461"/>
            <a:chOff x="-26474475" y="-7233075"/>
            <a:chExt cx="6827650" cy="3754625"/>
          </a:xfrm>
        </p:grpSpPr>
        <p:sp>
          <p:nvSpPr>
            <p:cNvPr id="2591" name="Google Shape;2591;p19"/>
            <p:cNvSpPr/>
            <p:nvPr/>
          </p:nvSpPr>
          <p:spPr>
            <a:xfrm>
              <a:off x="-26135575" y="-7007400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274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19"/>
            <p:cNvSpPr/>
            <p:nvPr/>
          </p:nvSpPr>
          <p:spPr>
            <a:xfrm>
              <a:off x="-25650750" y="-6904050"/>
              <a:ext cx="33450" cy="33450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8" y="1034"/>
                    <a:pt x="1338" y="669"/>
                  </a:cubicBezTo>
                  <a:cubicBezTo>
                    <a:pt x="133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19"/>
            <p:cNvSpPr/>
            <p:nvPr/>
          </p:nvSpPr>
          <p:spPr>
            <a:xfrm>
              <a:off x="-26473725" y="-7198125"/>
              <a:ext cx="33475" cy="33450"/>
            </a:xfrm>
            <a:custGeom>
              <a:rect b="b" l="l" r="r" t="t"/>
              <a:pathLst>
                <a:path extrusionOk="0" h="1338" w="1339">
                  <a:moveTo>
                    <a:pt x="669" y="0"/>
                  </a:moveTo>
                  <a:cubicBezTo>
                    <a:pt x="274" y="0"/>
                    <a:pt x="1" y="304"/>
                    <a:pt x="1" y="669"/>
                  </a:cubicBezTo>
                  <a:cubicBezTo>
                    <a:pt x="1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19"/>
            <p:cNvSpPr/>
            <p:nvPr/>
          </p:nvSpPr>
          <p:spPr>
            <a:xfrm>
              <a:off x="-24429600" y="-6951925"/>
              <a:ext cx="33450" cy="33450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19"/>
            <p:cNvSpPr/>
            <p:nvPr/>
          </p:nvSpPr>
          <p:spPr>
            <a:xfrm>
              <a:off x="-25947125" y="-7125175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4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19"/>
            <p:cNvSpPr/>
            <p:nvPr/>
          </p:nvSpPr>
          <p:spPr>
            <a:xfrm>
              <a:off x="-25602125" y="-7167825"/>
              <a:ext cx="16750" cy="16825"/>
            </a:xfrm>
            <a:custGeom>
              <a:rect b="b" l="l" r="r" t="t"/>
              <a:pathLst>
                <a:path extrusionOk="0" h="673" w="670">
                  <a:moveTo>
                    <a:pt x="381" y="0"/>
                  </a:moveTo>
                  <a:cubicBezTo>
                    <a:pt x="366" y="0"/>
                    <a:pt x="351" y="1"/>
                    <a:pt x="335" y="4"/>
                  </a:cubicBezTo>
                  <a:cubicBezTo>
                    <a:pt x="153" y="4"/>
                    <a:pt x="1" y="126"/>
                    <a:pt x="1" y="338"/>
                  </a:cubicBezTo>
                  <a:cubicBezTo>
                    <a:pt x="1" y="521"/>
                    <a:pt x="153" y="673"/>
                    <a:pt x="335" y="673"/>
                  </a:cubicBezTo>
                  <a:cubicBezTo>
                    <a:pt x="517" y="673"/>
                    <a:pt x="669" y="521"/>
                    <a:pt x="669" y="338"/>
                  </a:cubicBezTo>
                  <a:cubicBezTo>
                    <a:pt x="669" y="144"/>
                    <a:pt x="542" y="0"/>
                    <a:pt x="381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19"/>
            <p:cNvSpPr/>
            <p:nvPr/>
          </p:nvSpPr>
          <p:spPr>
            <a:xfrm>
              <a:off x="-25950150" y="-66548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2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19"/>
            <p:cNvSpPr/>
            <p:nvPr/>
          </p:nvSpPr>
          <p:spPr>
            <a:xfrm>
              <a:off x="-25775375" y="-655297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1"/>
                    <a:pt x="0" y="213"/>
                  </a:cubicBezTo>
                  <a:cubicBezTo>
                    <a:pt x="0" y="304"/>
                    <a:pt x="92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19"/>
            <p:cNvSpPr/>
            <p:nvPr/>
          </p:nvSpPr>
          <p:spPr>
            <a:xfrm>
              <a:off x="-25520050" y="-67072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19"/>
            <p:cNvSpPr/>
            <p:nvPr/>
          </p:nvSpPr>
          <p:spPr>
            <a:xfrm>
              <a:off x="-25625675" y="-66039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19"/>
            <p:cNvSpPr/>
            <p:nvPr/>
          </p:nvSpPr>
          <p:spPr>
            <a:xfrm>
              <a:off x="-25683425" y="-6523350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19"/>
            <p:cNvSpPr/>
            <p:nvPr/>
          </p:nvSpPr>
          <p:spPr>
            <a:xfrm>
              <a:off x="-25678100" y="-6653300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182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182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19"/>
            <p:cNvSpPr/>
            <p:nvPr/>
          </p:nvSpPr>
          <p:spPr>
            <a:xfrm>
              <a:off x="-26167475" y="-635770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22" y="1"/>
                    <a:pt x="0" y="153"/>
                    <a:pt x="0" y="335"/>
                  </a:cubicBezTo>
                  <a:cubicBezTo>
                    <a:pt x="0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19"/>
            <p:cNvSpPr/>
            <p:nvPr/>
          </p:nvSpPr>
          <p:spPr>
            <a:xfrm>
              <a:off x="-24824750" y="-71928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669" y="517"/>
                    <a:pt x="669" y="334"/>
                  </a:cubicBezTo>
                  <a:cubicBezTo>
                    <a:pt x="669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19"/>
            <p:cNvSpPr/>
            <p:nvPr/>
          </p:nvSpPr>
          <p:spPr>
            <a:xfrm>
              <a:off x="-26144675" y="-5764225"/>
              <a:ext cx="33450" cy="33475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7" y="1034"/>
                    <a:pt x="1337" y="669"/>
                  </a:cubicBezTo>
                  <a:cubicBezTo>
                    <a:pt x="1337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19"/>
            <p:cNvSpPr/>
            <p:nvPr/>
          </p:nvSpPr>
          <p:spPr>
            <a:xfrm>
              <a:off x="-26271600" y="-4885025"/>
              <a:ext cx="33475" cy="34225"/>
            </a:xfrm>
            <a:custGeom>
              <a:rect b="b" l="l" r="r" t="t"/>
              <a:pathLst>
                <a:path extrusionOk="0" h="1369" w="1339">
                  <a:moveTo>
                    <a:pt x="670" y="0"/>
                  </a:moveTo>
                  <a:cubicBezTo>
                    <a:pt x="305" y="0"/>
                    <a:pt x="1" y="304"/>
                    <a:pt x="1" y="699"/>
                  </a:cubicBezTo>
                  <a:cubicBezTo>
                    <a:pt x="1" y="1064"/>
                    <a:pt x="305" y="1368"/>
                    <a:pt x="670" y="1368"/>
                  </a:cubicBezTo>
                  <a:cubicBezTo>
                    <a:pt x="1034" y="1368"/>
                    <a:pt x="1338" y="1064"/>
                    <a:pt x="1338" y="699"/>
                  </a:cubicBezTo>
                  <a:cubicBezTo>
                    <a:pt x="1338" y="304"/>
                    <a:pt x="1034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19"/>
            <p:cNvSpPr/>
            <p:nvPr/>
          </p:nvSpPr>
          <p:spPr>
            <a:xfrm>
              <a:off x="-24931150" y="-61753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70" y="1368"/>
                  </a:cubicBezTo>
                  <a:cubicBezTo>
                    <a:pt x="1065" y="1368"/>
                    <a:pt x="1369" y="1065"/>
                    <a:pt x="1369" y="669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19"/>
            <p:cNvSpPr/>
            <p:nvPr/>
          </p:nvSpPr>
          <p:spPr>
            <a:xfrm>
              <a:off x="-23811825" y="-6630500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274" y="1"/>
                    <a:pt x="1" y="305"/>
                    <a:pt x="1" y="669"/>
                  </a:cubicBezTo>
                  <a:cubicBezTo>
                    <a:pt x="1" y="1034"/>
                    <a:pt x="274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19"/>
            <p:cNvSpPr/>
            <p:nvPr/>
          </p:nvSpPr>
          <p:spPr>
            <a:xfrm>
              <a:off x="-25250300" y="-65947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69" y="517"/>
                    <a:pt x="669" y="335"/>
                  </a:cubicBezTo>
                  <a:cubicBezTo>
                    <a:pt x="669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19"/>
            <p:cNvSpPr/>
            <p:nvPr/>
          </p:nvSpPr>
          <p:spPr>
            <a:xfrm>
              <a:off x="-26474475" y="-583870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19"/>
            <p:cNvSpPr/>
            <p:nvPr/>
          </p:nvSpPr>
          <p:spPr>
            <a:xfrm>
              <a:off x="-25328550" y="-612212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19"/>
            <p:cNvSpPr/>
            <p:nvPr/>
          </p:nvSpPr>
          <p:spPr>
            <a:xfrm>
              <a:off x="-25074000" y="-55636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19"/>
            <p:cNvSpPr/>
            <p:nvPr/>
          </p:nvSpPr>
          <p:spPr>
            <a:xfrm>
              <a:off x="-25676600" y="-560920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19"/>
            <p:cNvSpPr/>
            <p:nvPr/>
          </p:nvSpPr>
          <p:spPr>
            <a:xfrm>
              <a:off x="-26436475" y="-65666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19"/>
            <p:cNvSpPr/>
            <p:nvPr/>
          </p:nvSpPr>
          <p:spPr>
            <a:xfrm>
              <a:off x="-25570200" y="-532272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19"/>
            <p:cNvSpPr/>
            <p:nvPr/>
          </p:nvSpPr>
          <p:spPr>
            <a:xfrm>
              <a:off x="-25501825" y="-55066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19"/>
            <p:cNvSpPr/>
            <p:nvPr/>
          </p:nvSpPr>
          <p:spPr>
            <a:xfrm>
              <a:off x="-25246500" y="-56608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3"/>
                  </a:cubicBezTo>
                  <a:cubicBezTo>
                    <a:pt x="36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19"/>
            <p:cNvSpPr/>
            <p:nvPr/>
          </p:nvSpPr>
          <p:spPr>
            <a:xfrm>
              <a:off x="-24762450" y="-60218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19"/>
            <p:cNvSpPr/>
            <p:nvPr/>
          </p:nvSpPr>
          <p:spPr>
            <a:xfrm>
              <a:off x="-25352125" y="-55575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3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19"/>
            <p:cNvSpPr/>
            <p:nvPr/>
          </p:nvSpPr>
          <p:spPr>
            <a:xfrm>
              <a:off x="-25273100" y="-53599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6" y="304"/>
                    <a:pt x="366" y="213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19"/>
            <p:cNvSpPr/>
            <p:nvPr/>
          </p:nvSpPr>
          <p:spPr>
            <a:xfrm>
              <a:off x="-24965325" y="-5360725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65"/>
                    <a:pt x="183" y="365"/>
                  </a:cubicBezTo>
                  <a:cubicBezTo>
                    <a:pt x="274" y="365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19"/>
            <p:cNvSpPr/>
            <p:nvPr/>
          </p:nvSpPr>
          <p:spPr>
            <a:xfrm>
              <a:off x="-24316375" y="-5587175"/>
              <a:ext cx="9900" cy="9925"/>
            </a:xfrm>
            <a:custGeom>
              <a:rect b="b" l="l" r="r" t="t"/>
              <a:pathLst>
                <a:path extrusionOk="0" h="397" w="396">
                  <a:moveTo>
                    <a:pt x="182" y="1"/>
                  </a:moveTo>
                  <a:cubicBezTo>
                    <a:pt x="91" y="1"/>
                    <a:pt x="0" y="92"/>
                    <a:pt x="0" y="214"/>
                  </a:cubicBezTo>
                  <a:cubicBezTo>
                    <a:pt x="0" y="305"/>
                    <a:pt x="91" y="396"/>
                    <a:pt x="182" y="396"/>
                  </a:cubicBezTo>
                  <a:cubicBezTo>
                    <a:pt x="304" y="396"/>
                    <a:pt x="395" y="305"/>
                    <a:pt x="395" y="214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19"/>
            <p:cNvSpPr/>
            <p:nvPr/>
          </p:nvSpPr>
          <p:spPr>
            <a:xfrm>
              <a:off x="-25409875" y="-54777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274" y="396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19"/>
            <p:cNvSpPr/>
            <p:nvPr/>
          </p:nvSpPr>
          <p:spPr>
            <a:xfrm>
              <a:off x="-24947850" y="-5111475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0"/>
                  </a:moveTo>
                  <a:cubicBezTo>
                    <a:pt x="61" y="0"/>
                    <a:pt x="0" y="92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274" y="365"/>
                    <a:pt x="365" y="304"/>
                    <a:pt x="365" y="18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19"/>
            <p:cNvSpPr/>
            <p:nvPr/>
          </p:nvSpPr>
          <p:spPr>
            <a:xfrm>
              <a:off x="-25404550" y="-5607675"/>
              <a:ext cx="9900" cy="9325"/>
            </a:xfrm>
            <a:custGeom>
              <a:rect b="b" l="l" r="r" t="t"/>
              <a:pathLst>
                <a:path extrusionOk="0" h="373" w="396">
                  <a:moveTo>
                    <a:pt x="244" y="0"/>
                  </a:moveTo>
                  <a:cubicBezTo>
                    <a:pt x="122" y="0"/>
                    <a:pt x="31" y="61"/>
                    <a:pt x="0" y="152"/>
                  </a:cubicBezTo>
                  <a:cubicBezTo>
                    <a:pt x="0" y="243"/>
                    <a:pt x="61" y="365"/>
                    <a:pt x="152" y="365"/>
                  </a:cubicBezTo>
                  <a:cubicBezTo>
                    <a:pt x="169" y="370"/>
                    <a:pt x="186" y="373"/>
                    <a:pt x="203" y="373"/>
                  </a:cubicBezTo>
                  <a:cubicBezTo>
                    <a:pt x="283" y="373"/>
                    <a:pt x="365" y="318"/>
                    <a:pt x="365" y="243"/>
                  </a:cubicBezTo>
                  <a:cubicBezTo>
                    <a:pt x="396" y="122"/>
                    <a:pt x="335" y="31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19"/>
            <p:cNvSpPr/>
            <p:nvPr/>
          </p:nvSpPr>
          <p:spPr>
            <a:xfrm>
              <a:off x="-25526900" y="-493062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274"/>
                    <a:pt x="92" y="365"/>
                    <a:pt x="214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92"/>
                    <a:pt x="305" y="1"/>
                    <a:pt x="21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19"/>
            <p:cNvSpPr/>
            <p:nvPr/>
          </p:nvSpPr>
          <p:spPr>
            <a:xfrm>
              <a:off x="-25688000" y="-60043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274" y="396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19"/>
            <p:cNvSpPr/>
            <p:nvPr/>
          </p:nvSpPr>
          <p:spPr>
            <a:xfrm>
              <a:off x="-25390125" y="-589340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6" y="304"/>
                    <a:pt x="366" y="213"/>
                  </a:cubicBezTo>
                  <a:cubicBezTo>
                    <a:pt x="36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19"/>
            <p:cNvSpPr/>
            <p:nvPr/>
          </p:nvSpPr>
          <p:spPr>
            <a:xfrm>
              <a:off x="-26015500" y="-5917725"/>
              <a:ext cx="9900" cy="9900"/>
            </a:xfrm>
            <a:custGeom>
              <a:rect b="b" l="l" r="r" t="t"/>
              <a:pathLst>
                <a:path extrusionOk="0" h="396" w="39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19"/>
            <p:cNvSpPr/>
            <p:nvPr/>
          </p:nvSpPr>
          <p:spPr>
            <a:xfrm>
              <a:off x="-26460800" y="-496557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19"/>
            <p:cNvSpPr/>
            <p:nvPr/>
          </p:nvSpPr>
          <p:spPr>
            <a:xfrm>
              <a:off x="-26115050" y="-49944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19"/>
            <p:cNvSpPr/>
            <p:nvPr/>
          </p:nvSpPr>
          <p:spPr>
            <a:xfrm>
              <a:off x="-25893925" y="-53113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19"/>
            <p:cNvSpPr/>
            <p:nvPr/>
          </p:nvSpPr>
          <p:spPr>
            <a:xfrm>
              <a:off x="-26059575" y="-46297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19"/>
            <p:cNvSpPr/>
            <p:nvPr/>
          </p:nvSpPr>
          <p:spPr>
            <a:xfrm>
              <a:off x="-24055750" y="-7007400"/>
              <a:ext cx="33475" cy="33450"/>
            </a:xfrm>
            <a:custGeom>
              <a:rect b="b" l="l" r="r" t="t"/>
              <a:pathLst>
                <a:path extrusionOk="0" h="1338" w="133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19"/>
            <p:cNvSpPr/>
            <p:nvPr/>
          </p:nvSpPr>
          <p:spPr>
            <a:xfrm>
              <a:off x="-23144625" y="-7020325"/>
              <a:ext cx="33450" cy="33475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cubicBezTo>
                    <a:pt x="0" y="1034"/>
                    <a:pt x="274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19"/>
            <p:cNvSpPr/>
            <p:nvPr/>
          </p:nvSpPr>
          <p:spPr>
            <a:xfrm>
              <a:off x="-24394650" y="-7198125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19"/>
            <p:cNvSpPr/>
            <p:nvPr/>
          </p:nvSpPr>
          <p:spPr>
            <a:xfrm>
              <a:off x="-22349775" y="-6951925"/>
              <a:ext cx="33450" cy="33450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274" y="0"/>
                    <a:pt x="0" y="304"/>
                    <a:pt x="0" y="669"/>
                  </a:cubicBezTo>
                  <a:cubicBezTo>
                    <a:pt x="0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19"/>
            <p:cNvSpPr/>
            <p:nvPr/>
          </p:nvSpPr>
          <p:spPr>
            <a:xfrm>
              <a:off x="-23867300" y="-71244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2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22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19"/>
            <p:cNvSpPr/>
            <p:nvPr/>
          </p:nvSpPr>
          <p:spPr>
            <a:xfrm>
              <a:off x="-23522300" y="-7167725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2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19"/>
            <p:cNvSpPr/>
            <p:nvPr/>
          </p:nvSpPr>
          <p:spPr>
            <a:xfrm>
              <a:off x="-23870325" y="-66548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2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19"/>
            <p:cNvSpPr/>
            <p:nvPr/>
          </p:nvSpPr>
          <p:spPr>
            <a:xfrm>
              <a:off x="-24111225" y="-61198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19"/>
            <p:cNvSpPr/>
            <p:nvPr/>
          </p:nvSpPr>
          <p:spPr>
            <a:xfrm>
              <a:off x="-23440225" y="-67072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19"/>
            <p:cNvSpPr/>
            <p:nvPr/>
          </p:nvSpPr>
          <p:spPr>
            <a:xfrm>
              <a:off x="-23545850" y="-66039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19"/>
            <p:cNvSpPr/>
            <p:nvPr/>
          </p:nvSpPr>
          <p:spPr>
            <a:xfrm>
              <a:off x="-23603600" y="-6523350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19"/>
            <p:cNvSpPr/>
            <p:nvPr/>
          </p:nvSpPr>
          <p:spPr>
            <a:xfrm>
              <a:off x="-24799675" y="-65993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0" y="6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19"/>
            <p:cNvSpPr/>
            <p:nvPr/>
          </p:nvSpPr>
          <p:spPr>
            <a:xfrm>
              <a:off x="-24088425" y="-635770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19"/>
            <p:cNvSpPr/>
            <p:nvPr/>
          </p:nvSpPr>
          <p:spPr>
            <a:xfrm>
              <a:off x="-22744925" y="-71928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19"/>
            <p:cNvSpPr/>
            <p:nvPr/>
          </p:nvSpPr>
          <p:spPr>
            <a:xfrm>
              <a:off x="-24051950" y="-5271800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670" y="0"/>
                  </a:moveTo>
                  <a:cubicBezTo>
                    <a:pt x="305" y="0"/>
                    <a:pt x="1" y="304"/>
                    <a:pt x="1" y="669"/>
                  </a:cubicBezTo>
                  <a:cubicBezTo>
                    <a:pt x="1" y="1033"/>
                    <a:pt x="305" y="1337"/>
                    <a:pt x="670" y="1337"/>
                  </a:cubicBezTo>
                  <a:cubicBezTo>
                    <a:pt x="1065" y="1337"/>
                    <a:pt x="1369" y="1064"/>
                    <a:pt x="1369" y="669"/>
                  </a:cubicBezTo>
                  <a:cubicBezTo>
                    <a:pt x="1369" y="304"/>
                    <a:pt x="1065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19"/>
            <p:cNvSpPr/>
            <p:nvPr/>
          </p:nvSpPr>
          <p:spPr>
            <a:xfrm>
              <a:off x="-24448600" y="-5201150"/>
              <a:ext cx="33450" cy="33475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38"/>
                    <a:pt x="669" y="1338"/>
                  </a:cubicBezTo>
                  <a:cubicBezTo>
                    <a:pt x="1034" y="1338"/>
                    <a:pt x="1338" y="1065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19"/>
            <p:cNvSpPr/>
            <p:nvPr/>
          </p:nvSpPr>
          <p:spPr>
            <a:xfrm>
              <a:off x="-25061850" y="-4521800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700" y="0"/>
                  </a:moveTo>
                  <a:cubicBezTo>
                    <a:pt x="305" y="0"/>
                    <a:pt x="1" y="274"/>
                    <a:pt x="1" y="669"/>
                  </a:cubicBezTo>
                  <a:cubicBezTo>
                    <a:pt x="1" y="1034"/>
                    <a:pt x="305" y="1338"/>
                    <a:pt x="70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274"/>
                    <a:pt x="1065" y="0"/>
                    <a:pt x="700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19"/>
            <p:cNvSpPr/>
            <p:nvPr/>
          </p:nvSpPr>
          <p:spPr>
            <a:xfrm>
              <a:off x="-21732750" y="-6630500"/>
              <a:ext cx="34225" cy="33475"/>
            </a:xfrm>
            <a:custGeom>
              <a:rect b="b" l="l" r="r" t="t"/>
              <a:pathLst>
                <a:path extrusionOk="0" h="1339" w="1369">
                  <a:moveTo>
                    <a:pt x="669" y="1"/>
                  </a:moveTo>
                  <a:cubicBezTo>
                    <a:pt x="304" y="1"/>
                    <a:pt x="1" y="305"/>
                    <a:pt x="1" y="669"/>
                  </a:cubicBezTo>
                  <a:cubicBezTo>
                    <a:pt x="1" y="1034"/>
                    <a:pt x="304" y="1338"/>
                    <a:pt x="66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19"/>
            <p:cNvSpPr/>
            <p:nvPr/>
          </p:nvSpPr>
          <p:spPr>
            <a:xfrm>
              <a:off x="-22994175" y="-66517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19"/>
            <p:cNvSpPr/>
            <p:nvPr/>
          </p:nvSpPr>
          <p:spPr>
            <a:xfrm>
              <a:off x="-24394650" y="-583870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19"/>
            <p:cNvSpPr/>
            <p:nvPr/>
          </p:nvSpPr>
          <p:spPr>
            <a:xfrm>
              <a:off x="-23554200" y="-62900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19"/>
            <p:cNvSpPr/>
            <p:nvPr/>
          </p:nvSpPr>
          <p:spPr>
            <a:xfrm>
              <a:off x="-22462250" y="-604385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19"/>
            <p:cNvSpPr/>
            <p:nvPr/>
          </p:nvSpPr>
          <p:spPr>
            <a:xfrm>
              <a:off x="-23597525" y="-560920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19"/>
            <p:cNvSpPr/>
            <p:nvPr/>
          </p:nvSpPr>
          <p:spPr>
            <a:xfrm>
              <a:off x="-24356650" y="-65666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19"/>
            <p:cNvSpPr/>
            <p:nvPr/>
          </p:nvSpPr>
          <p:spPr>
            <a:xfrm>
              <a:off x="-23676550" y="-53728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48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19"/>
            <p:cNvSpPr/>
            <p:nvPr/>
          </p:nvSpPr>
          <p:spPr>
            <a:xfrm>
              <a:off x="-23422000" y="-55066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274" y="366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19"/>
            <p:cNvSpPr/>
            <p:nvPr/>
          </p:nvSpPr>
          <p:spPr>
            <a:xfrm>
              <a:off x="-23166675" y="-56608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19"/>
            <p:cNvSpPr/>
            <p:nvPr/>
          </p:nvSpPr>
          <p:spPr>
            <a:xfrm>
              <a:off x="-22683375" y="-602182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19"/>
            <p:cNvSpPr/>
            <p:nvPr/>
          </p:nvSpPr>
          <p:spPr>
            <a:xfrm>
              <a:off x="-22766975" y="-6295375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5" y="365"/>
                    <a:pt x="366" y="274"/>
                    <a:pt x="366" y="183"/>
                  </a:cubicBezTo>
                  <a:cubicBezTo>
                    <a:pt x="366" y="61"/>
                    <a:pt x="27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19"/>
            <p:cNvSpPr/>
            <p:nvPr/>
          </p:nvSpPr>
          <p:spPr>
            <a:xfrm>
              <a:off x="-23193275" y="-53599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275" y="395"/>
                    <a:pt x="366" y="304"/>
                    <a:pt x="366" y="213"/>
                  </a:cubicBezTo>
                  <a:cubicBezTo>
                    <a:pt x="366" y="91"/>
                    <a:pt x="27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19"/>
            <p:cNvSpPr/>
            <p:nvPr/>
          </p:nvSpPr>
          <p:spPr>
            <a:xfrm>
              <a:off x="-22220600" y="-63957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66"/>
                    <a:pt x="183" y="366"/>
                  </a:cubicBezTo>
                  <a:cubicBezTo>
                    <a:pt x="274" y="366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19"/>
            <p:cNvSpPr/>
            <p:nvPr/>
          </p:nvSpPr>
          <p:spPr>
            <a:xfrm>
              <a:off x="-22236550" y="-5587175"/>
              <a:ext cx="9125" cy="9925"/>
            </a:xfrm>
            <a:custGeom>
              <a:rect b="b" l="l" r="r" t="t"/>
              <a:pathLst>
                <a:path extrusionOk="0" h="397" w="365">
                  <a:moveTo>
                    <a:pt x="183" y="1"/>
                  </a:moveTo>
                  <a:cubicBezTo>
                    <a:pt x="91" y="1"/>
                    <a:pt x="0" y="92"/>
                    <a:pt x="0" y="214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65" y="305"/>
                    <a:pt x="365" y="214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19"/>
            <p:cNvSpPr/>
            <p:nvPr/>
          </p:nvSpPr>
          <p:spPr>
            <a:xfrm>
              <a:off x="-23735825" y="-476572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0" y="61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19"/>
            <p:cNvSpPr/>
            <p:nvPr/>
          </p:nvSpPr>
          <p:spPr>
            <a:xfrm>
              <a:off x="-23165900" y="-5045375"/>
              <a:ext cx="9900" cy="9925"/>
            </a:xfrm>
            <a:custGeom>
              <a:rect b="b" l="l" r="r" t="t"/>
              <a:pathLst>
                <a:path extrusionOk="0" h="397" w="396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19"/>
            <p:cNvSpPr/>
            <p:nvPr/>
          </p:nvSpPr>
          <p:spPr>
            <a:xfrm>
              <a:off x="-25650000" y="-700360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5" y="304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19"/>
            <p:cNvSpPr/>
            <p:nvPr/>
          </p:nvSpPr>
          <p:spPr>
            <a:xfrm>
              <a:off x="-22868800" y="-51114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92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66" y="304"/>
                    <a:pt x="366" y="183"/>
                  </a:cubicBezTo>
                  <a:cubicBezTo>
                    <a:pt x="36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19"/>
            <p:cNvSpPr/>
            <p:nvPr/>
          </p:nvSpPr>
          <p:spPr>
            <a:xfrm>
              <a:off x="-22728975" y="-518442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5" y="304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19"/>
            <p:cNvSpPr/>
            <p:nvPr/>
          </p:nvSpPr>
          <p:spPr>
            <a:xfrm>
              <a:off x="-22755575" y="-52725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19"/>
            <p:cNvSpPr/>
            <p:nvPr/>
          </p:nvSpPr>
          <p:spPr>
            <a:xfrm>
              <a:off x="-23324725" y="-5607675"/>
              <a:ext cx="9900" cy="9325"/>
            </a:xfrm>
            <a:custGeom>
              <a:rect b="b" l="l" r="r" t="t"/>
              <a:pathLst>
                <a:path extrusionOk="0" h="373" w="396">
                  <a:moveTo>
                    <a:pt x="213" y="0"/>
                  </a:moveTo>
                  <a:cubicBezTo>
                    <a:pt x="122" y="0"/>
                    <a:pt x="31" y="61"/>
                    <a:pt x="1" y="152"/>
                  </a:cubicBezTo>
                  <a:cubicBezTo>
                    <a:pt x="1" y="243"/>
                    <a:pt x="61" y="365"/>
                    <a:pt x="152" y="365"/>
                  </a:cubicBezTo>
                  <a:cubicBezTo>
                    <a:pt x="169" y="370"/>
                    <a:pt x="186" y="373"/>
                    <a:pt x="203" y="373"/>
                  </a:cubicBezTo>
                  <a:cubicBezTo>
                    <a:pt x="283" y="373"/>
                    <a:pt x="365" y="318"/>
                    <a:pt x="365" y="243"/>
                  </a:cubicBezTo>
                  <a:cubicBezTo>
                    <a:pt x="396" y="122"/>
                    <a:pt x="335" y="31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19"/>
            <p:cNvSpPr/>
            <p:nvPr/>
          </p:nvSpPr>
          <p:spPr>
            <a:xfrm>
              <a:off x="-23792825" y="-470342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6"/>
                    <a:pt x="214" y="366"/>
                  </a:cubicBezTo>
                  <a:cubicBezTo>
                    <a:pt x="305" y="366"/>
                    <a:pt x="396" y="305"/>
                    <a:pt x="396" y="183"/>
                  </a:cubicBezTo>
                  <a:cubicBezTo>
                    <a:pt x="396" y="92"/>
                    <a:pt x="305" y="1"/>
                    <a:pt x="21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19"/>
            <p:cNvSpPr/>
            <p:nvPr/>
          </p:nvSpPr>
          <p:spPr>
            <a:xfrm>
              <a:off x="-23608175" y="-60043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96"/>
                    <a:pt x="183" y="396"/>
                  </a:cubicBezTo>
                  <a:cubicBezTo>
                    <a:pt x="274" y="396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19"/>
            <p:cNvSpPr/>
            <p:nvPr/>
          </p:nvSpPr>
          <p:spPr>
            <a:xfrm>
              <a:off x="-23310275" y="-5893400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61" y="0"/>
                    <a:pt x="0" y="92"/>
                    <a:pt x="0" y="213"/>
                  </a:cubicBezTo>
                  <a:cubicBezTo>
                    <a:pt x="0" y="304"/>
                    <a:pt x="61" y="396"/>
                    <a:pt x="182" y="396"/>
                  </a:cubicBezTo>
                  <a:cubicBezTo>
                    <a:pt x="274" y="396"/>
                    <a:pt x="365" y="304"/>
                    <a:pt x="365" y="213"/>
                  </a:cubicBezTo>
                  <a:cubicBezTo>
                    <a:pt x="365" y="92"/>
                    <a:pt x="27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19"/>
            <p:cNvSpPr/>
            <p:nvPr/>
          </p:nvSpPr>
          <p:spPr>
            <a:xfrm>
              <a:off x="-20737300" y="-635542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275"/>
                    <a:pt x="92" y="366"/>
                    <a:pt x="183" y="366"/>
                  </a:cubicBezTo>
                  <a:cubicBezTo>
                    <a:pt x="305" y="366"/>
                    <a:pt x="396" y="275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19"/>
            <p:cNvSpPr/>
            <p:nvPr/>
          </p:nvSpPr>
          <p:spPr>
            <a:xfrm>
              <a:off x="-20481975" y="-6510425"/>
              <a:ext cx="9900" cy="9125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19"/>
            <p:cNvSpPr/>
            <p:nvPr/>
          </p:nvSpPr>
          <p:spPr>
            <a:xfrm>
              <a:off x="-20508575" y="-6208750"/>
              <a:ext cx="9925" cy="9150"/>
            </a:xfrm>
            <a:custGeom>
              <a:rect b="b" l="l" r="r" t="t"/>
              <a:pathLst>
                <a:path extrusionOk="0" h="366" w="397">
                  <a:moveTo>
                    <a:pt x="214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65"/>
                    <a:pt x="214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91"/>
                    <a:pt x="305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19"/>
            <p:cNvSpPr/>
            <p:nvPr/>
          </p:nvSpPr>
          <p:spPr>
            <a:xfrm>
              <a:off x="-20640025" y="-6456675"/>
              <a:ext cx="9900" cy="9525"/>
            </a:xfrm>
            <a:custGeom>
              <a:rect b="b" l="l" r="r" t="t"/>
              <a:pathLst>
                <a:path extrusionOk="0" h="381" w="396">
                  <a:moveTo>
                    <a:pt x="195" y="1"/>
                  </a:moveTo>
                  <a:cubicBezTo>
                    <a:pt x="114" y="1"/>
                    <a:pt x="31" y="60"/>
                    <a:pt x="31" y="160"/>
                  </a:cubicBezTo>
                  <a:cubicBezTo>
                    <a:pt x="1" y="252"/>
                    <a:pt x="61" y="343"/>
                    <a:pt x="152" y="373"/>
                  </a:cubicBezTo>
                  <a:cubicBezTo>
                    <a:pt x="173" y="378"/>
                    <a:pt x="193" y="381"/>
                    <a:pt x="212" y="381"/>
                  </a:cubicBezTo>
                  <a:cubicBezTo>
                    <a:pt x="304" y="381"/>
                    <a:pt x="370" y="322"/>
                    <a:pt x="396" y="221"/>
                  </a:cubicBezTo>
                  <a:cubicBezTo>
                    <a:pt x="396" y="130"/>
                    <a:pt x="335" y="39"/>
                    <a:pt x="244" y="8"/>
                  </a:cubicBezTo>
                  <a:cubicBezTo>
                    <a:pt x="228" y="3"/>
                    <a:pt x="21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19"/>
            <p:cNvSpPr/>
            <p:nvPr/>
          </p:nvSpPr>
          <p:spPr>
            <a:xfrm>
              <a:off x="-20625575" y="-6742200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274"/>
                    <a:pt x="91" y="365"/>
                    <a:pt x="182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19"/>
            <p:cNvSpPr/>
            <p:nvPr/>
          </p:nvSpPr>
          <p:spPr>
            <a:xfrm>
              <a:off x="-23935675" y="-591772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19"/>
            <p:cNvSpPr/>
            <p:nvPr/>
          </p:nvSpPr>
          <p:spPr>
            <a:xfrm>
              <a:off x="-20554150" y="-6992200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19"/>
            <p:cNvSpPr/>
            <p:nvPr/>
          </p:nvSpPr>
          <p:spPr>
            <a:xfrm>
              <a:off x="-20640025" y="-6156550"/>
              <a:ext cx="36500" cy="33150"/>
            </a:xfrm>
            <a:custGeom>
              <a:rect b="b" l="l" r="r" t="t"/>
              <a:pathLst>
                <a:path extrusionOk="0" h="1326" w="1460">
                  <a:moveTo>
                    <a:pt x="739" y="0"/>
                  </a:moveTo>
                  <a:cubicBezTo>
                    <a:pt x="415" y="0"/>
                    <a:pt x="116" y="230"/>
                    <a:pt x="61" y="557"/>
                  </a:cubicBezTo>
                  <a:cubicBezTo>
                    <a:pt x="1" y="921"/>
                    <a:pt x="244" y="1256"/>
                    <a:pt x="608" y="1317"/>
                  </a:cubicBezTo>
                  <a:cubicBezTo>
                    <a:pt x="646" y="1323"/>
                    <a:pt x="684" y="1326"/>
                    <a:pt x="721" y="1326"/>
                  </a:cubicBezTo>
                  <a:cubicBezTo>
                    <a:pt x="1045" y="1326"/>
                    <a:pt x="1344" y="1097"/>
                    <a:pt x="1399" y="769"/>
                  </a:cubicBezTo>
                  <a:cubicBezTo>
                    <a:pt x="1460" y="405"/>
                    <a:pt x="1216" y="70"/>
                    <a:pt x="852" y="10"/>
                  </a:cubicBezTo>
                  <a:cubicBezTo>
                    <a:pt x="814" y="3"/>
                    <a:pt x="776" y="0"/>
                    <a:pt x="73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19"/>
            <p:cNvSpPr/>
            <p:nvPr/>
          </p:nvSpPr>
          <p:spPr>
            <a:xfrm>
              <a:off x="-20561750" y="-6499800"/>
              <a:ext cx="34225" cy="33475"/>
            </a:xfrm>
            <a:custGeom>
              <a:rect b="b" l="l" r="r" t="t"/>
              <a:pathLst>
                <a:path extrusionOk="0" h="1339" w="1369">
                  <a:moveTo>
                    <a:pt x="699" y="1"/>
                  </a:moveTo>
                  <a:cubicBezTo>
                    <a:pt x="304" y="1"/>
                    <a:pt x="0" y="274"/>
                    <a:pt x="0" y="669"/>
                  </a:cubicBezTo>
                  <a:cubicBezTo>
                    <a:pt x="0" y="1034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19"/>
            <p:cNvSpPr/>
            <p:nvPr/>
          </p:nvSpPr>
          <p:spPr>
            <a:xfrm>
              <a:off x="-19997150" y="-7161650"/>
              <a:ext cx="16725" cy="16725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19"/>
            <p:cNvSpPr/>
            <p:nvPr/>
          </p:nvSpPr>
          <p:spPr>
            <a:xfrm>
              <a:off x="-20039700" y="-648080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19"/>
            <p:cNvSpPr/>
            <p:nvPr/>
          </p:nvSpPr>
          <p:spPr>
            <a:xfrm>
              <a:off x="-20254000" y="-607045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19"/>
            <p:cNvSpPr/>
            <p:nvPr/>
          </p:nvSpPr>
          <p:spPr>
            <a:xfrm>
              <a:off x="-19864925" y="-6378975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213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65" y="305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19"/>
            <p:cNvSpPr/>
            <p:nvPr/>
          </p:nvSpPr>
          <p:spPr>
            <a:xfrm>
              <a:off x="-19767675" y="-6479475"/>
              <a:ext cx="9900" cy="9500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2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6" y="300"/>
                    <a:pt x="366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19"/>
            <p:cNvSpPr/>
            <p:nvPr/>
          </p:nvSpPr>
          <p:spPr>
            <a:xfrm>
              <a:off x="-20051100" y="-6875950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19"/>
            <p:cNvSpPr/>
            <p:nvPr/>
          </p:nvSpPr>
          <p:spPr>
            <a:xfrm>
              <a:off x="-19753225" y="-67650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19"/>
            <p:cNvSpPr/>
            <p:nvPr/>
          </p:nvSpPr>
          <p:spPr>
            <a:xfrm>
              <a:off x="-20378625" y="-678930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2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19"/>
            <p:cNvSpPr/>
            <p:nvPr/>
          </p:nvSpPr>
          <p:spPr>
            <a:xfrm>
              <a:off x="-24380975" y="-496557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274" y="396"/>
                    <a:pt x="365" y="304"/>
                    <a:pt x="365" y="21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19"/>
            <p:cNvSpPr/>
            <p:nvPr/>
          </p:nvSpPr>
          <p:spPr>
            <a:xfrm>
              <a:off x="-24035225" y="-49944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61" y="0"/>
                    <a:pt x="1" y="92"/>
                    <a:pt x="1" y="183"/>
                  </a:cubicBezTo>
                  <a:cubicBezTo>
                    <a:pt x="1" y="304"/>
                    <a:pt x="61" y="365"/>
                    <a:pt x="183" y="365"/>
                  </a:cubicBezTo>
                  <a:cubicBezTo>
                    <a:pt x="274" y="365"/>
                    <a:pt x="365" y="304"/>
                    <a:pt x="365" y="18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19"/>
            <p:cNvSpPr/>
            <p:nvPr/>
          </p:nvSpPr>
          <p:spPr>
            <a:xfrm>
              <a:off x="-24589950" y="-51487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19"/>
            <p:cNvSpPr/>
            <p:nvPr/>
          </p:nvSpPr>
          <p:spPr>
            <a:xfrm>
              <a:off x="-24258625" y="-453245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19"/>
            <p:cNvSpPr/>
            <p:nvPr/>
          </p:nvSpPr>
          <p:spPr>
            <a:xfrm>
              <a:off x="-20578475" y="-553017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61" y="1"/>
                    <a:pt x="1" y="92"/>
                    <a:pt x="1" y="213"/>
                  </a:cubicBezTo>
                  <a:cubicBezTo>
                    <a:pt x="1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21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19"/>
            <p:cNvSpPr/>
            <p:nvPr/>
          </p:nvSpPr>
          <p:spPr>
            <a:xfrm>
              <a:off x="-20511600" y="-5224700"/>
              <a:ext cx="33450" cy="33450"/>
            </a:xfrm>
            <a:custGeom>
              <a:rect b="b" l="l" r="r" t="t"/>
              <a:pathLst>
                <a:path extrusionOk="0" h="1338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19"/>
            <p:cNvSpPr/>
            <p:nvPr/>
          </p:nvSpPr>
          <p:spPr>
            <a:xfrm>
              <a:off x="-19859625" y="-55522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19"/>
            <p:cNvSpPr/>
            <p:nvPr/>
          </p:nvSpPr>
          <p:spPr>
            <a:xfrm>
              <a:off x="-20073900" y="-51418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3"/>
                    <a:pt x="54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19"/>
            <p:cNvSpPr/>
            <p:nvPr/>
          </p:nvSpPr>
          <p:spPr>
            <a:xfrm>
              <a:off x="-20643825" y="-4908575"/>
              <a:ext cx="9900" cy="9900"/>
            </a:xfrm>
            <a:custGeom>
              <a:rect b="b" l="l" r="r" t="t"/>
              <a:pathLst>
                <a:path extrusionOk="0" h="396" w="39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4" y="395"/>
                    <a:pt x="396" y="304"/>
                    <a:pt x="396" y="213"/>
                  </a:cubicBezTo>
                  <a:cubicBezTo>
                    <a:pt x="396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19"/>
            <p:cNvSpPr/>
            <p:nvPr/>
          </p:nvSpPr>
          <p:spPr>
            <a:xfrm>
              <a:off x="-20298075" y="-49374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5" y="304"/>
                    <a:pt x="365" y="182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19"/>
            <p:cNvSpPr/>
            <p:nvPr/>
          </p:nvSpPr>
          <p:spPr>
            <a:xfrm>
              <a:off x="-20520725" y="-447545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19"/>
            <p:cNvSpPr/>
            <p:nvPr/>
          </p:nvSpPr>
          <p:spPr>
            <a:xfrm>
              <a:off x="-21818625" y="-63630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22" y="670"/>
                    <a:pt x="335" y="670"/>
                  </a:cubicBezTo>
                  <a:cubicBezTo>
                    <a:pt x="518" y="670"/>
                    <a:pt x="669" y="518"/>
                    <a:pt x="669" y="335"/>
                  </a:cubicBezTo>
                  <a:cubicBezTo>
                    <a:pt x="669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19"/>
            <p:cNvSpPr/>
            <p:nvPr/>
          </p:nvSpPr>
          <p:spPr>
            <a:xfrm>
              <a:off x="-22059500" y="-58280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19"/>
            <p:cNvSpPr/>
            <p:nvPr/>
          </p:nvSpPr>
          <p:spPr>
            <a:xfrm>
              <a:off x="-21388525" y="-6414675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2"/>
                  </a:cubicBezTo>
                  <a:cubicBezTo>
                    <a:pt x="36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19"/>
            <p:cNvSpPr/>
            <p:nvPr/>
          </p:nvSpPr>
          <p:spPr>
            <a:xfrm>
              <a:off x="-22990375" y="-69747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5" y="305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19"/>
            <p:cNvSpPr/>
            <p:nvPr/>
          </p:nvSpPr>
          <p:spPr>
            <a:xfrm>
              <a:off x="-21004775" y="-70507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1" y="62"/>
                    <a:pt x="1" y="183"/>
                  </a:cubicBezTo>
                  <a:cubicBezTo>
                    <a:pt x="1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19"/>
            <p:cNvSpPr/>
            <p:nvPr/>
          </p:nvSpPr>
          <p:spPr>
            <a:xfrm>
              <a:off x="-21489575" y="-6794625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19"/>
            <p:cNvSpPr/>
            <p:nvPr/>
          </p:nvSpPr>
          <p:spPr>
            <a:xfrm>
              <a:off x="-21551900" y="-62315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61" y="0"/>
                    <a:pt x="1" y="92"/>
                    <a:pt x="1" y="213"/>
                  </a:cubicBezTo>
                  <a:cubicBezTo>
                    <a:pt x="1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21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19"/>
            <p:cNvSpPr/>
            <p:nvPr/>
          </p:nvSpPr>
          <p:spPr>
            <a:xfrm>
              <a:off x="-22648425" y="-6387325"/>
              <a:ext cx="10675" cy="9900"/>
            </a:xfrm>
            <a:custGeom>
              <a:rect b="b" l="l" r="r" t="t"/>
              <a:pathLst>
                <a:path extrusionOk="0" h="396" w="427">
                  <a:moveTo>
                    <a:pt x="183" y="0"/>
                  </a:moveTo>
                  <a:cubicBezTo>
                    <a:pt x="92" y="31"/>
                    <a:pt x="1" y="122"/>
                    <a:pt x="31" y="213"/>
                  </a:cubicBezTo>
                  <a:cubicBezTo>
                    <a:pt x="31" y="335"/>
                    <a:pt x="153" y="395"/>
                    <a:pt x="244" y="395"/>
                  </a:cubicBezTo>
                  <a:cubicBezTo>
                    <a:pt x="335" y="365"/>
                    <a:pt x="426" y="274"/>
                    <a:pt x="396" y="183"/>
                  </a:cubicBezTo>
                  <a:cubicBezTo>
                    <a:pt x="39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19"/>
            <p:cNvSpPr/>
            <p:nvPr/>
          </p:nvSpPr>
          <p:spPr>
            <a:xfrm>
              <a:off x="-22036700" y="-6065125"/>
              <a:ext cx="16725" cy="16725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19"/>
            <p:cNvSpPr/>
            <p:nvPr/>
          </p:nvSpPr>
          <p:spPr>
            <a:xfrm>
              <a:off x="-24693300" y="-70590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19"/>
            <p:cNvSpPr/>
            <p:nvPr/>
          </p:nvSpPr>
          <p:spPr>
            <a:xfrm>
              <a:off x="-22197800" y="-4989900"/>
              <a:ext cx="34225" cy="33475"/>
            </a:xfrm>
            <a:custGeom>
              <a:rect b="b" l="l" r="r" t="t"/>
              <a:pathLst>
                <a:path extrusionOk="0" h="1339" w="1369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19"/>
            <p:cNvSpPr/>
            <p:nvPr/>
          </p:nvSpPr>
          <p:spPr>
            <a:xfrm>
              <a:off x="-23536725" y="-4492175"/>
              <a:ext cx="33450" cy="34225"/>
            </a:xfrm>
            <a:custGeom>
              <a:rect b="b" l="l" r="r" t="t"/>
              <a:pathLst>
                <a:path extrusionOk="0" h="1369" w="1338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34" y="1369"/>
                    <a:pt x="1338" y="1065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19"/>
            <p:cNvSpPr/>
            <p:nvPr/>
          </p:nvSpPr>
          <p:spPr>
            <a:xfrm>
              <a:off x="-23007850" y="-4404775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700" y="0"/>
                  </a:moveTo>
                  <a:cubicBezTo>
                    <a:pt x="304" y="0"/>
                    <a:pt x="1" y="304"/>
                    <a:pt x="1" y="669"/>
                  </a:cubicBezTo>
                  <a:cubicBezTo>
                    <a:pt x="1" y="1064"/>
                    <a:pt x="304" y="1338"/>
                    <a:pt x="700" y="1338"/>
                  </a:cubicBezTo>
                  <a:cubicBezTo>
                    <a:pt x="1064" y="133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700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19"/>
            <p:cNvSpPr/>
            <p:nvPr/>
          </p:nvSpPr>
          <p:spPr>
            <a:xfrm>
              <a:off x="-23829300" y="-5085650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34"/>
                    <a:pt x="305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19"/>
            <p:cNvSpPr/>
            <p:nvPr/>
          </p:nvSpPr>
          <p:spPr>
            <a:xfrm>
              <a:off x="-20799600" y="-5882775"/>
              <a:ext cx="33450" cy="33475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19"/>
            <p:cNvSpPr/>
            <p:nvPr/>
          </p:nvSpPr>
          <p:spPr>
            <a:xfrm>
              <a:off x="-19681050" y="-6338700"/>
              <a:ext cx="34225" cy="33475"/>
            </a:xfrm>
            <a:custGeom>
              <a:rect b="b" l="l" r="r" t="t"/>
              <a:pathLst>
                <a:path extrusionOk="0" h="1339" w="136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19"/>
            <p:cNvSpPr/>
            <p:nvPr/>
          </p:nvSpPr>
          <p:spPr>
            <a:xfrm>
              <a:off x="-20942450" y="-63599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19"/>
            <p:cNvSpPr/>
            <p:nvPr/>
          </p:nvSpPr>
          <p:spPr>
            <a:xfrm>
              <a:off x="-22342950" y="-554690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7" y="670"/>
                    <a:pt x="669" y="54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19"/>
            <p:cNvSpPr/>
            <p:nvPr/>
          </p:nvSpPr>
          <p:spPr>
            <a:xfrm>
              <a:off x="-21084550" y="-684175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4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19"/>
            <p:cNvSpPr/>
            <p:nvPr/>
          </p:nvSpPr>
          <p:spPr>
            <a:xfrm>
              <a:off x="-21189425" y="-713430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19"/>
            <p:cNvSpPr/>
            <p:nvPr/>
          </p:nvSpPr>
          <p:spPr>
            <a:xfrm>
              <a:off x="-20410525" y="-5752050"/>
              <a:ext cx="16725" cy="16725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19"/>
            <p:cNvSpPr/>
            <p:nvPr/>
          </p:nvSpPr>
          <p:spPr>
            <a:xfrm>
              <a:off x="-21342175" y="-59762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19"/>
            <p:cNvSpPr/>
            <p:nvPr/>
          </p:nvSpPr>
          <p:spPr>
            <a:xfrm>
              <a:off x="-22304950" y="-62748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19"/>
            <p:cNvSpPr/>
            <p:nvPr/>
          </p:nvSpPr>
          <p:spPr>
            <a:xfrm>
              <a:off x="-21759350" y="-49063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19"/>
            <p:cNvSpPr/>
            <p:nvPr/>
          </p:nvSpPr>
          <p:spPr>
            <a:xfrm>
              <a:off x="-21370275" y="-5214050"/>
              <a:ext cx="9125" cy="9125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61"/>
                    <a:pt x="0" y="182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19"/>
            <p:cNvSpPr/>
            <p:nvPr/>
          </p:nvSpPr>
          <p:spPr>
            <a:xfrm>
              <a:off x="-21114950" y="-5369075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65"/>
                    <a:pt x="183" y="365"/>
                  </a:cubicBezTo>
                  <a:cubicBezTo>
                    <a:pt x="274" y="365"/>
                    <a:pt x="365" y="304"/>
                    <a:pt x="365" y="18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19"/>
            <p:cNvSpPr/>
            <p:nvPr/>
          </p:nvSpPr>
          <p:spPr>
            <a:xfrm>
              <a:off x="-20631675" y="-572927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4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274"/>
                    <a:pt x="92" y="366"/>
                    <a:pt x="214" y="366"/>
                  </a:cubicBezTo>
                  <a:cubicBezTo>
                    <a:pt x="305" y="366"/>
                    <a:pt x="396" y="274"/>
                    <a:pt x="396" y="183"/>
                  </a:cubicBezTo>
                  <a:cubicBezTo>
                    <a:pt x="396" y="62"/>
                    <a:pt x="305" y="1"/>
                    <a:pt x="21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19"/>
            <p:cNvSpPr/>
            <p:nvPr/>
          </p:nvSpPr>
          <p:spPr>
            <a:xfrm>
              <a:off x="-20811000" y="-596180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61" y="1"/>
                    <a:pt x="0" y="92"/>
                    <a:pt x="0" y="214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274" y="396"/>
                    <a:pt x="365" y="305"/>
                    <a:pt x="365" y="214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19"/>
            <p:cNvSpPr/>
            <p:nvPr/>
          </p:nvSpPr>
          <p:spPr>
            <a:xfrm>
              <a:off x="-21640800" y="-5468625"/>
              <a:ext cx="33450" cy="33450"/>
            </a:xfrm>
            <a:custGeom>
              <a:rect b="b" l="l" r="r" t="t"/>
              <a:pathLst>
                <a:path extrusionOk="0" h="1338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38"/>
                    <a:pt x="669" y="1338"/>
                  </a:cubicBezTo>
                  <a:cubicBezTo>
                    <a:pt x="1064" y="1338"/>
                    <a:pt x="1338" y="1064"/>
                    <a:pt x="1338" y="669"/>
                  </a:cubicBezTo>
                  <a:cubicBezTo>
                    <a:pt x="133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19"/>
            <p:cNvSpPr/>
            <p:nvPr/>
          </p:nvSpPr>
          <p:spPr>
            <a:xfrm>
              <a:off x="-22318625" y="-3916175"/>
              <a:ext cx="33450" cy="33475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19"/>
            <p:cNvSpPr/>
            <p:nvPr/>
          </p:nvSpPr>
          <p:spPr>
            <a:xfrm>
              <a:off x="-22131700" y="-37208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19"/>
            <p:cNvSpPr/>
            <p:nvPr/>
          </p:nvSpPr>
          <p:spPr>
            <a:xfrm>
              <a:off x="-21254775" y="-399065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670"/>
                    <a:pt x="335" y="670"/>
                  </a:cubicBezTo>
                  <a:cubicBezTo>
                    <a:pt x="517" y="670"/>
                    <a:pt x="669" y="54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19"/>
            <p:cNvSpPr/>
            <p:nvPr/>
          </p:nvSpPr>
          <p:spPr>
            <a:xfrm>
              <a:off x="-21842925" y="-3802950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19"/>
            <p:cNvSpPr/>
            <p:nvPr/>
          </p:nvSpPr>
          <p:spPr>
            <a:xfrm>
              <a:off x="-21594450" y="-41699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1" y="61"/>
                    <a:pt x="1" y="183"/>
                  </a:cubicBezTo>
                  <a:cubicBezTo>
                    <a:pt x="1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19"/>
            <p:cNvSpPr/>
            <p:nvPr/>
          </p:nvSpPr>
          <p:spPr>
            <a:xfrm>
              <a:off x="-21342175" y="-41867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62"/>
                    <a:pt x="1" y="183"/>
                  </a:cubicBezTo>
                  <a:cubicBezTo>
                    <a:pt x="1" y="274"/>
                    <a:pt x="62" y="366"/>
                    <a:pt x="183" y="366"/>
                  </a:cubicBezTo>
                  <a:cubicBezTo>
                    <a:pt x="274" y="366"/>
                    <a:pt x="366" y="274"/>
                    <a:pt x="366" y="183"/>
                  </a:cubicBezTo>
                  <a:cubicBezTo>
                    <a:pt x="366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19"/>
            <p:cNvSpPr/>
            <p:nvPr/>
          </p:nvSpPr>
          <p:spPr>
            <a:xfrm>
              <a:off x="-22434900" y="-4110700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4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4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19"/>
            <p:cNvSpPr/>
            <p:nvPr/>
          </p:nvSpPr>
          <p:spPr>
            <a:xfrm>
              <a:off x="-20168900" y="-61031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19"/>
            <p:cNvSpPr/>
            <p:nvPr/>
          </p:nvSpPr>
          <p:spPr>
            <a:xfrm>
              <a:off x="-20184850" y="-529460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19"/>
            <p:cNvSpPr/>
            <p:nvPr/>
          </p:nvSpPr>
          <p:spPr>
            <a:xfrm>
              <a:off x="-21565575" y="-38113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19"/>
            <p:cNvSpPr/>
            <p:nvPr/>
          </p:nvSpPr>
          <p:spPr>
            <a:xfrm>
              <a:off x="-21014650" y="-4144125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61"/>
                    <a:pt x="0" y="182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65" y="27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19"/>
            <p:cNvSpPr/>
            <p:nvPr/>
          </p:nvSpPr>
          <p:spPr>
            <a:xfrm>
              <a:off x="-21273775" y="-5315325"/>
              <a:ext cx="10675" cy="9525"/>
            </a:xfrm>
            <a:custGeom>
              <a:rect b="b" l="l" r="r" t="t"/>
              <a:pathLst>
                <a:path extrusionOk="0" h="381" w="427">
                  <a:moveTo>
                    <a:pt x="197" y="1"/>
                  </a:moveTo>
                  <a:cubicBezTo>
                    <a:pt x="123" y="1"/>
                    <a:pt x="56" y="60"/>
                    <a:pt x="31" y="160"/>
                  </a:cubicBezTo>
                  <a:cubicBezTo>
                    <a:pt x="1" y="252"/>
                    <a:pt x="92" y="343"/>
                    <a:pt x="183" y="373"/>
                  </a:cubicBezTo>
                  <a:cubicBezTo>
                    <a:pt x="199" y="378"/>
                    <a:pt x="215" y="381"/>
                    <a:pt x="232" y="381"/>
                  </a:cubicBezTo>
                  <a:cubicBezTo>
                    <a:pt x="312" y="381"/>
                    <a:pt x="396" y="322"/>
                    <a:pt x="396" y="221"/>
                  </a:cubicBezTo>
                  <a:cubicBezTo>
                    <a:pt x="426" y="130"/>
                    <a:pt x="365" y="39"/>
                    <a:pt x="244" y="8"/>
                  </a:cubicBezTo>
                  <a:cubicBezTo>
                    <a:pt x="228" y="3"/>
                    <a:pt x="212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19"/>
            <p:cNvSpPr/>
            <p:nvPr/>
          </p:nvSpPr>
          <p:spPr>
            <a:xfrm>
              <a:off x="-21367250" y="-4562275"/>
              <a:ext cx="9900" cy="9350"/>
            </a:xfrm>
            <a:custGeom>
              <a:rect b="b" l="l" r="r" t="t"/>
              <a:pathLst>
                <a:path extrusionOk="0" h="374" w="396">
                  <a:moveTo>
                    <a:pt x="182" y="1"/>
                  </a:moveTo>
                  <a:cubicBezTo>
                    <a:pt x="92" y="1"/>
                    <a:pt x="26" y="55"/>
                    <a:pt x="1" y="130"/>
                  </a:cubicBezTo>
                  <a:cubicBezTo>
                    <a:pt x="1" y="252"/>
                    <a:pt x="62" y="343"/>
                    <a:pt x="153" y="373"/>
                  </a:cubicBezTo>
                  <a:cubicBezTo>
                    <a:pt x="244" y="373"/>
                    <a:pt x="366" y="312"/>
                    <a:pt x="366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2" y="3"/>
                    <a:pt x="202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19"/>
            <p:cNvSpPr/>
            <p:nvPr/>
          </p:nvSpPr>
          <p:spPr>
            <a:xfrm>
              <a:off x="-21798100" y="-41775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274" y="365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19"/>
            <p:cNvSpPr/>
            <p:nvPr/>
          </p:nvSpPr>
          <p:spPr>
            <a:xfrm>
              <a:off x="-21556450" y="-57118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66"/>
                    <a:pt x="183" y="366"/>
                  </a:cubicBezTo>
                  <a:cubicBezTo>
                    <a:pt x="274" y="366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19"/>
            <p:cNvSpPr/>
            <p:nvPr/>
          </p:nvSpPr>
          <p:spPr>
            <a:xfrm>
              <a:off x="-21258575" y="-56008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19"/>
            <p:cNvSpPr/>
            <p:nvPr/>
          </p:nvSpPr>
          <p:spPr>
            <a:xfrm>
              <a:off x="-21883975" y="-562515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2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19"/>
            <p:cNvSpPr/>
            <p:nvPr/>
          </p:nvSpPr>
          <p:spPr>
            <a:xfrm>
              <a:off x="-21097475" y="-48371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304"/>
                    <a:pt x="91" y="395"/>
                    <a:pt x="183" y="395"/>
                  </a:cubicBezTo>
                  <a:cubicBezTo>
                    <a:pt x="304" y="395"/>
                    <a:pt x="365" y="30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19"/>
            <p:cNvSpPr/>
            <p:nvPr/>
          </p:nvSpPr>
          <p:spPr>
            <a:xfrm>
              <a:off x="-20797325" y="-39161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19"/>
            <p:cNvSpPr/>
            <p:nvPr/>
          </p:nvSpPr>
          <p:spPr>
            <a:xfrm>
              <a:off x="-20408250" y="-4223925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19"/>
            <p:cNvSpPr/>
            <p:nvPr/>
          </p:nvSpPr>
          <p:spPr>
            <a:xfrm>
              <a:off x="-20152925" y="-4378175"/>
              <a:ext cx="9125" cy="9125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19"/>
            <p:cNvSpPr/>
            <p:nvPr/>
          </p:nvSpPr>
          <p:spPr>
            <a:xfrm>
              <a:off x="-19832250" y="-4899475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19"/>
            <p:cNvSpPr/>
            <p:nvPr/>
          </p:nvSpPr>
          <p:spPr>
            <a:xfrm>
              <a:off x="-20311750" y="-4324425"/>
              <a:ext cx="10650" cy="9500"/>
            </a:xfrm>
            <a:custGeom>
              <a:rect b="b" l="l" r="r" t="t"/>
              <a:pathLst>
                <a:path extrusionOk="0" h="380" w="426">
                  <a:moveTo>
                    <a:pt x="196" y="0"/>
                  </a:moveTo>
                  <a:cubicBezTo>
                    <a:pt x="122" y="0"/>
                    <a:pt x="56" y="55"/>
                    <a:pt x="31" y="130"/>
                  </a:cubicBezTo>
                  <a:cubicBezTo>
                    <a:pt x="0" y="251"/>
                    <a:pt x="92" y="343"/>
                    <a:pt x="183" y="373"/>
                  </a:cubicBezTo>
                  <a:cubicBezTo>
                    <a:pt x="195" y="377"/>
                    <a:pt x="208" y="379"/>
                    <a:pt x="221" y="379"/>
                  </a:cubicBezTo>
                  <a:cubicBezTo>
                    <a:pt x="304" y="379"/>
                    <a:pt x="396" y="300"/>
                    <a:pt x="396" y="221"/>
                  </a:cubicBezTo>
                  <a:cubicBezTo>
                    <a:pt x="426" y="130"/>
                    <a:pt x="365" y="8"/>
                    <a:pt x="244" y="8"/>
                  </a:cubicBezTo>
                  <a:cubicBezTo>
                    <a:pt x="227" y="3"/>
                    <a:pt x="211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19"/>
            <p:cNvSpPr/>
            <p:nvPr/>
          </p:nvSpPr>
          <p:spPr>
            <a:xfrm>
              <a:off x="-21587600" y="-6857700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61" y="0"/>
                    <a:pt x="0" y="92"/>
                    <a:pt x="0" y="183"/>
                  </a:cubicBezTo>
                  <a:cubicBezTo>
                    <a:pt x="0" y="304"/>
                    <a:pt x="61" y="396"/>
                    <a:pt x="182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19"/>
            <p:cNvSpPr/>
            <p:nvPr/>
          </p:nvSpPr>
          <p:spPr>
            <a:xfrm>
              <a:off x="-21811025" y="-64823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365" y="305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19"/>
            <p:cNvSpPr/>
            <p:nvPr/>
          </p:nvSpPr>
          <p:spPr>
            <a:xfrm>
              <a:off x="-21260100" y="-68151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365" y="305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19"/>
            <p:cNvSpPr/>
            <p:nvPr/>
          </p:nvSpPr>
          <p:spPr>
            <a:xfrm>
              <a:off x="-21380925" y="-7017575"/>
              <a:ext cx="10675" cy="9475"/>
            </a:xfrm>
            <a:custGeom>
              <a:rect b="b" l="l" r="r" t="t"/>
              <a:pathLst>
                <a:path extrusionOk="0" h="379" w="427">
                  <a:moveTo>
                    <a:pt x="225" y="0"/>
                  </a:moveTo>
                  <a:cubicBezTo>
                    <a:pt x="180" y="0"/>
                    <a:pt x="133" y="15"/>
                    <a:pt x="92" y="43"/>
                  </a:cubicBezTo>
                  <a:cubicBezTo>
                    <a:pt x="1" y="73"/>
                    <a:pt x="1" y="195"/>
                    <a:pt x="62" y="286"/>
                  </a:cubicBezTo>
                  <a:cubicBezTo>
                    <a:pt x="101" y="345"/>
                    <a:pt x="153" y="378"/>
                    <a:pt x="209" y="378"/>
                  </a:cubicBezTo>
                  <a:cubicBezTo>
                    <a:pt x="240" y="378"/>
                    <a:pt x="272" y="368"/>
                    <a:pt x="305" y="347"/>
                  </a:cubicBezTo>
                  <a:cubicBezTo>
                    <a:pt x="396" y="286"/>
                    <a:pt x="426" y="164"/>
                    <a:pt x="365" y="73"/>
                  </a:cubicBezTo>
                  <a:cubicBezTo>
                    <a:pt x="332" y="23"/>
                    <a:pt x="280" y="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19"/>
            <p:cNvSpPr/>
            <p:nvPr/>
          </p:nvSpPr>
          <p:spPr>
            <a:xfrm>
              <a:off x="-21612675" y="-7233075"/>
              <a:ext cx="9900" cy="9325"/>
            </a:xfrm>
            <a:custGeom>
              <a:rect b="b" l="l" r="r" t="t"/>
              <a:pathLst>
                <a:path extrusionOk="0" h="373" w="396">
                  <a:moveTo>
                    <a:pt x="243" y="0"/>
                  </a:moveTo>
                  <a:cubicBezTo>
                    <a:pt x="122" y="0"/>
                    <a:pt x="30" y="61"/>
                    <a:pt x="0" y="152"/>
                  </a:cubicBezTo>
                  <a:cubicBezTo>
                    <a:pt x="0" y="243"/>
                    <a:pt x="61" y="365"/>
                    <a:pt x="152" y="365"/>
                  </a:cubicBezTo>
                  <a:cubicBezTo>
                    <a:pt x="174" y="370"/>
                    <a:pt x="194" y="373"/>
                    <a:pt x="213" y="373"/>
                  </a:cubicBezTo>
                  <a:cubicBezTo>
                    <a:pt x="303" y="373"/>
                    <a:pt x="365" y="318"/>
                    <a:pt x="365" y="243"/>
                  </a:cubicBezTo>
                  <a:cubicBezTo>
                    <a:pt x="395" y="122"/>
                    <a:pt x="334" y="3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19"/>
            <p:cNvSpPr/>
            <p:nvPr/>
          </p:nvSpPr>
          <p:spPr>
            <a:xfrm>
              <a:off x="-22043550" y="-68478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19"/>
            <p:cNvSpPr/>
            <p:nvPr/>
          </p:nvSpPr>
          <p:spPr>
            <a:xfrm>
              <a:off x="-21042775" y="-65864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19"/>
            <p:cNvSpPr/>
            <p:nvPr/>
          </p:nvSpPr>
          <p:spPr>
            <a:xfrm>
              <a:off x="-20818600" y="-71555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19"/>
            <p:cNvSpPr/>
            <p:nvPr/>
          </p:nvSpPr>
          <p:spPr>
            <a:xfrm>
              <a:off x="-20653700" y="-68941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19"/>
            <p:cNvSpPr/>
            <p:nvPr/>
          </p:nvSpPr>
          <p:spPr>
            <a:xfrm>
              <a:off x="-20556425" y="-6995250"/>
              <a:ext cx="9900" cy="9350"/>
            </a:xfrm>
            <a:custGeom>
              <a:rect b="b" l="l" r="r" t="t"/>
              <a:pathLst>
                <a:path extrusionOk="0" h="374" w="396">
                  <a:moveTo>
                    <a:pt x="243" y="1"/>
                  </a:moveTo>
                  <a:cubicBezTo>
                    <a:pt x="122" y="1"/>
                    <a:pt x="30" y="62"/>
                    <a:pt x="0" y="153"/>
                  </a:cubicBezTo>
                  <a:cubicBezTo>
                    <a:pt x="0" y="244"/>
                    <a:pt x="61" y="366"/>
                    <a:pt x="152" y="366"/>
                  </a:cubicBezTo>
                  <a:cubicBezTo>
                    <a:pt x="168" y="371"/>
                    <a:pt x="185" y="374"/>
                    <a:pt x="202" y="374"/>
                  </a:cubicBezTo>
                  <a:cubicBezTo>
                    <a:pt x="282" y="374"/>
                    <a:pt x="365" y="319"/>
                    <a:pt x="365" y="244"/>
                  </a:cubicBezTo>
                  <a:cubicBezTo>
                    <a:pt x="395" y="122"/>
                    <a:pt x="334" y="3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19"/>
            <p:cNvSpPr/>
            <p:nvPr/>
          </p:nvSpPr>
          <p:spPr>
            <a:xfrm>
              <a:off x="-20594425" y="-4720900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62"/>
                    <a:pt x="0" y="183"/>
                  </a:cubicBezTo>
                  <a:cubicBezTo>
                    <a:pt x="0" y="274"/>
                    <a:pt x="61" y="366"/>
                    <a:pt x="183" y="366"/>
                  </a:cubicBezTo>
                  <a:cubicBezTo>
                    <a:pt x="274" y="366"/>
                    <a:pt x="365" y="274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19"/>
            <p:cNvSpPr/>
            <p:nvPr/>
          </p:nvSpPr>
          <p:spPr>
            <a:xfrm>
              <a:off x="-20296550" y="-46099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19"/>
            <p:cNvSpPr/>
            <p:nvPr/>
          </p:nvSpPr>
          <p:spPr>
            <a:xfrm>
              <a:off x="-19756275" y="-530752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19"/>
            <p:cNvSpPr/>
            <p:nvPr/>
          </p:nvSpPr>
          <p:spPr>
            <a:xfrm>
              <a:off x="-20921950" y="-46342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274"/>
                    <a:pt x="92" y="366"/>
                    <a:pt x="183" y="366"/>
                  </a:cubicBezTo>
                  <a:cubicBezTo>
                    <a:pt x="305" y="366"/>
                    <a:pt x="365" y="274"/>
                    <a:pt x="365" y="183"/>
                  </a:cubicBezTo>
                  <a:cubicBezTo>
                    <a:pt x="365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19"/>
            <p:cNvSpPr/>
            <p:nvPr/>
          </p:nvSpPr>
          <p:spPr>
            <a:xfrm>
              <a:off x="-22329275" y="-46730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274" y="365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19"/>
            <p:cNvSpPr/>
            <p:nvPr/>
          </p:nvSpPr>
          <p:spPr>
            <a:xfrm>
              <a:off x="-22737325" y="-412665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19"/>
            <p:cNvSpPr/>
            <p:nvPr/>
          </p:nvSpPr>
          <p:spPr>
            <a:xfrm>
              <a:off x="-21983525" y="-47019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19"/>
            <p:cNvSpPr/>
            <p:nvPr/>
          </p:nvSpPr>
          <p:spPr>
            <a:xfrm>
              <a:off x="-22311025" y="-407270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19"/>
            <p:cNvSpPr/>
            <p:nvPr/>
          </p:nvSpPr>
          <p:spPr>
            <a:xfrm>
              <a:off x="-22538225" y="-4856900"/>
              <a:ext cx="16725" cy="16725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19"/>
            <p:cNvSpPr/>
            <p:nvPr/>
          </p:nvSpPr>
          <p:spPr>
            <a:xfrm>
              <a:off x="-22618025" y="-522775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1" y="153"/>
                    <a:pt x="1" y="335"/>
                  </a:cubicBezTo>
                  <a:cubicBezTo>
                    <a:pt x="1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19"/>
            <p:cNvSpPr/>
            <p:nvPr/>
          </p:nvSpPr>
          <p:spPr>
            <a:xfrm>
              <a:off x="-25415200" y="-4900225"/>
              <a:ext cx="33475" cy="33450"/>
            </a:xfrm>
            <a:custGeom>
              <a:rect b="b" l="l" r="r" t="t"/>
              <a:pathLst>
                <a:path extrusionOk="0" h="1338" w="1339">
                  <a:moveTo>
                    <a:pt x="670" y="0"/>
                  </a:moveTo>
                  <a:cubicBezTo>
                    <a:pt x="305" y="0"/>
                    <a:pt x="1" y="30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4"/>
                    <a:pt x="1034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19"/>
            <p:cNvSpPr/>
            <p:nvPr/>
          </p:nvSpPr>
          <p:spPr>
            <a:xfrm>
              <a:off x="-26118850" y="-50149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1" y="122"/>
                    <a:pt x="1" y="335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22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19"/>
            <p:cNvSpPr/>
            <p:nvPr/>
          </p:nvSpPr>
          <p:spPr>
            <a:xfrm>
              <a:off x="-25026125" y="-47695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19"/>
            <p:cNvSpPr/>
            <p:nvPr/>
          </p:nvSpPr>
          <p:spPr>
            <a:xfrm>
              <a:off x="-26161400" y="-43341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19"/>
            <p:cNvSpPr/>
            <p:nvPr/>
          </p:nvSpPr>
          <p:spPr>
            <a:xfrm>
              <a:off x="-26374925" y="-39237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5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19"/>
            <p:cNvSpPr/>
            <p:nvPr/>
          </p:nvSpPr>
          <p:spPr>
            <a:xfrm>
              <a:off x="-25985875" y="-423227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62" y="0"/>
                    <a:pt x="1" y="91"/>
                    <a:pt x="1" y="213"/>
                  </a:cubicBezTo>
                  <a:cubicBezTo>
                    <a:pt x="1" y="304"/>
                    <a:pt x="62" y="395"/>
                    <a:pt x="183" y="395"/>
                  </a:cubicBezTo>
                  <a:cubicBezTo>
                    <a:pt x="274" y="395"/>
                    <a:pt x="366" y="304"/>
                    <a:pt x="366" y="213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19"/>
            <p:cNvSpPr/>
            <p:nvPr/>
          </p:nvSpPr>
          <p:spPr>
            <a:xfrm>
              <a:off x="-25730550" y="-43865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66"/>
                    <a:pt x="183" y="366"/>
                  </a:cubicBezTo>
                  <a:cubicBezTo>
                    <a:pt x="274" y="366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19"/>
            <p:cNvSpPr/>
            <p:nvPr/>
          </p:nvSpPr>
          <p:spPr>
            <a:xfrm>
              <a:off x="-25247250" y="-4747500"/>
              <a:ext cx="9900" cy="9925"/>
            </a:xfrm>
            <a:custGeom>
              <a:rect b="b" l="l" r="r" t="t"/>
              <a:pathLst>
                <a:path extrusionOk="0" h="397" w="39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96" y="305"/>
                    <a:pt x="396" y="183"/>
                  </a:cubicBezTo>
                  <a:cubicBezTo>
                    <a:pt x="396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19"/>
            <p:cNvSpPr/>
            <p:nvPr/>
          </p:nvSpPr>
          <p:spPr>
            <a:xfrm>
              <a:off x="-25330850" y="-50210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65"/>
                    <a:pt x="183" y="365"/>
                  </a:cubicBezTo>
                  <a:cubicBezTo>
                    <a:pt x="274" y="365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19"/>
            <p:cNvSpPr/>
            <p:nvPr/>
          </p:nvSpPr>
          <p:spPr>
            <a:xfrm>
              <a:off x="-25757150" y="-40848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74"/>
                    <a:pt x="62" y="366"/>
                    <a:pt x="183" y="366"/>
                  </a:cubicBezTo>
                  <a:cubicBezTo>
                    <a:pt x="274" y="366"/>
                    <a:pt x="366" y="274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19"/>
            <p:cNvSpPr/>
            <p:nvPr/>
          </p:nvSpPr>
          <p:spPr>
            <a:xfrm>
              <a:off x="-25910650" y="-36243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19"/>
            <p:cNvSpPr/>
            <p:nvPr/>
          </p:nvSpPr>
          <p:spPr>
            <a:xfrm>
              <a:off x="-25360475" y="-387817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19"/>
            <p:cNvSpPr/>
            <p:nvPr/>
          </p:nvSpPr>
          <p:spPr>
            <a:xfrm>
              <a:off x="-25889350" y="-4332775"/>
              <a:ext cx="10650" cy="9475"/>
            </a:xfrm>
            <a:custGeom>
              <a:rect b="b" l="l" r="r" t="t"/>
              <a:pathLst>
                <a:path extrusionOk="0" h="379" w="426">
                  <a:moveTo>
                    <a:pt x="197" y="0"/>
                  </a:moveTo>
                  <a:cubicBezTo>
                    <a:pt x="122" y="0"/>
                    <a:pt x="56" y="59"/>
                    <a:pt x="30" y="160"/>
                  </a:cubicBezTo>
                  <a:cubicBezTo>
                    <a:pt x="0" y="251"/>
                    <a:pt x="61" y="342"/>
                    <a:pt x="182" y="373"/>
                  </a:cubicBezTo>
                  <a:cubicBezTo>
                    <a:pt x="195" y="377"/>
                    <a:pt x="207" y="379"/>
                    <a:pt x="219" y="379"/>
                  </a:cubicBezTo>
                  <a:cubicBezTo>
                    <a:pt x="297" y="379"/>
                    <a:pt x="369" y="300"/>
                    <a:pt x="395" y="221"/>
                  </a:cubicBezTo>
                  <a:cubicBezTo>
                    <a:pt x="426" y="130"/>
                    <a:pt x="334" y="38"/>
                    <a:pt x="243" y="8"/>
                  </a:cubicBezTo>
                  <a:cubicBezTo>
                    <a:pt x="228" y="3"/>
                    <a:pt x="212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19"/>
            <p:cNvSpPr/>
            <p:nvPr/>
          </p:nvSpPr>
          <p:spPr>
            <a:xfrm>
              <a:off x="-26010950" y="-365627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274" y="395"/>
                    <a:pt x="365" y="304"/>
                    <a:pt x="365" y="21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19"/>
            <p:cNvSpPr/>
            <p:nvPr/>
          </p:nvSpPr>
          <p:spPr>
            <a:xfrm>
              <a:off x="-26172800" y="-4729250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92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19"/>
            <p:cNvSpPr/>
            <p:nvPr/>
          </p:nvSpPr>
          <p:spPr>
            <a:xfrm>
              <a:off x="-25874925" y="-4618300"/>
              <a:ext cx="9900" cy="9125"/>
            </a:xfrm>
            <a:custGeom>
              <a:rect b="b" l="l" r="r" t="t"/>
              <a:pathLst>
                <a:path extrusionOk="0" h="365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19"/>
            <p:cNvSpPr/>
            <p:nvPr/>
          </p:nvSpPr>
          <p:spPr>
            <a:xfrm>
              <a:off x="-25189500" y="-5108425"/>
              <a:ext cx="9900" cy="9125"/>
            </a:xfrm>
            <a:custGeom>
              <a:rect b="b" l="l" r="r" t="t"/>
              <a:pathLst>
                <a:path extrusionOk="0" h="365" w="396">
                  <a:moveTo>
                    <a:pt x="213" y="0"/>
                  </a:moveTo>
                  <a:cubicBezTo>
                    <a:pt x="92" y="0"/>
                    <a:pt x="0" y="91"/>
                    <a:pt x="0" y="182"/>
                  </a:cubicBezTo>
                  <a:cubicBezTo>
                    <a:pt x="0" y="304"/>
                    <a:pt x="92" y="365"/>
                    <a:pt x="213" y="365"/>
                  </a:cubicBezTo>
                  <a:cubicBezTo>
                    <a:pt x="304" y="365"/>
                    <a:pt x="396" y="304"/>
                    <a:pt x="396" y="182"/>
                  </a:cubicBezTo>
                  <a:cubicBezTo>
                    <a:pt x="396" y="91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19"/>
            <p:cNvSpPr/>
            <p:nvPr/>
          </p:nvSpPr>
          <p:spPr>
            <a:xfrm>
              <a:off x="-20324675" y="-40347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19"/>
            <p:cNvSpPr/>
            <p:nvPr/>
          </p:nvSpPr>
          <p:spPr>
            <a:xfrm>
              <a:off x="-20927275" y="-407955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19"/>
            <p:cNvSpPr/>
            <p:nvPr/>
          </p:nvSpPr>
          <p:spPr>
            <a:xfrm>
              <a:off x="-20820875" y="-3793175"/>
              <a:ext cx="16750" cy="16100"/>
            </a:xfrm>
            <a:custGeom>
              <a:rect b="b" l="l" r="r" t="t"/>
              <a:pathLst>
                <a:path extrusionOk="0" h="644" w="670">
                  <a:moveTo>
                    <a:pt x="381" y="1"/>
                  </a:moveTo>
                  <a:cubicBezTo>
                    <a:pt x="366" y="1"/>
                    <a:pt x="350" y="2"/>
                    <a:pt x="335" y="5"/>
                  </a:cubicBezTo>
                  <a:cubicBezTo>
                    <a:pt x="152" y="5"/>
                    <a:pt x="0" y="126"/>
                    <a:pt x="0" y="339"/>
                  </a:cubicBezTo>
                  <a:cubicBezTo>
                    <a:pt x="0" y="491"/>
                    <a:pt x="152" y="643"/>
                    <a:pt x="335" y="643"/>
                  </a:cubicBezTo>
                  <a:cubicBezTo>
                    <a:pt x="517" y="643"/>
                    <a:pt x="669" y="522"/>
                    <a:pt x="669" y="339"/>
                  </a:cubicBezTo>
                  <a:cubicBezTo>
                    <a:pt x="669" y="145"/>
                    <a:pt x="542" y="1"/>
                    <a:pt x="381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19"/>
            <p:cNvSpPr/>
            <p:nvPr/>
          </p:nvSpPr>
          <p:spPr>
            <a:xfrm>
              <a:off x="-20752500" y="-397695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2"/>
                  </a:cubicBezTo>
                  <a:cubicBezTo>
                    <a:pt x="36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19"/>
            <p:cNvSpPr/>
            <p:nvPr/>
          </p:nvSpPr>
          <p:spPr>
            <a:xfrm>
              <a:off x="-25766250" y="-3832575"/>
              <a:ext cx="16725" cy="16725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19"/>
            <p:cNvSpPr/>
            <p:nvPr/>
          </p:nvSpPr>
          <p:spPr>
            <a:xfrm>
              <a:off x="-24796625" y="-3594725"/>
              <a:ext cx="9125" cy="9125"/>
            </a:xfrm>
            <a:custGeom>
              <a:rect b="b" l="l" r="r" t="t"/>
              <a:pathLst>
                <a:path extrusionOk="0" h="365" w="365">
                  <a:moveTo>
                    <a:pt x="182" y="0"/>
                  </a:moveTo>
                  <a:cubicBezTo>
                    <a:pt x="91" y="0"/>
                    <a:pt x="0" y="61"/>
                    <a:pt x="0" y="182"/>
                  </a:cubicBezTo>
                  <a:cubicBezTo>
                    <a:pt x="0" y="274"/>
                    <a:pt x="91" y="365"/>
                    <a:pt x="182" y="365"/>
                  </a:cubicBezTo>
                  <a:cubicBezTo>
                    <a:pt x="304" y="365"/>
                    <a:pt x="365" y="274"/>
                    <a:pt x="365" y="182"/>
                  </a:cubicBezTo>
                  <a:cubicBezTo>
                    <a:pt x="365" y="6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19"/>
            <p:cNvSpPr/>
            <p:nvPr/>
          </p:nvSpPr>
          <p:spPr>
            <a:xfrm>
              <a:off x="-25374150" y="-3488550"/>
              <a:ext cx="9900" cy="9350"/>
            </a:xfrm>
            <a:custGeom>
              <a:rect b="b" l="l" r="r" t="t"/>
              <a:pathLst>
                <a:path extrusionOk="0" h="374" w="396">
                  <a:moveTo>
                    <a:pt x="193" y="1"/>
                  </a:moveTo>
                  <a:cubicBezTo>
                    <a:pt x="113" y="1"/>
                    <a:pt x="31" y="55"/>
                    <a:pt x="31" y="130"/>
                  </a:cubicBezTo>
                  <a:cubicBezTo>
                    <a:pt x="0" y="252"/>
                    <a:pt x="61" y="343"/>
                    <a:pt x="183" y="373"/>
                  </a:cubicBezTo>
                  <a:cubicBezTo>
                    <a:pt x="274" y="373"/>
                    <a:pt x="365" y="312"/>
                    <a:pt x="395" y="221"/>
                  </a:cubicBezTo>
                  <a:cubicBezTo>
                    <a:pt x="395" y="130"/>
                    <a:pt x="335" y="8"/>
                    <a:pt x="243" y="8"/>
                  </a:cubicBezTo>
                  <a:cubicBezTo>
                    <a:pt x="227" y="3"/>
                    <a:pt x="21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19"/>
            <p:cNvSpPr/>
            <p:nvPr/>
          </p:nvSpPr>
          <p:spPr>
            <a:xfrm>
              <a:off x="-25322475" y="-3683650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213" y="366"/>
                  </a:cubicBezTo>
                  <a:cubicBezTo>
                    <a:pt x="304" y="366"/>
                    <a:pt x="39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19"/>
            <p:cNvSpPr/>
            <p:nvPr/>
          </p:nvSpPr>
          <p:spPr>
            <a:xfrm>
              <a:off x="-24928850" y="-3560550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213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19"/>
            <p:cNvSpPr/>
            <p:nvPr/>
          </p:nvSpPr>
          <p:spPr>
            <a:xfrm>
              <a:off x="-24709250" y="-353015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19"/>
            <p:cNvSpPr/>
            <p:nvPr/>
          </p:nvSpPr>
          <p:spPr>
            <a:xfrm>
              <a:off x="-23972925" y="-349520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8" y="670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19"/>
            <p:cNvSpPr/>
            <p:nvPr/>
          </p:nvSpPr>
          <p:spPr>
            <a:xfrm>
              <a:off x="-20497175" y="-41319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92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66" y="304"/>
                    <a:pt x="366" y="183"/>
                  </a:cubicBezTo>
                  <a:cubicBezTo>
                    <a:pt x="36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19"/>
            <p:cNvSpPr/>
            <p:nvPr/>
          </p:nvSpPr>
          <p:spPr>
            <a:xfrm>
              <a:off x="-20602800" y="-402862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6" y="304"/>
                    <a:pt x="366" y="213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19"/>
            <p:cNvSpPr/>
            <p:nvPr/>
          </p:nvSpPr>
          <p:spPr>
            <a:xfrm>
              <a:off x="-20523750" y="-3830300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2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65"/>
                    <a:pt x="182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19"/>
            <p:cNvSpPr/>
            <p:nvPr/>
          </p:nvSpPr>
          <p:spPr>
            <a:xfrm>
              <a:off x="-19817825" y="-413425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19"/>
            <p:cNvSpPr/>
            <p:nvPr/>
          </p:nvSpPr>
          <p:spPr>
            <a:xfrm>
              <a:off x="-20216000" y="-383105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19"/>
            <p:cNvSpPr/>
            <p:nvPr/>
          </p:nvSpPr>
          <p:spPr>
            <a:xfrm>
              <a:off x="-20660550" y="-3948075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2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19"/>
            <p:cNvSpPr/>
            <p:nvPr/>
          </p:nvSpPr>
          <p:spPr>
            <a:xfrm>
              <a:off x="-21961475" y="-42839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1"/>
                    <a:pt x="0" y="213"/>
                  </a:cubicBezTo>
                  <a:cubicBezTo>
                    <a:pt x="0" y="304"/>
                    <a:pt x="92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19"/>
            <p:cNvSpPr/>
            <p:nvPr/>
          </p:nvSpPr>
          <p:spPr>
            <a:xfrm>
              <a:off x="-20655225" y="-4078225"/>
              <a:ext cx="9900" cy="9500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1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5" y="300"/>
                    <a:pt x="365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19"/>
            <p:cNvSpPr/>
            <p:nvPr/>
          </p:nvSpPr>
          <p:spPr>
            <a:xfrm>
              <a:off x="-21906775" y="-4414650"/>
              <a:ext cx="9900" cy="9125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19"/>
            <p:cNvSpPr/>
            <p:nvPr/>
          </p:nvSpPr>
          <p:spPr>
            <a:xfrm>
              <a:off x="-19730425" y="-4641875"/>
              <a:ext cx="34200" cy="33475"/>
            </a:xfrm>
            <a:custGeom>
              <a:rect b="b" l="l" r="r" t="t"/>
              <a:pathLst>
                <a:path extrusionOk="0" h="1339" w="1368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38"/>
                    <a:pt x="699" y="1338"/>
                  </a:cubicBezTo>
                  <a:cubicBezTo>
                    <a:pt x="1064" y="1338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19"/>
            <p:cNvSpPr/>
            <p:nvPr/>
          </p:nvSpPr>
          <p:spPr>
            <a:xfrm>
              <a:off x="-19840625" y="-36198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19"/>
            <p:cNvSpPr/>
            <p:nvPr/>
          </p:nvSpPr>
          <p:spPr>
            <a:xfrm>
              <a:off x="-21795050" y="-4384250"/>
              <a:ext cx="33450" cy="33450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7"/>
                    <a:pt x="669" y="1337"/>
                  </a:cubicBezTo>
                  <a:cubicBezTo>
                    <a:pt x="1034" y="1337"/>
                    <a:pt x="1337" y="1034"/>
                    <a:pt x="1337" y="669"/>
                  </a:cubicBezTo>
                  <a:cubicBezTo>
                    <a:pt x="1337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19"/>
            <p:cNvSpPr/>
            <p:nvPr/>
          </p:nvSpPr>
          <p:spPr>
            <a:xfrm>
              <a:off x="-20032100" y="-377940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2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19"/>
            <p:cNvSpPr/>
            <p:nvPr/>
          </p:nvSpPr>
          <p:spPr>
            <a:xfrm>
              <a:off x="-21627125" y="-42315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19"/>
            <p:cNvSpPr/>
            <p:nvPr/>
          </p:nvSpPr>
          <p:spPr>
            <a:xfrm>
              <a:off x="-21710725" y="-4505075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62" y="0"/>
                    <a:pt x="1" y="9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5" y="365"/>
                    <a:pt x="366" y="274"/>
                    <a:pt x="366" y="183"/>
                  </a:cubicBezTo>
                  <a:cubicBezTo>
                    <a:pt x="366" y="91"/>
                    <a:pt x="27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19"/>
            <p:cNvSpPr/>
            <p:nvPr/>
          </p:nvSpPr>
          <p:spPr>
            <a:xfrm>
              <a:off x="-20440175" y="-357877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19"/>
            <p:cNvSpPr/>
            <p:nvPr/>
          </p:nvSpPr>
          <p:spPr>
            <a:xfrm>
              <a:off x="-25099825" y="-3980750"/>
              <a:ext cx="34200" cy="33450"/>
            </a:xfrm>
            <a:custGeom>
              <a:rect b="b" l="l" r="r" t="t"/>
              <a:pathLst>
                <a:path extrusionOk="0" h="1338" w="1368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19"/>
            <p:cNvSpPr/>
            <p:nvPr/>
          </p:nvSpPr>
          <p:spPr>
            <a:xfrm>
              <a:off x="-24907575" y="-427180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19"/>
            <p:cNvSpPr/>
            <p:nvPr/>
          </p:nvSpPr>
          <p:spPr>
            <a:xfrm>
              <a:off x="-25102125" y="-35818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69"/>
                    <a:pt x="335" y="669"/>
                  </a:cubicBezTo>
                  <a:cubicBezTo>
                    <a:pt x="518" y="669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19"/>
            <p:cNvSpPr/>
            <p:nvPr/>
          </p:nvSpPr>
          <p:spPr>
            <a:xfrm>
              <a:off x="-22899175" y="-40278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19"/>
            <p:cNvSpPr/>
            <p:nvPr/>
          </p:nvSpPr>
          <p:spPr>
            <a:xfrm>
              <a:off x="-24741925" y="-3932875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1" y="152"/>
                    <a:pt x="1" y="334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19"/>
            <p:cNvSpPr/>
            <p:nvPr/>
          </p:nvSpPr>
          <p:spPr>
            <a:xfrm>
              <a:off x="-24352850" y="-4240650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2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182" y="366"/>
                  </a:cubicBezTo>
                  <a:cubicBezTo>
                    <a:pt x="274" y="366"/>
                    <a:pt x="365" y="274"/>
                    <a:pt x="365" y="183"/>
                  </a:cubicBezTo>
                  <a:cubicBezTo>
                    <a:pt x="365" y="62"/>
                    <a:pt x="27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19"/>
            <p:cNvSpPr/>
            <p:nvPr/>
          </p:nvSpPr>
          <p:spPr>
            <a:xfrm>
              <a:off x="-24124125" y="-4093975"/>
              <a:ext cx="9125" cy="9125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19"/>
            <p:cNvSpPr/>
            <p:nvPr/>
          </p:nvSpPr>
          <p:spPr>
            <a:xfrm>
              <a:off x="-24277625" y="-36342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19"/>
            <p:cNvSpPr/>
            <p:nvPr/>
          </p:nvSpPr>
          <p:spPr>
            <a:xfrm>
              <a:off x="-23799650" y="-3846250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19"/>
            <p:cNvSpPr/>
            <p:nvPr/>
          </p:nvSpPr>
          <p:spPr>
            <a:xfrm>
              <a:off x="-24377925" y="-3665400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19"/>
            <p:cNvSpPr/>
            <p:nvPr/>
          </p:nvSpPr>
          <p:spPr>
            <a:xfrm>
              <a:off x="-23127925" y="-3723925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275" y="1"/>
                    <a:pt x="1" y="274"/>
                    <a:pt x="1" y="670"/>
                  </a:cubicBezTo>
                  <a:cubicBezTo>
                    <a:pt x="1" y="1034"/>
                    <a:pt x="275" y="1338"/>
                    <a:pt x="670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19"/>
            <p:cNvSpPr/>
            <p:nvPr/>
          </p:nvSpPr>
          <p:spPr>
            <a:xfrm>
              <a:off x="-23669725" y="-3883500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19"/>
            <p:cNvSpPr/>
            <p:nvPr/>
          </p:nvSpPr>
          <p:spPr>
            <a:xfrm>
              <a:off x="-23273800" y="-428092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19"/>
            <p:cNvSpPr/>
            <p:nvPr/>
          </p:nvSpPr>
          <p:spPr>
            <a:xfrm>
              <a:off x="-22428800" y="-384855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19"/>
            <p:cNvSpPr/>
            <p:nvPr/>
          </p:nvSpPr>
          <p:spPr>
            <a:xfrm>
              <a:off x="-23200100" y="-3886525"/>
              <a:ext cx="9900" cy="9125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96" y="304"/>
                    <a:pt x="396" y="183"/>
                  </a:cubicBezTo>
                  <a:cubicBezTo>
                    <a:pt x="396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19"/>
            <p:cNvSpPr/>
            <p:nvPr/>
          </p:nvSpPr>
          <p:spPr>
            <a:xfrm>
              <a:off x="-22885500" y="-407802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183" y="0"/>
                  </a:moveTo>
                  <a:cubicBezTo>
                    <a:pt x="91" y="0"/>
                    <a:pt x="0" y="6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95" y="274"/>
                    <a:pt x="395" y="183"/>
                  </a:cubicBezTo>
                  <a:cubicBezTo>
                    <a:pt x="39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19"/>
            <p:cNvSpPr/>
            <p:nvPr/>
          </p:nvSpPr>
          <p:spPr>
            <a:xfrm>
              <a:off x="-23469100" y="-3590925"/>
              <a:ext cx="16725" cy="16725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19"/>
            <p:cNvSpPr/>
            <p:nvPr/>
          </p:nvSpPr>
          <p:spPr>
            <a:xfrm>
              <a:off x="-24000275" y="-38622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8" name="Google Shape;2838;p19"/>
          <p:cNvSpPr txBox="1"/>
          <p:nvPr>
            <p:ph type="title"/>
          </p:nvPr>
        </p:nvSpPr>
        <p:spPr>
          <a:xfrm>
            <a:off x="2038200" y="2388025"/>
            <a:ext cx="5067600" cy="9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39" name="Google Shape;2839;p19"/>
          <p:cNvSpPr txBox="1"/>
          <p:nvPr>
            <p:ph hasCustomPrompt="1" idx="2" type="title"/>
          </p:nvPr>
        </p:nvSpPr>
        <p:spPr>
          <a:xfrm>
            <a:off x="3639750" y="897500"/>
            <a:ext cx="1864500" cy="1433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40" name="Google Shape;2840;p19"/>
          <p:cNvSpPr txBox="1"/>
          <p:nvPr>
            <p:ph idx="1" type="subTitle"/>
          </p:nvPr>
        </p:nvSpPr>
        <p:spPr>
          <a:xfrm>
            <a:off x="2038200" y="3367813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41" name="Google Shape;2841;p19"/>
          <p:cNvSpPr/>
          <p:nvPr/>
        </p:nvSpPr>
        <p:spPr>
          <a:xfrm flipH="1">
            <a:off x="50" y="4260325"/>
            <a:ext cx="9143896" cy="1148225"/>
          </a:xfrm>
          <a:custGeom>
            <a:rect b="b" l="l" r="r" t="t"/>
            <a:pathLst>
              <a:path extrusionOk="0" h="45929" w="345509">
                <a:moveTo>
                  <a:pt x="245416" y="1"/>
                </a:moveTo>
                <a:cubicBezTo>
                  <a:pt x="232498" y="9940"/>
                  <a:pt x="219975" y="15533"/>
                  <a:pt x="219975" y="15533"/>
                </a:cubicBezTo>
                <a:cubicBezTo>
                  <a:pt x="219975" y="15533"/>
                  <a:pt x="195412" y="4712"/>
                  <a:pt x="192962" y="4712"/>
                </a:cubicBezTo>
                <a:cubicBezTo>
                  <a:pt x="192887" y="4712"/>
                  <a:pt x="192833" y="4722"/>
                  <a:pt x="192801" y="4742"/>
                </a:cubicBezTo>
                <a:cubicBezTo>
                  <a:pt x="186425" y="8993"/>
                  <a:pt x="130696" y="22442"/>
                  <a:pt x="118295" y="22442"/>
                </a:cubicBezTo>
                <a:cubicBezTo>
                  <a:pt x="118104" y="22442"/>
                  <a:pt x="117924" y="22439"/>
                  <a:pt x="117754" y="22433"/>
                </a:cubicBezTo>
                <a:cubicBezTo>
                  <a:pt x="106538" y="22007"/>
                  <a:pt x="92738" y="16384"/>
                  <a:pt x="91431" y="16384"/>
                </a:cubicBezTo>
                <a:cubicBezTo>
                  <a:pt x="90155" y="16384"/>
                  <a:pt x="70762" y="29788"/>
                  <a:pt x="46142" y="30214"/>
                </a:cubicBezTo>
                <a:cubicBezTo>
                  <a:pt x="45676" y="30222"/>
                  <a:pt x="45212" y="30226"/>
                  <a:pt x="44749" y="30226"/>
                </a:cubicBezTo>
                <a:cubicBezTo>
                  <a:pt x="20378" y="30226"/>
                  <a:pt x="852" y="19423"/>
                  <a:pt x="852" y="19423"/>
                </a:cubicBezTo>
                <a:lnTo>
                  <a:pt x="1" y="45928"/>
                </a:lnTo>
                <a:lnTo>
                  <a:pt x="345509" y="45928"/>
                </a:lnTo>
                <a:lnTo>
                  <a:pt x="345509" y="24591"/>
                </a:lnTo>
                <a:cubicBezTo>
                  <a:pt x="341379" y="25146"/>
                  <a:pt x="337074" y="25385"/>
                  <a:pt x="332727" y="25385"/>
                </a:cubicBezTo>
                <a:cubicBezTo>
                  <a:pt x="306643" y="25385"/>
                  <a:pt x="279064" y="16809"/>
                  <a:pt x="279064" y="16809"/>
                </a:cubicBezTo>
                <a:cubicBezTo>
                  <a:pt x="279064" y="16809"/>
                  <a:pt x="256206" y="8633"/>
                  <a:pt x="2454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842" name="Shape 2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3" name="Google Shape;284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4" name="Google Shape;2844;p20"/>
          <p:cNvSpPr txBox="1"/>
          <p:nvPr>
            <p:ph type="title"/>
          </p:nvPr>
        </p:nvSpPr>
        <p:spPr>
          <a:xfrm>
            <a:off x="1845750" y="3047375"/>
            <a:ext cx="54525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45" name="Google Shape;2845;p20"/>
          <p:cNvSpPr txBox="1"/>
          <p:nvPr>
            <p:ph idx="1" type="subTitle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846" name="Google Shape;2846;p20"/>
          <p:cNvGrpSpPr/>
          <p:nvPr/>
        </p:nvGrpSpPr>
        <p:grpSpPr>
          <a:xfrm>
            <a:off x="276" y="80"/>
            <a:ext cx="9353198" cy="5143461"/>
            <a:chOff x="276" y="80"/>
            <a:chExt cx="9353198" cy="5143461"/>
          </a:xfrm>
        </p:grpSpPr>
        <p:sp>
          <p:nvSpPr>
            <p:cNvPr id="2847" name="Google Shape;2847;p20"/>
            <p:cNvSpPr/>
            <p:nvPr/>
          </p:nvSpPr>
          <p:spPr>
            <a:xfrm>
              <a:off x="464536" y="309232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274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20"/>
            <p:cNvSpPr/>
            <p:nvPr/>
          </p:nvSpPr>
          <p:spPr>
            <a:xfrm>
              <a:off x="1128697" y="450812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8" y="1034"/>
                    <a:pt x="1338" y="669"/>
                  </a:cubicBezTo>
                  <a:cubicBezTo>
                    <a:pt x="133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20"/>
            <p:cNvSpPr/>
            <p:nvPr/>
          </p:nvSpPr>
          <p:spPr>
            <a:xfrm>
              <a:off x="1304" y="47958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69" y="0"/>
                  </a:moveTo>
                  <a:cubicBezTo>
                    <a:pt x="274" y="0"/>
                    <a:pt x="1" y="304"/>
                    <a:pt x="1" y="669"/>
                  </a:cubicBezTo>
                  <a:cubicBezTo>
                    <a:pt x="1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20"/>
            <p:cNvSpPr/>
            <p:nvPr/>
          </p:nvSpPr>
          <p:spPr>
            <a:xfrm>
              <a:off x="2801551" y="38522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20"/>
            <p:cNvSpPr/>
            <p:nvPr/>
          </p:nvSpPr>
          <p:spPr>
            <a:xfrm>
              <a:off x="722693" y="147892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4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20"/>
            <p:cNvSpPr/>
            <p:nvPr/>
          </p:nvSpPr>
          <p:spPr>
            <a:xfrm>
              <a:off x="1195309" y="89466"/>
              <a:ext cx="22946" cy="23049"/>
            </a:xfrm>
            <a:custGeom>
              <a:rect b="b" l="l" r="r" t="t"/>
              <a:pathLst>
                <a:path extrusionOk="0" h="673" w="670">
                  <a:moveTo>
                    <a:pt x="381" y="0"/>
                  </a:moveTo>
                  <a:cubicBezTo>
                    <a:pt x="366" y="0"/>
                    <a:pt x="351" y="1"/>
                    <a:pt x="335" y="4"/>
                  </a:cubicBezTo>
                  <a:cubicBezTo>
                    <a:pt x="153" y="4"/>
                    <a:pt x="1" y="126"/>
                    <a:pt x="1" y="338"/>
                  </a:cubicBezTo>
                  <a:cubicBezTo>
                    <a:pt x="1" y="521"/>
                    <a:pt x="153" y="673"/>
                    <a:pt x="335" y="673"/>
                  </a:cubicBezTo>
                  <a:cubicBezTo>
                    <a:pt x="517" y="673"/>
                    <a:pt x="669" y="521"/>
                    <a:pt x="669" y="338"/>
                  </a:cubicBezTo>
                  <a:cubicBezTo>
                    <a:pt x="669" y="144"/>
                    <a:pt x="542" y="0"/>
                    <a:pt x="381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20"/>
            <p:cNvSpPr/>
            <p:nvPr/>
          </p:nvSpPr>
          <p:spPr>
            <a:xfrm>
              <a:off x="718549" y="792259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2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20"/>
            <p:cNvSpPr/>
            <p:nvPr/>
          </p:nvSpPr>
          <p:spPr>
            <a:xfrm>
              <a:off x="420836" y="119925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22" y="1"/>
                    <a:pt x="0" y="153"/>
                    <a:pt x="0" y="335"/>
                  </a:cubicBezTo>
                  <a:cubicBezTo>
                    <a:pt x="0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20"/>
            <p:cNvSpPr/>
            <p:nvPr/>
          </p:nvSpPr>
          <p:spPr>
            <a:xfrm>
              <a:off x="2260235" y="5525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669" y="517"/>
                    <a:pt x="669" y="334"/>
                  </a:cubicBezTo>
                  <a:cubicBezTo>
                    <a:pt x="669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20"/>
            <p:cNvSpPr/>
            <p:nvPr/>
          </p:nvSpPr>
          <p:spPr>
            <a:xfrm>
              <a:off x="452070" y="2012258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7" y="1034"/>
                    <a:pt x="1337" y="669"/>
                  </a:cubicBezTo>
                  <a:cubicBezTo>
                    <a:pt x="1337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20"/>
            <p:cNvSpPr/>
            <p:nvPr/>
          </p:nvSpPr>
          <p:spPr>
            <a:xfrm>
              <a:off x="278195" y="3216674"/>
              <a:ext cx="45857" cy="46885"/>
            </a:xfrm>
            <a:custGeom>
              <a:rect b="b" l="l" r="r" t="t"/>
              <a:pathLst>
                <a:path extrusionOk="0" h="1369" w="1339">
                  <a:moveTo>
                    <a:pt x="670" y="0"/>
                  </a:moveTo>
                  <a:cubicBezTo>
                    <a:pt x="305" y="0"/>
                    <a:pt x="1" y="304"/>
                    <a:pt x="1" y="699"/>
                  </a:cubicBezTo>
                  <a:cubicBezTo>
                    <a:pt x="1" y="1064"/>
                    <a:pt x="305" y="1368"/>
                    <a:pt x="670" y="1368"/>
                  </a:cubicBezTo>
                  <a:cubicBezTo>
                    <a:pt x="1034" y="1368"/>
                    <a:pt x="1338" y="1064"/>
                    <a:pt x="1338" y="699"/>
                  </a:cubicBezTo>
                  <a:cubicBezTo>
                    <a:pt x="1338" y="304"/>
                    <a:pt x="1034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20"/>
            <p:cNvSpPr/>
            <p:nvPr/>
          </p:nvSpPr>
          <p:spPr>
            <a:xfrm>
              <a:off x="276" y="1910235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20"/>
            <p:cNvSpPr/>
            <p:nvPr/>
          </p:nvSpPr>
          <p:spPr>
            <a:xfrm>
              <a:off x="52333" y="912982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20"/>
            <p:cNvSpPr/>
            <p:nvPr/>
          </p:nvSpPr>
          <p:spPr>
            <a:xfrm>
              <a:off x="629026" y="1801978"/>
              <a:ext cx="13562" cy="13562"/>
            </a:xfrm>
            <a:custGeom>
              <a:rect b="b" l="l" r="r" t="t"/>
              <a:pathLst>
                <a:path extrusionOk="0" h="396" w="39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20"/>
            <p:cNvSpPr/>
            <p:nvPr/>
          </p:nvSpPr>
          <p:spPr>
            <a:xfrm>
              <a:off x="19010" y="310632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20"/>
            <p:cNvSpPr/>
            <p:nvPr/>
          </p:nvSpPr>
          <p:spPr>
            <a:xfrm>
              <a:off x="492653" y="3066773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20"/>
            <p:cNvSpPr/>
            <p:nvPr/>
          </p:nvSpPr>
          <p:spPr>
            <a:xfrm>
              <a:off x="568648" y="356644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20"/>
            <p:cNvSpPr/>
            <p:nvPr/>
          </p:nvSpPr>
          <p:spPr>
            <a:xfrm>
              <a:off x="3313688" y="309232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20"/>
            <p:cNvSpPr/>
            <p:nvPr/>
          </p:nvSpPr>
          <p:spPr>
            <a:xfrm>
              <a:off x="4561838" y="291526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cubicBezTo>
                    <a:pt x="0" y="1034"/>
                    <a:pt x="274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20"/>
            <p:cNvSpPr/>
            <p:nvPr/>
          </p:nvSpPr>
          <p:spPr>
            <a:xfrm>
              <a:off x="2849429" y="47958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20"/>
            <p:cNvSpPr/>
            <p:nvPr/>
          </p:nvSpPr>
          <p:spPr>
            <a:xfrm>
              <a:off x="5650703" y="38522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274" y="0"/>
                    <a:pt x="0" y="304"/>
                    <a:pt x="0" y="669"/>
                  </a:cubicBezTo>
                  <a:cubicBezTo>
                    <a:pt x="0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20"/>
            <p:cNvSpPr/>
            <p:nvPr/>
          </p:nvSpPr>
          <p:spPr>
            <a:xfrm>
              <a:off x="3571846" y="148920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2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22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20"/>
            <p:cNvSpPr/>
            <p:nvPr/>
          </p:nvSpPr>
          <p:spPr>
            <a:xfrm>
              <a:off x="4044461" y="8960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2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20"/>
            <p:cNvSpPr/>
            <p:nvPr/>
          </p:nvSpPr>
          <p:spPr>
            <a:xfrm>
              <a:off x="5109387" y="5525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20"/>
            <p:cNvSpPr/>
            <p:nvPr/>
          </p:nvSpPr>
          <p:spPr>
            <a:xfrm>
              <a:off x="1129725" y="31443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5" y="304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20"/>
            <p:cNvSpPr/>
            <p:nvPr/>
          </p:nvSpPr>
          <p:spPr>
            <a:xfrm>
              <a:off x="8110530" y="330055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20"/>
            <p:cNvSpPr/>
            <p:nvPr/>
          </p:nvSpPr>
          <p:spPr>
            <a:xfrm>
              <a:off x="8873564" y="9792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20"/>
            <p:cNvSpPr/>
            <p:nvPr/>
          </p:nvSpPr>
          <p:spPr>
            <a:xfrm>
              <a:off x="8815275" y="1030622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20"/>
            <p:cNvSpPr/>
            <p:nvPr/>
          </p:nvSpPr>
          <p:spPr>
            <a:xfrm>
              <a:off x="8521705" y="1592760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20"/>
            <p:cNvSpPr/>
            <p:nvPr/>
          </p:nvSpPr>
          <p:spPr>
            <a:xfrm>
              <a:off x="9054699" y="1170112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213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65" y="305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20"/>
            <p:cNvSpPr/>
            <p:nvPr/>
          </p:nvSpPr>
          <p:spPr>
            <a:xfrm>
              <a:off x="9187922" y="1032437"/>
              <a:ext cx="13562" cy="13014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2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6" y="300"/>
                    <a:pt x="366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20"/>
            <p:cNvSpPr/>
            <p:nvPr/>
          </p:nvSpPr>
          <p:spPr>
            <a:xfrm>
              <a:off x="8799658" y="489306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20"/>
            <p:cNvSpPr/>
            <p:nvPr/>
          </p:nvSpPr>
          <p:spPr>
            <a:xfrm>
              <a:off x="9207717" y="641296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20"/>
            <p:cNvSpPr/>
            <p:nvPr/>
          </p:nvSpPr>
          <p:spPr>
            <a:xfrm>
              <a:off x="8350981" y="608008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2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20"/>
            <p:cNvSpPr/>
            <p:nvPr/>
          </p:nvSpPr>
          <p:spPr>
            <a:xfrm>
              <a:off x="9061960" y="2302711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20"/>
            <p:cNvSpPr/>
            <p:nvPr/>
          </p:nvSpPr>
          <p:spPr>
            <a:xfrm>
              <a:off x="8768424" y="2864815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3"/>
                    <a:pt x="54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20"/>
            <p:cNvSpPr/>
            <p:nvPr/>
          </p:nvSpPr>
          <p:spPr>
            <a:xfrm>
              <a:off x="8461327" y="3144857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5" y="304"/>
                    <a:pt x="365" y="182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20"/>
            <p:cNvSpPr/>
            <p:nvPr/>
          </p:nvSpPr>
          <p:spPr>
            <a:xfrm>
              <a:off x="4773145" y="35399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5" y="305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20"/>
            <p:cNvSpPr/>
            <p:nvPr/>
          </p:nvSpPr>
          <p:spPr>
            <a:xfrm>
              <a:off x="7493219" y="249881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1" y="62"/>
                    <a:pt x="1" y="183"/>
                  </a:cubicBezTo>
                  <a:cubicBezTo>
                    <a:pt x="1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20"/>
            <p:cNvSpPr/>
            <p:nvPr/>
          </p:nvSpPr>
          <p:spPr>
            <a:xfrm>
              <a:off x="6829091" y="600713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20"/>
            <p:cNvSpPr/>
            <p:nvPr/>
          </p:nvSpPr>
          <p:spPr>
            <a:xfrm>
              <a:off x="2440308" y="23844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20"/>
            <p:cNvSpPr/>
            <p:nvPr/>
          </p:nvSpPr>
          <p:spPr>
            <a:xfrm>
              <a:off x="9306589" y="1225285"/>
              <a:ext cx="46885" cy="45857"/>
            </a:xfrm>
            <a:custGeom>
              <a:rect b="b" l="l" r="r" t="t"/>
              <a:pathLst>
                <a:path extrusionOk="0" h="1339" w="136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20"/>
            <p:cNvSpPr/>
            <p:nvPr/>
          </p:nvSpPr>
          <p:spPr>
            <a:xfrm>
              <a:off x="7383935" y="53615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4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20"/>
            <p:cNvSpPr/>
            <p:nvPr/>
          </p:nvSpPr>
          <p:spPr>
            <a:xfrm>
              <a:off x="7240266" y="135392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20"/>
            <p:cNvSpPr/>
            <p:nvPr/>
          </p:nvSpPr>
          <p:spPr>
            <a:xfrm>
              <a:off x="5949444" y="481144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20"/>
            <p:cNvSpPr/>
            <p:nvPr/>
          </p:nvSpPr>
          <p:spPr>
            <a:xfrm>
              <a:off x="6345037" y="4699008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20"/>
            <p:cNvSpPr/>
            <p:nvPr/>
          </p:nvSpPr>
          <p:spPr>
            <a:xfrm>
              <a:off x="8638284" y="15479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20"/>
            <p:cNvSpPr/>
            <p:nvPr/>
          </p:nvSpPr>
          <p:spPr>
            <a:xfrm>
              <a:off x="8616434" y="2655597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20"/>
            <p:cNvSpPr/>
            <p:nvPr/>
          </p:nvSpPr>
          <p:spPr>
            <a:xfrm>
              <a:off x="6724979" y="4687570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20"/>
            <p:cNvSpPr/>
            <p:nvPr/>
          </p:nvSpPr>
          <p:spPr>
            <a:xfrm>
              <a:off x="8660168" y="3911008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20"/>
            <p:cNvSpPr/>
            <p:nvPr/>
          </p:nvSpPr>
          <p:spPr>
            <a:xfrm>
              <a:off x="9099461" y="3196879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20"/>
            <p:cNvSpPr/>
            <p:nvPr/>
          </p:nvSpPr>
          <p:spPr>
            <a:xfrm>
              <a:off x="8442593" y="3984640"/>
              <a:ext cx="14589" cy="13014"/>
            </a:xfrm>
            <a:custGeom>
              <a:rect b="b" l="l" r="r" t="t"/>
              <a:pathLst>
                <a:path extrusionOk="0" h="380" w="426">
                  <a:moveTo>
                    <a:pt x="196" y="0"/>
                  </a:moveTo>
                  <a:cubicBezTo>
                    <a:pt x="122" y="0"/>
                    <a:pt x="56" y="55"/>
                    <a:pt x="31" y="130"/>
                  </a:cubicBezTo>
                  <a:cubicBezTo>
                    <a:pt x="0" y="251"/>
                    <a:pt x="92" y="343"/>
                    <a:pt x="183" y="373"/>
                  </a:cubicBezTo>
                  <a:cubicBezTo>
                    <a:pt x="195" y="377"/>
                    <a:pt x="208" y="379"/>
                    <a:pt x="221" y="379"/>
                  </a:cubicBezTo>
                  <a:cubicBezTo>
                    <a:pt x="304" y="379"/>
                    <a:pt x="396" y="300"/>
                    <a:pt x="396" y="221"/>
                  </a:cubicBezTo>
                  <a:cubicBezTo>
                    <a:pt x="426" y="130"/>
                    <a:pt x="365" y="8"/>
                    <a:pt x="244" y="8"/>
                  </a:cubicBezTo>
                  <a:cubicBezTo>
                    <a:pt x="227" y="3"/>
                    <a:pt x="211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20"/>
            <p:cNvSpPr/>
            <p:nvPr/>
          </p:nvSpPr>
          <p:spPr>
            <a:xfrm>
              <a:off x="6694807" y="514306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61" y="0"/>
                    <a:pt x="0" y="92"/>
                    <a:pt x="0" y="183"/>
                  </a:cubicBezTo>
                  <a:cubicBezTo>
                    <a:pt x="0" y="304"/>
                    <a:pt x="61" y="396"/>
                    <a:pt x="182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20"/>
            <p:cNvSpPr/>
            <p:nvPr/>
          </p:nvSpPr>
          <p:spPr>
            <a:xfrm>
              <a:off x="7143449" y="57259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365" y="305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20"/>
            <p:cNvSpPr/>
            <p:nvPr/>
          </p:nvSpPr>
          <p:spPr>
            <a:xfrm>
              <a:off x="6977931" y="295294"/>
              <a:ext cx="14624" cy="12980"/>
            </a:xfrm>
            <a:custGeom>
              <a:rect b="b" l="l" r="r" t="t"/>
              <a:pathLst>
                <a:path extrusionOk="0" h="379" w="427">
                  <a:moveTo>
                    <a:pt x="225" y="0"/>
                  </a:moveTo>
                  <a:cubicBezTo>
                    <a:pt x="180" y="0"/>
                    <a:pt x="133" y="15"/>
                    <a:pt x="92" y="43"/>
                  </a:cubicBezTo>
                  <a:cubicBezTo>
                    <a:pt x="1" y="73"/>
                    <a:pt x="1" y="195"/>
                    <a:pt x="62" y="286"/>
                  </a:cubicBezTo>
                  <a:cubicBezTo>
                    <a:pt x="101" y="345"/>
                    <a:pt x="153" y="378"/>
                    <a:pt x="209" y="378"/>
                  </a:cubicBezTo>
                  <a:cubicBezTo>
                    <a:pt x="240" y="378"/>
                    <a:pt x="272" y="368"/>
                    <a:pt x="305" y="347"/>
                  </a:cubicBezTo>
                  <a:cubicBezTo>
                    <a:pt x="396" y="286"/>
                    <a:pt x="426" y="164"/>
                    <a:pt x="365" y="73"/>
                  </a:cubicBezTo>
                  <a:cubicBezTo>
                    <a:pt x="332" y="23"/>
                    <a:pt x="280" y="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20"/>
            <p:cNvSpPr/>
            <p:nvPr/>
          </p:nvSpPr>
          <p:spPr>
            <a:xfrm>
              <a:off x="6660456" y="80"/>
              <a:ext cx="13562" cy="12774"/>
            </a:xfrm>
            <a:custGeom>
              <a:rect b="b" l="l" r="r" t="t"/>
              <a:pathLst>
                <a:path extrusionOk="0" h="373" w="396">
                  <a:moveTo>
                    <a:pt x="243" y="0"/>
                  </a:moveTo>
                  <a:cubicBezTo>
                    <a:pt x="122" y="0"/>
                    <a:pt x="30" y="61"/>
                    <a:pt x="0" y="152"/>
                  </a:cubicBezTo>
                  <a:cubicBezTo>
                    <a:pt x="0" y="243"/>
                    <a:pt x="61" y="365"/>
                    <a:pt x="152" y="365"/>
                  </a:cubicBezTo>
                  <a:cubicBezTo>
                    <a:pt x="174" y="370"/>
                    <a:pt x="194" y="373"/>
                    <a:pt x="213" y="373"/>
                  </a:cubicBezTo>
                  <a:cubicBezTo>
                    <a:pt x="303" y="373"/>
                    <a:pt x="365" y="318"/>
                    <a:pt x="365" y="243"/>
                  </a:cubicBezTo>
                  <a:cubicBezTo>
                    <a:pt x="395" y="122"/>
                    <a:pt x="334" y="3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20"/>
            <p:cNvSpPr/>
            <p:nvPr/>
          </p:nvSpPr>
          <p:spPr>
            <a:xfrm>
              <a:off x="6070201" y="52783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20"/>
            <p:cNvSpPr/>
            <p:nvPr/>
          </p:nvSpPr>
          <p:spPr>
            <a:xfrm>
              <a:off x="7748260" y="10624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20"/>
            <p:cNvSpPr/>
            <p:nvPr/>
          </p:nvSpPr>
          <p:spPr>
            <a:xfrm>
              <a:off x="7974156" y="46433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20"/>
            <p:cNvSpPr/>
            <p:nvPr/>
          </p:nvSpPr>
          <p:spPr>
            <a:xfrm>
              <a:off x="8107413" y="325877"/>
              <a:ext cx="13562" cy="12809"/>
            </a:xfrm>
            <a:custGeom>
              <a:rect b="b" l="l" r="r" t="t"/>
              <a:pathLst>
                <a:path extrusionOk="0" h="374" w="396">
                  <a:moveTo>
                    <a:pt x="243" y="1"/>
                  </a:moveTo>
                  <a:cubicBezTo>
                    <a:pt x="122" y="1"/>
                    <a:pt x="30" y="62"/>
                    <a:pt x="0" y="153"/>
                  </a:cubicBezTo>
                  <a:cubicBezTo>
                    <a:pt x="0" y="244"/>
                    <a:pt x="61" y="366"/>
                    <a:pt x="152" y="366"/>
                  </a:cubicBezTo>
                  <a:cubicBezTo>
                    <a:pt x="168" y="371"/>
                    <a:pt x="185" y="374"/>
                    <a:pt x="202" y="374"/>
                  </a:cubicBezTo>
                  <a:cubicBezTo>
                    <a:pt x="282" y="374"/>
                    <a:pt x="365" y="319"/>
                    <a:pt x="365" y="244"/>
                  </a:cubicBezTo>
                  <a:cubicBezTo>
                    <a:pt x="395" y="122"/>
                    <a:pt x="334" y="3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20"/>
            <p:cNvSpPr/>
            <p:nvPr/>
          </p:nvSpPr>
          <p:spPr>
            <a:xfrm>
              <a:off x="8463416" y="35934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20"/>
            <p:cNvSpPr/>
            <p:nvPr/>
          </p:nvSpPr>
          <p:spPr>
            <a:xfrm>
              <a:off x="9203539" y="2637891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20"/>
            <p:cNvSpPr/>
            <p:nvPr/>
          </p:nvSpPr>
          <p:spPr>
            <a:xfrm>
              <a:off x="487447" y="3038655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1" y="122"/>
                    <a:pt x="1" y="335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22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20"/>
            <p:cNvSpPr/>
            <p:nvPr/>
          </p:nvSpPr>
          <p:spPr>
            <a:xfrm>
              <a:off x="429158" y="3971386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20"/>
            <p:cNvSpPr/>
            <p:nvPr/>
          </p:nvSpPr>
          <p:spPr>
            <a:xfrm>
              <a:off x="136650" y="453349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5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20"/>
            <p:cNvSpPr/>
            <p:nvPr/>
          </p:nvSpPr>
          <p:spPr>
            <a:xfrm>
              <a:off x="669610" y="411087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62" y="0"/>
                    <a:pt x="1" y="91"/>
                    <a:pt x="1" y="213"/>
                  </a:cubicBezTo>
                  <a:cubicBezTo>
                    <a:pt x="1" y="304"/>
                    <a:pt x="62" y="395"/>
                    <a:pt x="183" y="395"/>
                  </a:cubicBezTo>
                  <a:cubicBezTo>
                    <a:pt x="274" y="395"/>
                    <a:pt x="366" y="304"/>
                    <a:pt x="366" y="213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20"/>
            <p:cNvSpPr/>
            <p:nvPr/>
          </p:nvSpPr>
          <p:spPr>
            <a:xfrm>
              <a:off x="772660" y="4943638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20"/>
            <p:cNvSpPr/>
            <p:nvPr/>
          </p:nvSpPr>
          <p:spPr>
            <a:xfrm>
              <a:off x="1526345" y="4595958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20"/>
            <p:cNvSpPr/>
            <p:nvPr/>
          </p:nvSpPr>
          <p:spPr>
            <a:xfrm>
              <a:off x="635259" y="4899939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274" y="395"/>
                    <a:pt x="365" y="304"/>
                    <a:pt x="365" y="21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20"/>
            <p:cNvSpPr/>
            <p:nvPr/>
          </p:nvSpPr>
          <p:spPr>
            <a:xfrm>
              <a:off x="413541" y="3430070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92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20"/>
            <p:cNvSpPr/>
            <p:nvPr/>
          </p:nvSpPr>
          <p:spPr>
            <a:xfrm>
              <a:off x="8424888" y="438153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20"/>
            <p:cNvSpPr/>
            <p:nvPr/>
          </p:nvSpPr>
          <p:spPr>
            <a:xfrm>
              <a:off x="7745143" y="4712399"/>
              <a:ext cx="22946" cy="22055"/>
            </a:xfrm>
            <a:custGeom>
              <a:rect b="b" l="l" r="r" t="t"/>
              <a:pathLst>
                <a:path extrusionOk="0" h="644" w="670">
                  <a:moveTo>
                    <a:pt x="381" y="1"/>
                  </a:moveTo>
                  <a:cubicBezTo>
                    <a:pt x="366" y="1"/>
                    <a:pt x="350" y="2"/>
                    <a:pt x="335" y="5"/>
                  </a:cubicBezTo>
                  <a:cubicBezTo>
                    <a:pt x="152" y="5"/>
                    <a:pt x="0" y="126"/>
                    <a:pt x="0" y="339"/>
                  </a:cubicBezTo>
                  <a:cubicBezTo>
                    <a:pt x="0" y="491"/>
                    <a:pt x="152" y="643"/>
                    <a:pt x="335" y="643"/>
                  </a:cubicBezTo>
                  <a:cubicBezTo>
                    <a:pt x="517" y="643"/>
                    <a:pt x="669" y="522"/>
                    <a:pt x="669" y="339"/>
                  </a:cubicBezTo>
                  <a:cubicBezTo>
                    <a:pt x="669" y="145"/>
                    <a:pt x="542" y="1"/>
                    <a:pt x="381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20"/>
            <p:cNvSpPr/>
            <p:nvPr/>
          </p:nvSpPr>
          <p:spPr>
            <a:xfrm>
              <a:off x="970474" y="465842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20"/>
            <p:cNvSpPr/>
            <p:nvPr/>
          </p:nvSpPr>
          <p:spPr>
            <a:xfrm>
              <a:off x="2298763" y="4984256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2" y="0"/>
                  </a:moveTo>
                  <a:cubicBezTo>
                    <a:pt x="91" y="0"/>
                    <a:pt x="0" y="61"/>
                    <a:pt x="0" y="182"/>
                  </a:cubicBezTo>
                  <a:cubicBezTo>
                    <a:pt x="0" y="274"/>
                    <a:pt x="91" y="365"/>
                    <a:pt x="182" y="365"/>
                  </a:cubicBezTo>
                  <a:cubicBezTo>
                    <a:pt x="304" y="365"/>
                    <a:pt x="365" y="274"/>
                    <a:pt x="365" y="182"/>
                  </a:cubicBezTo>
                  <a:cubicBezTo>
                    <a:pt x="365" y="6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20"/>
            <p:cNvSpPr/>
            <p:nvPr/>
          </p:nvSpPr>
          <p:spPr>
            <a:xfrm>
              <a:off x="1578401" y="4862437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213" y="366"/>
                  </a:cubicBezTo>
                  <a:cubicBezTo>
                    <a:pt x="304" y="366"/>
                    <a:pt x="39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20"/>
            <p:cNvSpPr/>
            <p:nvPr/>
          </p:nvSpPr>
          <p:spPr>
            <a:xfrm>
              <a:off x="2117628" y="5031072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213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20"/>
            <p:cNvSpPr/>
            <p:nvPr/>
          </p:nvSpPr>
          <p:spPr>
            <a:xfrm>
              <a:off x="2418458" y="507271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20"/>
            <p:cNvSpPr/>
            <p:nvPr/>
          </p:nvSpPr>
          <p:spPr>
            <a:xfrm>
              <a:off x="3427150" y="5120595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8" y="670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20"/>
            <p:cNvSpPr/>
            <p:nvPr/>
          </p:nvSpPr>
          <p:spPr>
            <a:xfrm>
              <a:off x="8152175" y="4661542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2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65"/>
                    <a:pt x="182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20"/>
            <p:cNvSpPr/>
            <p:nvPr/>
          </p:nvSpPr>
          <p:spPr>
            <a:xfrm>
              <a:off x="9119221" y="4245161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20"/>
            <p:cNvSpPr/>
            <p:nvPr/>
          </p:nvSpPr>
          <p:spPr>
            <a:xfrm>
              <a:off x="8573761" y="4660514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20"/>
            <p:cNvSpPr/>
            <p:nvPr/>
          </p:nvSpPr>
          <p:spPr>
            <a:xfrm>
              <a:off x="9238951" y="3549765"/>
              <a:ext cx="46851" cy="45857"/>
            </a:xfrm>
            <a:custGeom>
              <a:rect b="b" l="l" r="r" t="t"/>
              <a:pathLst>
                <a:path extrusionOk="0" h="1339" w="1368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38"/>
                    <a:pt x="699" y="1338"/>
                  </a:cubicBezTo>
                  <a:cubicBezTo>
                    <a:pt x="1064" y="1338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20"/>
            <p:cNvSpPr/>
            <p:nvPr/>
          </p:nvSpPr>
          <p:spPr>
            <a:xfrm>
              <a:off x="9087988" y="4949906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20"/>
            <p:cNvSpPr/>
            <p:nvPr/>
          </p:nvSpPr>
          <p:spPr>
            <a:xfrm>
              <a:off x="8825686" y="473127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2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20"/>
            <p:cNvSpPr/>
            <p:nvPr/>
          </p:nvSpPr>
          <p:spPr>
            <a:xfrm>
              <a:off x="8266664" y="5006106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20"/>
            <p:cNvSpPr/>
            <p:nvPr/>
          </p:nvSpPr>
          <p:spPr>
            <a:xfrm>
              <a:off x="1880259" y="500192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69"/>
                    <a:pt x="335" y="669"/>
                  </a:cubicBezTo>
                  <a:cubicBezTo>
                    <a:pt x="518" y="669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20"/>
            <p:cNvSpPr/>
            <p:nvPr/>
          </p:nvSpPr>
          <p:spPr>
            <a:xfrm>
              <a:off x="3009741" y="4930111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20"/>
            <p:cNvSpPr/>
            <p:nvPr/>
          </p:nvSpPr>
          <p:spPr>
            <a:xfrm>
              <a:off x="3664519" y="4639692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20"/>
            <p:cNvSpPr/>
            <p:nvPr/>
          </p:nvSpPr>
          <p:spPr>
            <a:xfrm>
              <a:off x="2872340" y="4887438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20"/>
            <p:cNvSpPr/>
            <p:nvPr/>
          </p:nvSpPr>
          <p:spPr>
            <a:xfrm>
              <a:off x="4584715" y="4807265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275" y="1"/>
                    <a:pt x="1" y="274"/>
                    <a:pt x="1" y="670"/>
                  </a:cubicBezTo>
                  <a:cubicBezTo>
                    <a:pt x="1" y="1034"/>
                    <a:pt x="275" y="1338"/>
                    <a:pt x="670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20"/>
            <p:cNvSpPr/>
            <p:nvPr/>
          </p:nvSpPr>
          <p:spPr>
            <a:xfrm>
              <a:off x="3842504" y="4588663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20"/>
            <p:cNvSpPr/>
            <p:nvPr/>
          </p:nvSpPr>
          <p:spPr>
            <a:xfrm>
              <a:off x="5542447" y="4636541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20"/>
            <p:cNvSpPr/>
            <p:nvPr/>
          </p:nvSpPr>
          <p:spPr>
            <a:xfrm>
              <a:off x="4485843" y="4584519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96" y="304"/>
                    <a:pt x="396" y="183"/>
                  </a:cubicBezTo>
                  <a:cubicBezTo>
                    <a:pt x="396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20"/>
            <p:cNvSpPr/>
            <p:nvPr/>
          </p:nvSpPr>
          <p:spPr>
            <a:xfrm>
              <a:off x="4117340" y="4989461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20"/>
            <p:cNvSpPr/>
            <p:nvPr/>
          </p:nvSpPr>
          <p:spPr>
            <a:xfrm>
              <a:off x="3389683" y="461780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2" name="Google Shape;2942;p20"/>
          <p:cNvSpPr/>
          <p:nvPr/>
        </p:nvSpPr>
        <p:spPr>
          <a:xfrm>
            <a:off x="8383675" y="205292"/>
            <a:ext cx="546124" cy="432772"/>
          </a:xfrm>
          <a:custGeom>
            <a:rect b="b" l="l" r="r" t="t"/>
            <a:pathLst>
              <a:path extrusionOk="0" h="5959" w="11521">
                <a:moveTo>
                  <a:pt x="11430" y="213"/>
                </a:moveTo>
                <a:cubicBezTo>
                  <a:pt x="11521" y="426"/>
                  <a:pt x="882" y="5776"/>
                  <a:pt x="670" y="5867"/>
                </a:cubicBezTo>
                <a:cubicBezTo>
                  <a:pt x="457" y="5958"/>
                  <a:pt x="183" y="5867"/>
                  <a:pt x="92" y="5685"/>
                </a:cubicBezTo>
                <a:cubicBezTo>
                  <a:pt x="1" y="5472"/>
                  <a:pt x="92" y="5198"/>
                  <a:pt x="274" y="5107"/>
                </a:cubicBezTo>
                <a:cubicBezTo>
                  <a:pt x="487" y="5016"/>
                  <a:pt x="11308" y="1"/>
                  <a:pt x="11430" y="213"/>
                </a:cubicBezTo>
                <a:close/>
              </a:path>
            </a:pathLst>
          </a:custGeom>
          <a:solidFill>
            <a:srgbClr val="FFFFFF">
              <a:alpha val="43400"/>
            </a:srgbClr>
          </a:solidFill>
          <a:ln>
            <a:noFill/>
          </a:ln>
          <a:effectLst>
            <a:outerShdw blurRad="185738" rotWithShape="0" algn="bl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3"/>
          <p:cNvGrpSpPr/>
          <p:nvPr/>
        </p:nvGrpSpPr>
        <p:grpSpPr>
          <a:xfrm>
            <a:off x="276" y="80"/>
            <a:ext cx="9353198" cy="5143461"/>
            <a:chOff x="-26474475" y="-7233075"/>
            <a:chExt cx="6827650" cy="3754625"/>
          </a:xfrm>
        </p:grpSpPr>
        <p:sp>
          <p:nvSpPr>
            <p:cNvPr id="264" name="Google Shape;264;p3"/>
            <p:cNvSpPr/>
            <p:nvPr/>
          </p:nvSpPr>
          <p:spPr>
            <a:xfrm>
              <a:off x="-26135575" y="-7007400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274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-25650750" y="-6904050"/>
              <a:ext cx="33450" cy="33450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8" y="1034"/>
                    <a:pt x="1338" y="669"/>
                  </a:cubicBezTo>
                  <a:cubicBezTo>
                    <a:pt x="133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-26473725" y="-7198125"/>
              <a:ext cx="33475" cy="33450"/>
            </a:xfrm>
            <a:custGeom>
              <a:rect b="b" l="l" r="r" t="t"/>
              <a:pathLst>
                <a:path extrusionOk="0" h="1338" w="1339">
                  <a:moveTo>
                    <a:pt x="669" y="0"/>
                  </a:moveTo>
                  <a:cubicBezTo>
                    <a:pt x="274" y="0"/>
                    <a:pt x="1" y="304"/>
                    <a:pt x="1" y="669"/>
                  </a:cubicBezTo>
                  <a:cubicBezTo>
                    <a:pt x="1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-24429600" y="-6951925"/>
              <a:ext cx="33450" cy="33450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-25947125" y="-7125175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4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-25602125" y="-7167825"/>
              <a:ext cx="16750" cy="16825"/>
            </a:xfrm>
            <a:custGeom>
              <a:rect b="b" l="l" r="r" t="t"/>
              <a:pathLst>
                <a:path extrusionOk="0" h="673" w="670">
                  <a:moveTo>
                    <a:pt x="381" y="0"/>
                  </a:moveTo>
                  <a:cubicBezTo>
                    <a:pt x="366" y="0"/>
                    <a:pt x="351" y="1"/>
                    <a:pt x="335" y="4"/>
                  </a:cubicBezTo>
                  <a:cubicBezTo>
                    <a:pt x="153" y="4"/>
                    <a:pt x="1" y="126"/>
                    <a:pt x="1" y="338"/>
                  </a:cubicBezTo>
                  <a:cubicBezTo>
                    <a:pt x="1" y="521"/>
                    <a:pt x="153" y="673"/>
                    <a:pt x="335" y="673"/>
                  </a:cubicBezTo>
                  <a:cubicBezTo>
                    <a:pt x="517" y="673"/>
                    <a:pt x="669" y="521"/>
                    <a:pt x="669" y="338"/>
                  </a:cubicBezTo>
                  <a:cubicBezTo>
                    <a:pt x="669" y="144"/>
                    <a:pt x="542" y="0"/>
                    <a:pt x="381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-25950150" y="-66548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2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-25775375" y="-655297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1"/>
                    <a:pt x="0" y="213"/>
                  </a:cubicBezTo>
                  <a:cubicBezTo>
                    <a:pt x="0" y="304"/>
                    <a:pt x="92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-25520050" y="-67072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-25625675" y="-66039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-25683425" y="-6523350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-25678100" y="-6653300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182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182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-26167475" y="-635770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22" y="1"/>
                    <a:pt x="0" y="153"/>
                    <a:pt x="0" y="335"/>
                  </a:cubicBezTo>
                  <a:cubicBezTo>
                    <a:pt x="0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-24824750" y="-71928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669" y="517"/>
                    <a:pt x="669" y="334"/>
                  </a:cubicBezTo>
                  <a:cubicBezTo>
                    <a:pt x="669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-26144675" y="-5764225"/>
              <a:ext cx="33450" cy="33475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7" y="1034"/>
                    <a:pt x="1337" y="669"/>
                  </a:cubicBezTo>
                  <a:cubicBezTo>
                    <a:pt x="1337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-26271600" y="-4885025"/>
              <a:ext cx="33475" cy="34225"/>
            </a:xfrm>
            <a:custGeom>
              <a:rect b="b" l="l" r="r" t="t"/>
              <a:pathLst>
                <a:path extrusionOk="0" h="1369" w="1339">
                  <a:moveTo>
                    <a:pt x="670" y="0"/>
                  </a:moveTo>
                  <a:cubicBezTo>
                    <a:pt x="305" y="0"/>
                    <a:pt x="1" y="304"/>
                    <a:pt x="1" y="699"/>
                  </a:cubicBezTo>
                  <a:cubicBezTo>
                    <a:pt x="1" y="1064"/>
                    <a:pt x="305" y="1368"/>
                    <a:pt x="670" y="1368"/>
                  </a:cubicBezTo>
                  <a:cubicBezTo>
                    <a:pt x="1034" y="1368"/>
                    <a:pt x="1338" y="1064"/>
                    <a:pt x="1338" y="699"/>
                  </a:cubicBezTo>
                  <a:cubicBezTo>
                    <a:pt x="1338" y="304"/>
                    <a:pt x="1034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-24931150" y="-61753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70" y="1368"/>
                  </a:cubicBezTo>
                  <a:cubicBezTo>
                    <a:pt x="1065" y="1368"/>
                    <a:pt x="1369" y="1065"/>
                    <a:pt x="1369" y="669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-23811825" y="-6630500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274" y="1"/>
                    <a:pt x="1" y="305"/>
                    <a:pt x="1" y="669"/>
                  </a:cubicBezTo>
                  <a:cubicBezTo>
                    <a:pt x="1" y="1034"/>
                    <a:pt x="274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-25250300" y="-65947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69" y="517"/>
                    <a:pt x="669" y="335"/>
                  </a:cubicBezTo>
                  <a:cubicBezTo>
                    <a:pt x="669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-26474475" y="-583870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-25328550" y="-612212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-25074000" y="-55636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-25676600" y="-560920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-26436475" y="-65666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-25570200" y="-532272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25501825" y="-55066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25246500" y="-56608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3"/>
                  </a:cubicBezTo>
                  <a:cubicBezTo>
                    <a:pt x="36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-24762450" y="-60218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-25352125" y="-55575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3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-25273100" y="-53599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6" y="304"/>
                    <a:pt x="366" y="213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-24965325" y="-5360725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65"/>
                    <a:pt x="183" y="365"/>
                  </a:cubicBezTo>
                  <a:cubicBezTo>
                    <a:pt x="274" y="365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-24316375" y="-5587175"/>
              <a:ext cx="9900" cy="9925"/>
            </a:xfrm>
            <a:custGeom>
              <a:rect b="b" l="l" r="r" t="t"/>
              <a:pathLst>
                <a:path extrusionOk="0" h="397" w="396">
                  <a:moveTo>
                    <a:pt x="182" y="1"/>
                  </a:moveTo>
                  <a:cubicBezTo>
                    <a:pt x="91" y="1"/>
                    <a:pt x="0" y="92"/>
                    <a:pt x="0" y="214"/>
                  </a:cubicBezTo>
                  <a:cubicBezTo>
                    <a:pt x="0" y="305"/>
                    <a:pt x="91" y="396"/>
                    <a:pt x="182" y="396"/>
                  </a:cubicBezTo>
                  <a:cubicBezTo>
                    <a:pt x="304" y="396"/>
                    <a:pt x="395" y="305"/>
                    <a:pt x="395" y="214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-25409875" y="-54777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274" y="396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-24947850" y="-5111475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0"/>
                  </a:moveTo>
                  <a:cubicBezTo>
                    <a:pt x="61" y="0"/>
                    <a:pt x="0" y="92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274" y="365"/>
                    <a:pt x="365" y="304"/>
                    <a:pt x="365" y="18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-25404550" y="-5607675"/>
              <a:ext cx="9900" cy="9325"/>
            </a:xfrm>
            <a:custGeom>
              <a:rect b="b" l="l" r="r" t="t"/>
              <a:pathLst>
                <a:path extrusionOk="0" h="373" w="396">
                  <a:moveTo>
                    <a:pt x="244" y="0"/>
                  </a:moveTo>
                  <a:cubicBezTo>
                    <a:pt x="122" y="0"/>
                    <a:pt x="31" y="61"/>
                    <a:pt x="0" y="152"/>
                  </a:cubicBezTo>
                  <a:cubicBezTo>
                    <a:pt x="0" y="243"/>
                    <a:pt x="61" y="365"/>
                    <a:pt x="152" y="365"/>
                  </a:cubicBezTo>
                  <a:cubicBezTo>
                    <a:pt x="169" y="370"/>
                    <a:pt x="186" y="373"/>
                    <a:pt x="203" y="373"/>
                  </a:cubicBezTo>
                  <a:cubicBezTo>
                    <a:pt x="283" y="373"/>
                    <a:pt x="365" y="318"/>
                    <a:pt x="365" y="243"/>
                  </a:cubicBezTo>
                  <a:cubicBezTo>
                    <a:pt x="396" y="122"/>
                    <a:pt x="335" y="31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-25526900" y="-493062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274"/>
                    <a:pt x="92" y="365"/>
                    <a:pt x="214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92"/>
                    <a:pt x="305" y="1"/>
                    <a:pt x="21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-25688000" y="-60043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274" y="396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-25390125" y="-589340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6" y="304"/>
                    <a:pt x="366" y="213"/>
                  </a:cubicBezTo>
                  <a:cubicBezTo>
                    <a:pt x="36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-26015500" y="-5917725"/>
              <a:ext cx="9900" cy="9900"/>
            </a:xfrm>
            <a:custGeom>
              <a:rect b="b" l="l" r="r" t="t"/>
              <a:pathLst>
                <a:path extrusionOk="0" h="396" w="39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-26460800" y="-496557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-26115050" y="-49944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-25893925" y="-53113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-26059575" y="-46297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-24055750" y="-7007400"/>
              <a:ext cx="33475" cy="33450"/>
            </a:xfrm>
            <a:custGeom>
              <a:rect b="b" l="l" r="r" t="t"/>
              <a:pathLst>
                <a:path extrusionOk="0" h="1338" w="133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-23144625" y="-7020325"/>
              <a:ext cx="33450" cy="33475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cubicBezTo>
                    <a:pt x="0" y="1034"/>
                    <a:pt x="274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-24394650" y="-7198125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-22349775" y="-6951925"/>
              <a:ext cx="33450" cy="33450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274" y="0"/>
                    <a:pt x="0" y="304"/>
                    <a:pt x="0" y="669"/>
                  </a:cubicBezTo>
                  <a:cubicBezTo>
                    <a:pt x="0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-23867300" y="-71244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2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22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-23522300" y="-7167725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2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-23870325" y="-66548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2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-24111225" y="-61198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-23440225" y="-67072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-23545850" y="-66039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-23603600" y="-6523350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-24799675" y="-65993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0" y="6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-24088425" y="-635770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-22744925" y="-71928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-24051950" y="-5271800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670" y="0"/>
                  </a:moveTo>
                  <a:cubicBezTo>
                    <a:pt x="305" y="0"/>
                    <a:pt x="1" y="304"/>
                    <a:pt x="1" y="669"/>
                  </a:cubicBezTo>
                  <a:cubicBezTo>
                    <a:pt x="1" y="1033"/>
                    <a:pt x="305" y="1337"/>
                    <a:pt x="670" y="1337"/>
                  </a:cubicBezTo>
                  <a:cubicBezTo>
                    <a:pt x="1065" y="1337"/>
                    <a:pt x="1369" y="1064"/>
                    <a:pt x="1369" y="669"/>
                  </a:cubicBezTo>
                  <a:cubicBezTo>
                    <a:pt x="1369" y="304"/>
                    <a:pt x="1065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-24448600" y="-5201150"/>
              <a:ext cx="33450" cy="33475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38"/>
                    <a:pt x="669" y="1338"/>
                  </a:cubicBezTo>
                  <a:cubicBezTo>
                    <a:pt x="1034" y="1338"/>
                    <a:pt x="1338" y="1065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-25061850" y="-4521800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700" y="0"/>
                  </a:moveTo>
                  <a:cubicBezTo>
                    <a:pt x="305" y="0"/>
                    <a:pt x="1" y="274"/>
                    <a:pt x="1" y="669"/>
                  </a:cubicBezTo>
                  <a:cubicBezTo>
                    <a:pt x="1" y="1034"/>
                    <a:pt x="305" y="1338"/>
                    <a:pt x="70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274"/>
                    <a:pt x="1065" y="0"/>
                    <a:pt x="700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-21732750" y="-6630500"/>
              <a:ext cx="34225" cy="33475"/>
            </a:xfrm>
            <a:custGeom>
              <a:rect b="b" l="l" r="r" t="t"/>
              <a:pathLst>
                <a:path extrusionOk="0" h="1339" w="1369">
                  <a:moveTo>
                    <a:pt x="669" y="1"/>
                  </a:moveTo>
                  <a:cubicBezTo>
                    <a:pt x="304" y="1"/>
                    <a:pt x="1" y="305"/>
                    <a:pt x="1" y="669"/>
                  </a:cubicBezTo>
                  <a:cubicBezTo>
                    <a:pt x="1" y="1034"/>
                    <a:pt x="304" y="1338"/>
                    <a:pt x="66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-22994175" y="-66517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-24394650" y="-583870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-23554200" y="-62900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-22462250" y="-604385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-23597525" y="-560920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-24356650" y="-65666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-23676550" y="-53728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48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-23422000" y="-55066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274" y="366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-23166675" y="-56608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-22683375" y="-602182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-22766975" y="-6295375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5" y="365"/>
                    <a:pt x="366" y="274"/>
                    <a:pt x="366" y="183"/>
                  </a:cubicBezTo>
                  <a:cubicBezTo>
                    <a:pt x="366" y="61"/>
                    <a:pt x="27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-23193275" y="-53599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275" y="395"/>
                    <a:pt x="366" y="304"/>
                    <a:pt x="366" y="213"/>
                  </a:cubicBezTo>
                  <a:cubicBezTo>
                    <a:pt x="366" y="91"/>
                    <a:pt x="27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-22220600" y="-63957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66"/>
                    <a:pt x="183" y="366"/>
                  </a:cubicBezTo>
                  <a:cubicBezTo>
                    <a:pt x="274" y="366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-22236550" y="-5587175"/>
              <a:ext cx="9125" cy="9925"/>
            </a:xfrm>
            <a:custGeom>
              <a:rect b="b" l="l" r="r" t="t"/>
              <a:pathLst>
                <a:path extrusionOk="0" h="397" w="365">
                  <a:moveTo>
                    <a:pt x="183" y="1"/>
                  </a:moveTo>
                  <a:cubicBezTo>
                    <a:pt x="91" y="1"/>
                    <a:pt x="0" y="92"/>
                    <a:pt x="0" y="214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65" y="305"/>
                    <a:pt x="365" y="214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-23735825" y="-476572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0" y="61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-23165900" y="-5045375"/>
              <a:ext cx="9900" cy="9925"/>
            </a:xfrm>
            <a:custGeom>
              <a:rect b="b" l="l" r="r" t="t"/>
              <a:pathLst>
                <a:path extrusionOk="0" h="397" w="396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-25650000" y="-700360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5" y="304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-22868800" y="-51114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92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66" y="304"/>
                    <a:pt x="366" y="183"/>
                  </a:cubicBezTo>
                  <a:cubicBezTo>
                    <a:pt x="36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-22728975" y="-518442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5" y="304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-22755575" y="-52725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-23324725" y="-5607675"/>
              <a:ext cx="9900" cy="9325"/>
            </a:xfrm>
            <a:custGeom>
              <a:rect b="b" l="l" r="r" t="t"/>
              <a:pathLst>
                <a:path extrusionOk="0" h="373" w="396">
                  <a:moveTo>
                    <a:pt x="213" y="0"/>
                  </a:moveTo>
                  <a:cubicBezTo>
                    <a:pt x="122" y="0"/>
                    <a:pt x="31" y="61"/>
                    <a:pt x="1" y="152"/>
                  </a:cubicBezTo>
                  <a:cubicBezTo>
                    <a:pt x="1" y="243"/>
                    <a:pt x="61" y="365"/>
                    <a:pt x="152" y="365"/>
                  </a:cubicBezTo>
                  <a:cubicBezTo>
                    <a:pt x="169" y="370"/>
                    <a:pt x="186" y="373"/>
                    <a:pt x="203" y="373"/>
                  </a:cubicBezTo>
                  <a:cubicBezTo>
                    <a:pt x="283" y="373"/>
                    <a:pt x="365" y="318"/>
                    <a:pt x="365" y="243"/>
                  </a:cubicBezTo>
                  <a:cubicBezTo>
                    <a:pt x="396" y="122"/>
                    <a:pt x="335" y="31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-23792825" y="-470342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6"/>
                    <a:pt x="214" y="366"/>
                  </a:cubicBezTo>
                  <a:cubicBezTo>
                    <a:pt x="305" y="366"/>
                    <a:pt x="396" y="305"/>
                    <a:pt x="396" y="183"/>
                  </a:cubicBezTo>
                  <a:cubicBezTo>
                    <a:pt x="396" y="92"/>
                    <a:pt x="305" y="1"/>
                    <a:pt x="21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-23608175" y="-60043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96"/>
                    <a:pt x="183" y="396"/>
                  </a:cubicBezTo>
                  <a:cubicBezTo>
                    <a:pt x="274" y="396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-23310275" y="-5893400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61" y="0"/>
                    <a:pt x="0" y="92"/>
                    <a:pt x="0" y="213"/>
                  </a:cubicBezTo>
                  <a:cubicBezTo>
                    <a:pt x="0" y="304"/>
                    <a:pt x="61" y="396"/>
                    <a:pt x="182" y="396"/>
                  </a:cubicBezTo>
                  <a:cubicBezTo>
                    <a:pt x="274" y="396"/>
                    <a:pt x="365" y="304"/>
                    <a:pt x="365" y="213"/>
                  </a:cubicBezTo>
                  <a:cubicBezTo>
                    <a:pt x="365" y="92"/>
                    <a:pt x="27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-20737300" y="-635542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275"/>
                    <a:pt x="92" y="366"/>
                    <a:pt x="183" y="366"/>
                  </a:cubicBezTo>
                  <a:cubicBezTo>
                    <a:pt x="305" y="366"/>
                    <a:pt x="396" y="275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-20481975" y="-6510425"/>
              <a:ext cx="9900" cy="9125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-20508575" y="-6208750"/>
              <a:ext cx="9925" cy="9150"/>
            </a:xfrm>
            <a:custGeom>
              <a:rect b="b" l="l" r="r" t="t"/>
              <a:pathLst>
                <a:path extrusionOk="0" h="366" w="397">
                  <a:moveTo>
                    <a:pt x="214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65"/>
                    <a:pt x="214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91"/>
                    <a:pt x="305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-20640025" y="-6456675"/>
              <a:ext cx="9900" cy="9525"/>
            </a:xfrm>
            <a:custGeom>
              <a:rect b="b" l="l" r="r" t="t"/>
              <a:pathLst>
                <a:path extrusionOk="0" h="381" w="396">
                  <a:moveTo>
                    <a:pt x="195" y="1"/>
                  </a:moveTo>
                  <a:cubicBezTo>
                    <a:pt x="114" y="1"/>
                    <a:pt x="31" y="60"/>
                    <a:pt x="31" y="160"/>
                  </a:cubicBezTo>
                  <a:cubicBezTo>
                    <a:pt x="1" y="252"/>
                    <a:pt x="61" y="343"/>
                    <a:pt x="152" y="373"/>
                  </a:cubicBezTo>
                  <a:cubicBezTo>
                    <a:pt x="173" y="378"/>
                    <a:pt x="193" y="381"/>
                    <a:pt x="212" y="381"/>
                  </a:cubicBezTo>
                  <a:cubicBezTo>
                    <a:pt x="304" y="381"/>
                    <a:pt x="370" y="322"/>
                    <a:pt x="396" y="221"/>
                  </a:cubicBezTo>
                  <a:cubicBezTo>
                    <a:pt x="396" y="130"/>
                    <a:pt x="335" y="39"/>
                    <a:pt x="244" y="8"/>
                  </a:cubicBezTo>
                  <a:cubicBezTo>
                    <a:pt x="228" y="3"/>
                    <a:pt x="21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-20625575" y="-6742200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274"/>
                    <a:pt x="91" y="365"/>
                    <a:pt x="182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-23935675" y="-591772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-20554150" y="-6992200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-20640025" y="-6156550"/>
              <a:ext cx="36500" cy="33150"/>
            </a:xfrm>
            <a:custGeom>
              <a:rect b="b" l="l" r="r" t="t"/>
              <a:pathLst>
                <a:path extrusionOk="0" h="1326" w="1460">
                  <a:moveTo>
                    <a:pt x="739" y="0"/>
                  </a:moveTo>
                  <a:cubicBezTo>
                    <a:pt x="415" y="0"/>
                    <a:pt x="116" y="230"/>
                    <a:pt x="61" y="557"/>
                  </a:cubicBezTo>
                  <a:cubicBezTo>
                    <a:pt x="1" y="921"/>
                    <a:pt x="244" y="1256"/>
                    <a:pt x="608" y="1317"/>
                  </a:cubicBezTo>
                  <a:cubicBezTo>
                    <a:pt x="646" y="1323"/>
                    <a:pt x="684" y="1326"/>
                    <a:pt x="721" y="1326"/>
                  </a:cubicBezTo>
                  <a:cubicBezTo>
                    <a:pt x="1045" y="1326"/>
                    <a:pt x="1344" y="1097"/>
                    <a:pt x="1399" y="769"/>
                  </a:cubicBezTo>
                  <a:cubicBezTo>
                    <a:pt x="1460" y="405"/>
                    <a:pt x="1216" y="70"/>
                    <a:pt x="852" y="10"/>
                  </a:cubicBezTo>
                  <a:cubicBezTo>
                    <a:pt x="814" y="3"/>
                    <a:pt x="776" y="0"/>
                    <a:pt x="73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-20561750" y="-6499800"/>
              <a:ext cx="34225" cy="33475"/>
            </a:xfrm>
            <a:custGeom>
              <a:rect b="b" l="l" r="r" t="t"/>
              <a:pathLst>
                <a:path extrusionOk="0" h="1339" w="1369">
                  <a:moveTo>
                    <a:pt x="699" y="1"/>
                  </a:moveTo>
                  <a:cubicBezTo>
                    <a:pt x="304" y="1"/>
                    <a:pt x="0" y="274"/>
                    <a:pt x="0" y="669"/>
                  </a:cubicBezTo>
                  <a:cubicBezTo>
                    <a:pt x="0" y="1034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-19997150" y="-7161650"/>
              <a:ext cx="16725" cy="16725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-20039700" y="-648080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-20254000" y="-607045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-19864925" y="-6378975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213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65" y="305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-19767675" y="-6479475"/>
              <a:ext cx="9900" cy="9500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2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6" y="300"/>
                    <a:pt x="366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-20051100" y="-6875950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-19753225" y="-67650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-20378625" y="-678930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2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-24380975" y="-496557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274" y="396"/>
                    <a:pt x="365" y="304"/>
                    <a:pt x="365" y="21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-24035225" y="-49944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61" y="0"/>
                    <a:pt x="1" y="92"/>
                    <a:pt x="1" y="183"/>
                  </a:cubicBezTo>
                  <a:cubicBezTo>
                    <a:pt x="1" y="304"/>
                    <a:pt x="61" y="365"/>
                    <a:pt x="183" y="365"/>
                  </a:cubicBezTo>
                  <a:cubicBezTo>
                    <a:pt x="274" y="365"/>
                    <a:pt x="365" y="304"/>
                    <a:pt x="365" y="18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-24589950" y="-51487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-24258625" y="-453245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-20578475" y="-553017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61" y="1"/>
                    <a:pt x="1" y="92"/>
                    <a:pt x="1" y="213"/>
                  </a:cubicBezTo>
                  <a:cubicBezTo>
                    <a:pt x="1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21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-20511600" y="-5224700"/>
              <a:ext cx="33450" cy="33450"/>
            </a:xfrm>
            <a:custGeom>
              <a:rect b="b" l="l" r="r" t="t"/>
              <a:pathLst>
                <a:path extrusionOk="0" h="1338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-19859625" y="-55522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-20073900" y="-51418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3"/>
                    <a:pt x="54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-20643825" y="-4908575"/>
              <a:ext cx="9900" cy="9900"/>
            </a:xfrm>
            <a:custGeom>
              <a:rect b="b" l="l" r="r" t="t"/>
              <a:pathLst>
                <a:path extrusionOk="0" h="396" w="39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4" y="395"/>
                    <a:pt x="396" y="304"/>
                    <a:pt x="396" y="213"/>
                  </a:cubicBezTo>
                  <a:cubicBezTo>
                    <a:pt x="396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-20298075" y="-49374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5" y="304"/>
                    <a:pt x="365" y="182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-20520725" y="-447545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-21818625" y="-63630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22" y="670"/>
                    <a:pt x="335" y="670"/>
                  </a:cubicBezTo>
                  <a:cubicBezTo>
                    <a:pt x="518" y="670"/>
                    <a:pt x="669" y="518"/>
                    <a:pt x="669" y="335"/>
                  </a:cubicBezTo>
                  <a:cubicBezTo>
                    <a:pt x="669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-22059500" y="-58280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-21388525" y="-6414675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2"/>
                  </a:cubicBezTo>
                  <a:cubicBezTo>
                    <a:pt x="36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-22990375" y="-69747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5" y="305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-21004775" y="-70507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1" y="62"/>
                    <a:pt x="1" y="183"/>
                  </a:cubicBezTo>
                  <a:cubicBezTo>
                    <a:pt x="1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-21489575" y="-6794625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-21551900" y="-62315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61" y="0"/>
                    <a:pt x="1" y="92"/>
                    <a:pt x="1" y="213"/>
                  </a:cubicBezTo>
                  <a:cubicBezTo>
                    <a:pt x="1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21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-22648425" y="-6387325"/>
              <a:ext cx="10675" cy="9900"/>
            </a:xfrm>
            <a:custGeom>
              <a:rect b="b" l="l" r="r" t="t"/>
              <a:pathLst>
                <a:path extrusionOk="0" h="396" w="427">
                  <a:moveTo>
                    <a:pt x="183" y="0"/>
                  </a:moveTo>
                  <a:cubicBezTo>
                    <a:pt x="92" y="31"/>
                    <a:pt x="1" y="122"/>
                    <a:pt x="31" y="213"/>
                  </a:cubicBezTo>
                  <a:cubicBezTo>
                    <a:pt x="31" y="335"/>
                    <a:pt x="153" y="395"/>
                    <a:pt x="244" y="395"/>
                  </a:cubicBezTo>
                  <a:cubicBezTo>
                    <a:pt x="335" y="365"/>
                    <a:pt x="426" y="274"/>
                    <a:pt x="396" y="183"/>
                  </a:cubicBezTo>
                  <a:cubicBezTo>
                    <a:pt x="39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-22036700" y="-6065125"/>
              <a:ext cx="16725" cy="16725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-24693300" y="-70590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-22197800" y="-4989900"/>
              <a:ext cx="34225" cy="33475"/>
            </a:xfrm>
            <a:custGeom>
              <a:rect b="b" l="l" r="r" t="t"/>
              <a:pathLst>
                <a:path extrusionOk="0" h="1339" w="1369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-23536725" y="-4492175"/>
              <a:ext cx="33450" cy="34225"/>
            </a:xfrm>
            <a:custGeom>
              <a:rect b="b" l="l" r="r" t="t"/>
              <a:pathLst>
                <a:path extrusionOk="0" h="1369" w="1338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34" y="1369"/>
                    <a:pt x="1338" y="1065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-23007850" y="-4404775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700" y="0"/>
                  </a:moveTo>
                  <a:cubicBezTo>
                    <a:pt x="304" y="0"/>
                    <a:pt x="1" y="304"/>
                    <a:pt x="1" y="669"/>
                  </a:cubicBezTo>
                  <a:cubicBezTo>
                    <a:pt x="1" y="1064"/>
                    <a:pt x="304" y="1338"/>
                    <a:pt x="700" y="1338"/>
                  </a:cubicBezTo>
                  <a:cubicBezTo>
                    <a:pt x="1064" y="133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700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-23829300" y="-5085650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34"/>
                    <a:pt x="305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-20799600" y="-5882775"/>
              <a:ext cx="33450" cy="33475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-19681050" y="-6338700"/>
              <a:ext cx="34225" cy="33475"/>
            </a:xfrm>
            <a:custGeom>
              <a:rect b="b" l="l" r="r" t="t"/>
              <a:pathLst>
                <a:path extrusionOk="0" h="1339" w="136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-20942450" y="-63599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-22342950" y="-554690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7" y="670"/>
                    <a:pt x="669" y="54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-21084550" y="-684175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4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-21189425" y="-713430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-20410525" y="-5752050"/>
              <a:ext cx="16725" cy="16725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-21342175" y="-59762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-22304950" y="-62748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-21759350" y="-49063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-21370275" y="-5214050"/>
              <a:ext cx="9125" cy="9125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61"/>
                    <a:pt x="0" y="182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-21114950" y="-5369075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65"/>
                    <a:pt x="183" y="365"/>
                  </a:cubicBezTo>
                  <a:cubicBezTo>
                    <a:pt x="274" y="365"/>
                    <a:pt x="365" y="304"/>
                    <a:pt x="365" y="18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-20631675" y="-572927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4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274"/>
                    <a:pt x="92" y="366"/>
                    <a:pt x="214" y="366"/>
                  </a:cubicBezTo>
                  <a:cubicBezTo>
                    <a:pt x="305" y="366"/>
                    <a:pt x="396" y="274"/>
                    <a:pt x="396" y="183"/>
                  </a:cubicBezTo>
                  <a:cubicBezTo>
                    <a:pt x="396" y="62"/>
                    <a:pt x="305" y="1"/>
                    <a:pt x="21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-20811000" y="-596180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61" y="1"/>
                    <a:pt x="0" y="92"/>
                    <a:pt x="0" y="214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274" y="396"/>
                    <a:pt x="365" y="305"/>
                    <a:pt x="365" y="214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-21640800" y="-5468625"/>
              <a:ext cx="33450" cy="33450"/>
            </a:xfrm>
            <a:custGeom>
              <a:rect b="b" l="l" r="r" t="t"/>
              <a:pathLst>
                <a:path extrusionOk="0" h="1338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38"/>
                    <a:pt x="669" y="1338"/>
                  </a:cubicBezTo>
                  <a:cubicBezTo>
                    <a:pt x="1064" y="1338"/>
                    <a:pt x="1338" y="1064"/>
                    <a:pt x="1338" y="669"/>
                  </a:cubicBezTo>
                  <a:cubicBezTo>
                    <a:pt x="133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-22318625" y="-3916175"/>
              <a:ext cx="33450" cy="33475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-22131700" y="-37208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-21254775" y="-399065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670"/>
                    <a:pt x="335" y="670"/>
                  </a:cubicBezTo>
                  <a:cubicBezTo>
                    <a:pt x="517" y="670"/>
                    <a:pt x="669" y="54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-21842925" y="-3802950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-21594450" y="-41699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1" y="61"/>
                    <a:pt x="1" y="183"/>
                  </a:cubicBezTo>
                  <a:cubicBezTo>
                    <a:pt x="1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-21342175" y="-41867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62"/>
                    <a:pt x="1" y="183"/>
                  </a:cubicBezTo>
                  <a:cubicBezTo>
                    <a:pt x="1" y="274"/>
                    <a:pt x="62" y="366"/>
                    <a:pt x="183" y="366"/>
                  </a:cubicBezTo>
                  <a:cubicBezTo>
                    <a:pt x="274" y="366"/>
                    <a:pt x="366" y="274"/>
                    <a:pt x="366" y="183"/>
                  </a:cubicBezTo>
                  <a:cubicBezTo>
                    <a:pt x="366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-22434900" y="-4110700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4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4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-20168900" y="-61031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-20184850" y="-529460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-21565575" y="-38113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-21014650" y="-4144125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61"/>
                    <a:pt x="0" y="182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65" y="27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-21273775" y="-5315325"/>
              <a:ext cx="10675" cy="9525"/>
            </a:xfrm>
            <a:custGeom>
              <a:rect b="b" l="l" r="r" t="t"/>
              <a:pathLst>
                <a:path extrusionOk="0" h="381" w="427">
                  <a:moveTo>
                    <a:pt x="197" y="1"/>
                  </a:moveTo>
                  <a:cubicBezTo>
                    <a:pt x="123" y="1"/>
                    <a:pt x="56" y="60"/>
                    <a:pt x="31" y="160"/>
                  </a:cubicBezTo>
                  <a:cubicBezTo>
                    <a:pt x="1" y="252"/>
                    <a:pt x="92" y="343"/>
                    <a:pt x="183" y="373"/>
                  </a:cubicBezTo>
                  <a:cubicBezTo>
                    <a:pt x="199" y="378"/>
                    <a:pt x="215" y="381"/>
                    <a:pt x="232" y="381"/>
                  </a:cubicBezTo>
                  <a:cubicBezTo>
                    <a:pt x="312" y="381"/>
                    <a:pt x="396" y="322"/>
                    <a:pt x="396" y="221"/>
                  </a:cubicBezTo>
                  <a:cubicBezTo>
                    <a:pt x="426" y="130"/>
                    <a:pt x="365" y="39"/>
                    <a:pt x="244" y="8"/>
                  </a:cubicBezTo>
                  <a:cubicBezTo>
                    <a:pt x="228" y="3"/>
                    <a:pt x="212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-21367250" y="-4562275"/>
              <a:ext cx="9900" cy="9350"/>
            </a:xfrm>
            <a:custGeom>
              <a:rect b="b" l="l" r="r" t="t"/>
              <a:pathLst>
                <a:path extrusionOk="0" h="374" w="396">
                  <a:moveTo>
                    <a:pt x="182" y="1"/>
                  </a:moveTo>
                  <a:cubicBezTo>
                    <a:pt x="92" y="1"/>
                    <a:pt x="26" y="55"/>
                    <a:pt x="1" y="130"/>
                  </a:cubicBezTo>
                  <a:cubicBezTo>
                    <a:pt x="1" y="252"/>
                    <a:pt x="62" y="343"/>
                    <a:pt x="153" y="373"/>
                  </a:cubicBezTo>
                  <a:cubicBezTo>
                    <a:pt x="244" y="373"/>
                    <a:pt x="366" y="312"/>
                    <a:pt x="366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2" y="3"/>
                    <a:pt x="202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-21798100" y="-41775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274" y="365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-21556450" y="-57118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66"/>
                    <a:pt x="183" y="366"/>
                  </a:cubicBezTo>
                  <a:cubicBezTo>
                    <a:pt x="274" y="366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-21258575" y="-56008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-21883975" y="-562515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2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-21097475" y="-48371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304"/>
                    <a:pt x="91" y="395"/>
                    <a:pt x="183" y="395"/>
                  </a:cubicBezTo>
                  <a:cubicBezTo>
                    <a:pt x="304" y="395"/>
                    <a:pt x="365" y="30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-20797325" y="-39161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-20408250" y="-4223925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-20152925" y="-4378175"/>
              <a:ext cx="9125" cy="9125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-19832250" y="-4899475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-20311750" y="-4324425"/>
              <a:ext cx="10650" cy="9500"/>
            </a:xfrm>
            <a:custGeom>
              <a:rect b="b" l="l" r="r" t="t"/>
              <a:pathLst>
                <a:path extrusionOk="0" h="380" w="426">
                  <a:moveTo>
                    <a:pt x="196" y="0"/>
                  </a:moveTo>
                  <a:cubicBezTo>
                    <a:pt x="122" y="0"/>
                    <a:pt x="56" y="55"/>
                    <a:pt x="31" y="130"/>
                  </a:cubicBezTo>
                  <a:cubicBezTo>
                    <a:pt x="0" y="251"/>
                    <a:pt x="92" y="343"/>
                    <a:pt x="183" y="373"/>
                  </a:cubicBezTo>
                  <a:cubicBezTo>
                    <a:pt x="195" y="377"/>
                    <a:pt x="208" y="379"/>
                    <a:pt x="221" y="379"/>
                  </a:cubicBezTo>
                  <a:cubicBezTo>
                    <a:pt x="304" y="379"/>
                    <a:pt x="396" y="300"/>
                    <a:pt x="396" y="221"/>
                  </a:cubicBezTo>
                  <a:cubicBezTo>
                    <a:pt x="426" y="130"/>
                    <a:pt x="365" y="8"/>
                    <a:pt x="244" y="8"/>
                  </a:cubicBezTo>
                  <a:cubicBezTo>
                    <a:pt x="227" y="3"/>
                    <a:pt x="211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-21587600" y="-6857700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61" y="0"/>
                    <a:pt x="0" y="92"/>
                    <a:pt x="0" y="183"/>
                  </a:cubicBezTo>
                  <a:cubicBezTo>
                    <a:pt x="0" y="304"/>
                    <a:pt x="61" y="396"/>
                    <a:pt x="182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-21811025" y="-64823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365" y="305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-21260100" y="-68151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365" y="305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-21380925" y="-7017575"/>
              <a:ext cx="10675" cy="9475"/>
            </a:xfrm>
            <a:custGeom>
              <a:rect b="b" l="l" r="r" t="t"/>
              <a:pathLst>
                <a:path extrusionOk="0" h="379" w="427">
                  <a:moveTo>
                    <a:pt x="225" y="0"/>
                  </a:moveTo>
                  <a:cubicBezTo>
                    <a:pt x="180" y="0"/>
                    <a:pt x="133" y="15"/>
                    <a:pt x="92" y="43"/>
                  </a:cubicBezTo>
                  <a:cubicBezTo>
                    <a:pt x="1" y="73"/>
                    <a:pt x="1" y="195"/>
                    <a:pt x="62" y="286"/>
                  </a:cubicBezTo>
                  <a:cubicBezTo>
                    <a:pt x="101" y="345"/>
                    <a:pt x="153" y="378"/>
                    <a:pt x="209" y="378"/>
                  </a:cubicBezTo>
                  <a:cubicBezTo>
                    <a:pt x="240" y="378"/>
                    <a:pt x="272" y="368"/>
                    <a:pt x="305" y="347"/>
                  </a:cubicBezTo>
                  <a:cubicBezTo>
                    <a:pt x="396" y="286"/>
                    <a:pt x="426" y="164"/>
                    <a:pt x="365" y="73"/>
                  </a:cubicBezTo>
                  <a:cubicBezTo>
                    <a:pt x="332" y="23"/>
                    <a:pt x="280" y="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-21612675" y="-7233075"/>
              <a:ext cx="9900" cy="9325"/>
            </a:xfrm>
            <a:custGeom>
              <a:rect b="b" l="l" r="r" t="t"/>
              <a:pathLst>
                <a:path extrusionOk="0" h="373" w="396">
                  <a:moveTo>
                    <a:pt x="243" y="0"/>
                  </a:moveTo>
                  <a:cubicBezTo>
                    <a:pt x="122" y="0"/>
                    <a:pt x="30" y="61"/>
                    <a:pt x="0" y="152"/>
                  </a:cubicBezTo>
                  <a:cubicBezTo>
                    <a:pt x="0" y="243"/>
                    <a:pt x="61" y="365"/>
                    <a:pt x="152" y="365"/>
                  </a:cubicBezTo>
                  <a:cubicBezTo>
                    <a:pt x="174" y="370"/>
                    <a:pt x="194" y="373"/>
                    <a:pt x="213" y="373"/>
                  </a:cubicBezTo>
                  <a:cubicBezTo>
                    <a:pt x="303" y="373"/>
                    <a:pt x="365" y="318"/>
                    <a:pt x="365" y="243"/>
                  </a:cubicBezTo>
                  <a:cubicBezTo>
                    <a:pt x="395" y="122"/>
                    <a:pt x="334" y="3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-22043550" y="-68478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-21042775" y="-65864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-20818600" y="-71555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-20653700" y="-68941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-20556425" y="-6995250"/>
              <a:ext cx="9900" cy="9350"/>
            </a:xfrm>
            <a:custGeom>
              <a:rect b="b" l="l" r="r" t="t"/>
              <a:pathLst>
                <a:path extrusionOk="0" h="374" w="396">
                  <a:moveTo>
                    <a:pt x="243" y="1"/>
                  </a:moveTo>
                  <a:cubicBezTo>
                    <a:pt x="122" y="1"/>
                    <a:pt x="30" y="62"/>
                    <a:pt x="0" y="153"/>
                  </a:cubicBezTo>
                  <a:cubicBezTo>
                    <a:pt x="0" y="244"/>
                    <a:pt x="61" y="366"/>
                    <a:pt x="152" y="366"/>
                  </a:cubicBezTo>
                  <a:cubicBezTo>
                    <a:pt x="168" y="371"/>
                    <a:pt x="185" y="374"/>
                    <a:pt x="202" y="374"/>
                  </a:cubicBezTo>
                  <a:cubicBezTo>
                    <a:pt x="282" y="374"/>
                    <a:pt x="365" y="319"/>
                    <a:pt x="365" y="244"/>
                  </a:cubicBezTo>
                  <a:cubicBezTo>
                    <a:pt x="395" y="122"/>
                    <a:pt x="334" y="3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-20594425" y="-4720900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62"/>
                    <a:pt x="0" y="183"/>
                  </a:cubicBezTo>
                  <a:cubicBezTo>
                    <a:pt x="0" y="274"/>
                    <a:pt x="61" y="366"/>
                    <a:pt x="183" y="366"/>
                  </a:cubicBezTo>
                  <a:cubicBezTo>
                    <a:pt x="274" y="366"/>
                    <a:pt x="365" y="274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-20296550" y="-46099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-19756275" y="-530752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-20921950" y="-46342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274"/>
                    <a:pt x="92" y="366"/>
                    <a:pt x="183" y="366"/>
                  </a:cubicBezTo>
                  <a:cubicBezTo>
                    <a:pt x="305" y="366"/>
                    <a:pt x="365" y="274"/>
                    <a:pt x="365" y="183"/>
                  </a:cubicBezTo>
                  <a:cubicBezTo>
                    <a:pt x="365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-22329275" y="-46730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274" y="365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-22737325" y="-412665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-21983525" y="-47019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-22311025" y="-407270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-22538225" y="-4856900"/>
              <a:ext cx="16725" cy="16725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-22618025" y="-522775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1" y="153"/>
                    <a:pt x="1" y="335"/>
                  </a:cubicBezTo>
                  <a:cubicBezTo>
                    <a:pt x="1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-25415200" y="-4900225"/>
              <a:ext cx="33475" cy="33450"/>
            </a:xfrm>
            <a:custGeom>
              <a:rect b="b" l="l" r="r" t="t"/>
              <a:pathLst>
                <a:path extrusionOk="0" h="1338" w="1339">
                  <a:moveTo>
                    <a:pt x="670" y="0"/>
                  </a:moveTo>
                  <a:cubicBezTo>
                    <a:pt x="305" y="0"/>
                    <a:pt x="1" y="30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4"/>
                    <a:pt x="1034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-26118850" y="-50149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1" y="122"/>
                    <a:pt x="1" y="335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22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-25026125" y="-47695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-26161400" y="-43341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-26374925" y="-39237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5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-25985875" y="-423227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62" y="0"/>
                    <a:pt x="1" y="91"/>
                    <a:pt x="1" y="213"/>
                  </a:cubicBezTo>
                  <a:cubicBezTo>
                    <a:pt x="1" y="304"/>
                    <a:pt x="62" y="395"/>
                    <a:pt x="183" y="395"/>
                  </a:cubicBezTo>
                  <a:cubicBezTo>
                    <a:pt x="274" y="395"/>
                    <a:pt x="366" y="304"/>
                    <a:pt x="366" y="213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-25730550" y="-43865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66"/>
                    <a:pt x="183" y="366"/>
                  </a:cubicBezTo>
                  <a:cubicBezTo>
                    <a:pt x="274" y="366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-25247250" y="-4747500"/>
              <a:ext cx="9900" cy="9925"/>
            </a:xfrm>
            <a:custGeom>
              <a:rect b="b" l="l" r="r" t="t"/>
              <a:pathLst>
                <a:path extrusionOk="0" h="397" w="39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96" y="305"/>
                    <a:pt x="396" y="183"/>
                  </a:cubicBezTo>
                  <a:cubicBezTo>
                    <a:pt x="396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-25330850" y="-50210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65"/>
                    <a:pt x="183" y="365"/>
                  </a:cubicBezTo>
                  <a:cubicBezTo>
                    <a:pt x="274" y="365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-25757150" y="-40848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74"/>
                    <a:pt x="62" y="366"/>
                    <a:pt x="183" y="366"/>
                  </a:cubicBezTo>
                  <a:cubicBezTo>
                    <a:pt x="274" y="366"/>
                    <a:pt x="366" y="274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-25910650" y="-36243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-25360475" y="-387817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-25889350" y="-4332775"/>
              <a:ext cx="10650" cy="9475"/>
            </a:xfrm>
            <a:custGeom>
              <a:rect b="b" l="l" r="r" t="t"/>
              <a:pathLst>
                <a:path extrusionOk="0" h="379" w="426">
                  <a:moveTo>
                    <a:pt x="197" y="0"/>
                  </a:moveTo>
                  <a:cubicBezTo>
                    <a:pt x="122" y="0"/>
                    <a:pt x="56" y="59"/>
                    <a:pt x="30" y="160"/>
                  </a:cubicBezTo>
                  <a:cubicBezTo>
                    <a:pt x="0" y="251"/>
                    <a:pt x="61" y="342"/>
                    <a:pt x="182" y="373"/>
                  </a:cubicBezTo>
                  <a:cubicBezTo>
                    <a:pt x="195" y="377"/>
                    <a:pt x="207" y="379"/>
                    <a:pt x="219" y="379"/>
                  </a:cubicBezTo>
                  <a:cubicBezTo>
                    <a:pt x="297" y="379"/>
                    <a:pt x="369" y="300"/>
                    <a:pt x="395" y="221"/>
                  </a:cubicBezTo>
                  <a:cubicBezTo>
                    <a:pt x="426" y="130"/>
                    <a:pt x="334" y="38"/>
                    <a:pt x="243" y="8"/>
                  </a:cubicBezTo>
                  <a:cubicBezTo>
                    <a:pt x="228" y="3"/>
                    <a:pt x="212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-26010950" y="-365627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274" y="395"/>
                    <a:pt x="365" y="304"/>
                    <a:pt x="365" y="21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-26172800" y="-4729250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92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-25874925" y="-4618300"/>
              <a:ext cx="9900" cy="9125"/>
            </a:xfrm>
            <a:custGeom>
              <a:rect b="b" l="l" r="r" t="t"/>
              <a:pathLst>
                <a:path extrusionOk="0" h="365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-25189500" y="-5108425"/>
              <a:ext cx="9900" cy="9125"/>
            </a:xfrm>
            <a:custGeom>
              <a:rect b="b" l="l" r="r" t="t"/>
              <a:pathLst>
                <a:path extrusionOk="0" h="365" w="396">
                  <a:moveTo>
                    <a:pt x="213" y="0"/>
                  </a:moveTo>
                  <a:cubicBezTo>
                    <a:pt x="92" y="0"/>
                    <a:pt x="0" y="91"/>
                    <a:pt x="0" y="182"/>
                  </a:cubicBezTo>
                  <a:cubicBezTo>
                    <a:pt x="0" y="304"/>
                    <a:pt x="92" y="365"/>
                    <a:pt x="213" y="365"/>
                  </a:cubicBezTo>
                  <a:cubicBezTo>
                    <a:pt x="304" y="365"/>
                    <a:pt x="396" y="304"/>
                    <a:pt x="396" y="182"/>
                  </a:cubicBezTo>
                  <a:cubicBezTo>
                    <a:pt x="396" y="91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-20324675" y="-40347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-20927275" y="-407955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-20820875" y="-3793175"/>
              <a:ext cx="16750" cy="16100"/>
            </a:xfrm>
            <a:custGeom>
              <a:rect b="b" l="l" r="r" t="t"/>
              <a:pathLst>
                <a:path extrusionOk="0" h="644" w="670">
                  <a:moveTo>
                    <a:pt x="381" y="1"/>
                  </a:moveTo>
                  <a:cubicBezTo>
                    <a:pt x="366" y="1"/>
                    <a:pt x="350" y="2"/>
                    <a:pt x="335" y="5"/>
                  </a:cubicBezTo>
                  <a:cubicBezTo>
                    <a:pt x="152" y="5"/>
                    <a:pt x="0" y="126"/>
                    <a:pt x="0" y="339"/>
                  </a:cubicBezTo>
                  <a:cubicBezTo>
                    <a:pt x="0" y="491"/>
                    <a:pt x="152" y="643"/>
                    <a:pt x="335" y="643"/>
                  </a:cubicBezTo>
                  <a:cubicBezTo>
                    <a:pt x="517" y="643"/>
                    <a:pt x="669" y="522"/>
                    <a:pt x="669" y="339"/>
                  </a:cubicBezTo>
                  <a:cubicBezTo>
                    <a:pt x="669" y="145"/>
                    <a:pt x="542" y="1"/>
                    <a:pt x="381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-20752500" y="-397695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2"/>
                  </a:cubicBezTo>
                  <a:cubicBezTo>
                    <a:pt x="36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-25766250" y="-3832575"/>
              <a:ext cx="16725" cy="16725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-24796625" y="-3594725"/>
              <a:ext cx="9125" cy="9125"/>
            </a:xfrm>
            <a:custGeom>
              <a:rect b="b" l="l" r="r" t="t"/>
              <a:pathLst>
                <a:path extrusionOk="0" h="365" w="365">
                  <a:moveTo>
                    <a:pt x="182" y="0"/>
                  </a:moveTo>
                  <a:cubicBezTo>
                    <a:pt x="91" y="0"/>
                    <a:pt x="0" y="61"/>
                    <a:pt x="0" y="182"/>
                  </a:cubicBezTo>
                  <a:cubicBezTo>
                    <a:pt x="0" y="274"/>
                    <a:pt x="91" y="365"/>
                    <a:pt x="182" y="365"/>
                  </a:cubicBezTo>
                  <a:cubicBezTo>
                    <a:pt x="304" y="365"/>
                    <a:pt x="365" y="274"/>
                    <a:pt x="365" y="182"/>
                  </a:cubicBezTo>
                  <a:cubicBezTo>
                    <a:pt x="365" y="6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-25374150" y="-3488550"/>
              <a:ext cx="9900" cy="9350"/>
            </a:xfrm>
            <a:custGeom>
              <a:rect b="b" l="l" r="r" t="t"/>
              <a:pathLst>
                <a:path extrusionOk="0" h="374" w="396">
                  <a:moveTo>
                    <a:pt x="193" y="1"/>
                  </a:moveTo>
                  <a:cubicBezTo>
                    <a:pt x="113" y="1"/>
                    <a:pt x="31" y="55"/>
                    <a:pt x="31" y="130"/>
                  </a:cubicBezTo>
                  <a:cubicBezTo>
                    <a:pt x="0" y="252"/>
                    <a:pt x="61" y="343"/>
                    <a:pt x="183" y="373"/>
                  </a:cubicBezTo>
                  <a:cubicBezTo>
                    <a:pt x="274" y="373"/>
                    <a:pt x="365" y="312"/>
                    <a:pt x="395" y="221"/>
                  </a:cubicBezTo>
                  <a:cubicBezTo>
                    <a:pt x="395" y="130"/>
                    <a:pt x="335" y="8"/>
                    <a:pt x="243" y="8"/>
                  </a:cubicBezTo>
                  <a:cubicBezTo>
                    <a:pt x="227" y="3"/>
                    <a:pt x="21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-25322475" y="-3683650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213" y="366"/>
                  </a:cubicBezTo>
                  <a:cubicBezTo>
                    <a:pt x="304" y="366"/>
                    <a:pt x="39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-24928850" y="-3560550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213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-24709250" y="-353015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-23972925" y="-349520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8" y="670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-20497175" y="-41319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92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66" y="304"/>
                    <a:pt x="366" y="183"/>
                  </a:cubicBezTo>
                  <a:cubicBezTo>
                    <a:pt x="36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-20602800" y="-402862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6" y="304"/>
                    <a:pt x="366" y="213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-20523750" y="-3830300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2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65"/>
                    <a:pt x="182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-19817825" y="-413425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-20216000" y="-383105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-20660550" y="-3948075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2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-21961475" y="-42839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1"/>
                    <a:pt x="0" y="213"/>
                  </a:cubicBezTo>
                  <a:cubicBezTo>
                    <a:pt x="0" y="304"/>
                    <a:pt x="92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-20655225" y="-4078225"/>
              <a:ext cx="9900" cy="9500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1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5" y="300"/>
                    <a:pt x="365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-21906775" y="-4414650"/>
              <a:ext cx="9900" cy="9125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-19730425" y="-4641875"/>
              <a:ext cx="34200" cy="33475"/>
            </a:xfrm>
            <a:custGeom>
              <a:rect b="b" l="l" r="r" t="t"/>
              <a:pathLst>
                <a:path extrusionOk="0" h="1339" w="1368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38"/>
                    <a:pt x="699" y="1338"/>
                  </a:cubicBezTo>
                  <a:cubicBezTo>
                    <a:pt x="1064" y="1338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-19840625" y="-36198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-21795050" y="-4384250"/>
              <a:ext cx="33450" cy="33450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7"/>
                    <a:pt x="669" y="1337"/>
                  </a:cubicBezTo>
                  <a:cubicBezTo>
                    <a:pt x="1034" y="1337"/>
                    <a:pt x="1337" y="1034"/>
                    <a:pt x="1337" y="669"/>
                  </a:cubicBezTo>
                  <a:cubicBezTo>
                    <a:pt x="1337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-20032100" y="-377940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2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-21627125" y="-42315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-21710725" y="-4505075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62" y="0"/>
                    <a:pt x="1" y="9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5" y="365"/>
                    <a:pt x="366" y="274"/>
                    <a:pt x="366" y="183"/>
                  </a:cubicBezTo>
                  <a:cubicBezTo>
                    <a:pt x="366" y="91"/>
                    <a:pt x="27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-20440175" y="-357877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-25099825" y="-3980750"/>
              <a:ext cx="34200" cy="33450"/>
            </a:xfrm>
            <a:custGeom>
              <a:rect b="b" l="l" r="r" t="t"/>
              <a:pathLst>
                <a:path extrusionOk="0" h="1338" w="1368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-24907575" y="-427180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-25102125" y="-35818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69"/>
                    <a:pt x="335" y="669"/>
                  </a:cubicBezTo>
                  <a:cubicBezTo>
                    <a:pt x="518" y="669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-22899175" y="-40278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-24741925" y="-3932875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1" y="152"/>
                    <a:pt x="1" y="334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-24352850" y="-4240650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2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182" y="366"/>
                  </a:cubicBezTo>
                  <a:cubicBezTo>
                    <a:pt x="274" y="366"/>
                    <a:pt x="365" y="274"/>
                    <a:pt x="365" y="183"/>
                  </a:cubicBezTo>
                  <a:cubicBezTo>
                    <a:pt x="365" y="62"/>
                    <a:pt x="27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-24124125" y="-4093975"/>
              <a:ext cx="9125" cy="9125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-24277625" y="-36342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-23799650" y="-3846250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-24377925" y="-3665400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-23127925" y="-3723925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275" y="1"/>
                    <a:pt x="1" y="274"/>
                    <a:pt x="1" y="670"/>
                  </a:cubicBezTo>
                  <a:cubicBezTo>
                    <a:pt x="1" y="1034"/>
                    <a:pt x="275" y="1338"/>
                    <a:pt x="670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-23669725" y="-3883500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-23273800" y="-428092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-22428800" y="-384855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-23200100" y="-3886525"/>
              <a:ext cx="9900" cy="9125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96" y="304"/>
                    <a:pt x="396" y="183"/>
                  </a:cubicBezTo>
                  <a:cubicBezTo>
                    <a:pt x="396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-22885500" y="-407802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183" y="0"/>
                  </a:moveTo>
                  <a:cubicBezTo>
                    <a:pt x="91" y="0"/>
                    <a:pt x="0" y="6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95" y="274"/>
                    <a:pt x="395" y="183"/>
                  </a:cubicBezTo>
                  <a:cubicBezTo>
                    <a:pt x="39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-23469100" y="-3590925"/>
              <a:ext cx="16725" cy="16725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-24000275" y="-38622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3"/>
          <p:cNvSpPr txBox="1"/>
          <p:nvPr>
            <p:ph type="title"/>
          </p:nvPr>
        </p:nvSpPr>
        <p:spPr>
          <a:xfrm>
            <a:off x="3210775" y="1874875"/>
            <a:ext cx="5067600" cy="9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12" name="Google Shape;512;p3"/>
          <p:cNvSpPr txBox="1"/>
          <p:nvPr>
            <p:ph hasCustomPrompt="1" idx="2" type="title"/>
          </p:nvPr>
        </p:nvSpPr>
        <p:spPr>
          <a:xfrm>
            <a:off x="1023600" y="1895475"/>
            <a:ext cx="1864500" cy="1433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3" name="Google Shape;513;p3"/>
          <p:cNvSpPr txBox="1"/>
          <p:nvPr>
            <p:ph idx="1" type="subTitle"/>
          </p:nvPr>
        </p:nvSpPr>
        <p:spPr>
          <a:xfrm>
            <a:off x="3210775" y="2974463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4" name="Google Shape;514;p3"/>
          <p:cNvSpPr/>
          <p:nvPr/>
        </p:nvSpPr>
        <p:spPr>
          <a:xfrm>
            <a:off x="50" y="4497725"/>
            <a:ext cx="9143896" cy="1148225"/>
          </a:xfrm>
          <a:custGeom>
            <a:rect b="b" l="l" r="r" t="t"/>
            <a:pathLst>
              <a:path extrusionOk="0" h="45929" w="345509">
                <a:moveTo>
                  <a:pt x="245416" y="1"/>
                </a:moveTo>
                <a:cubicBezTo>
                  <a:pt x="232498" y="9940"/>
                  <a:pt x="219975" y="15533"/>
                  <a:pt x="219975" y="15533"/>
                </a:cubicBezTo>
                <a:cubicBezTo>
                  <a:pt x="219975" y="15533"/>
                  <a:pt x="195412" y="4712"/>
                  <a:pt x="192962" y="4712"/>
                </a:cubicBezTo>
                <a:cubicBezTo>
                  <a:pt x="192887" y="4712"/>
                  <a:pt x="192833" y="4722"/>
                  <a:pt x="192801" y="4742"/>
                </a:cubicBezTo>
                <a:cubicBezTo>
                  <a:pt x="186425" y="8993"/>
                  <a:pt x="130696" y="22442"/>
                  <a:pt x="118295" y="22442"/>
                </a:cubicBezTo>
                <a:cubicBezTo>
                  <a:pt x="118104" y="22442"/>
                  <a:pt x="117924" y="22439"/>
                  <a:pt x="117754" y="22433"/>
                </a:cubicBezTo>
                <a:cubicBezTo>
                  <a:pt x="106538" y="22007"/>
                  <a:pt x="92738" y="16384"/>
                  <a:pt x="91431" y="16384"/>
                </a:cubicBezTo>
                <a:cubicBezTo>
                  <a:pt x="90155" y="16384"/>
                  <a:pt x="70762" y="29788"/>
                  <a:pt x="46142" y="30214"/>
                </a:cubicBezTo>
                <a:cubicBezTo>
                  <a:pt x="45676" y="30222"/>
                  <a:pt x="45212" y="30226"/>
                  <a:pt x="44749" y="30226"/>
                </a:cubicBezTo>
                <a:cubicBezTo>
                  <a:pt x="20378" y="30226"/>
                  <a:pt x="852" y="19423"/>
                  <a:pt x="852" y="19423"/>
                </a:cubicBezTo>
                <a:lnTo>
                  <a:pt x="1" y="45928"/>
                </a:lnTo>
                <a:lnTo>
                  <a:pt x="345509" y="45928"/>
                </a:lnTo>
                <a:lnTo>
                  <a:pt x="345509" y="24591"/>
                </a:lnTo>
                <a:cubicBezTo>
                  <a:pt x="341379" y="25146"/>
                  <a:pt x="337074" y="25385"/>
                  <a:pt x="332727" y="25385"/>
                </a:cubicBezTo>
                <a:cubicBezTo>
                  <a:pt x="306643" y="25385"/>
                  <a:pt x="279064" y="16809"/>
                  <a:pt x="279064" y="16809"/>
                </a:cubicBezTo>
                <a:cubicBezTo>
                  <a:pt x="279064" y="16809"/>
                  <a:pt x="256206" y="8633"/>
                  <a:pt x="2454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943" name="Shape 2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4" name="Google Shape;294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5" name="Google Shape;2945;p21"/>
          <p:cNvSpPr txBox="1"/>
          <p:nvPr>
            <p:ph type="title"/>
          </p:nvPr>
        </p:nvSpPr>
        <p:spPr>
          <a:xfrm>
            <a:off x="713225" y="1097850"/>
            <a:ext cx="3397800" cy="20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46" name="Google Shape;2946;p21"/>
          <p:cNvSpPr txBox="1"/>
          <p:nvPr>
            <p:ph idx="1" type="subTitle"/>
          </p:nvPr>
        </p:nvSpPr>
        <p:spPr>
          <a:xfrm>
            <a:off x="713225" y="3136650"/>
            <a:ext cx="33978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7" name="Google Shape;2947;p21"/>
          <p:cNvSpPr/>
          <p:nvPr>
            <p:ph idx="2" type="pic"/>
          </p:nvPr>
        </p:nvSpPr>
        <p:spPr>
          <a:xfrm>
            <a:off x="4816575" y="943475"/>
            <a:ext cx="3397800" cy="3362400"/>
          </a:xfrm>
          <a:prstGeom prst="ellipse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214313" rotWithShape="0" algn="bl" dist="19050">
              <a:schemeClr val="lt2"/>
            </a:outerShdw>
          </a:effectLst>
        </p:spPr>
      </p:sp>
      <p:grpSp>
        <p:nvGrpSpPr>
          <p:cNvPr id="2948" name="Google Shape;2948;p21"/>
          <p:cNvGrpSpPr/>
          <p:nvPr/>
        </p:nvGrpSpPr>
        <p:grpSpPr>
          <a:xfrm flipH="1">
            <a:off x="-14298" y="-31167"/>
            <a:ext cx="9234549" cy="5210597"/>
            <a:chOff x="-14298" y="-31167"/>
            <a:chExt cx="9234549" cy="5210597"/>
          </a:xfrm>
        </p:grpSpPr>
        <p:sp>
          <p:nvSpPr>
            <p:cNvPr id="2949" name="Google Shape;2949;p21"/>
            <p:cNvSpPr/>
            <p:nvPr/>
          </p:nvSpPr>
          <p:spPr>
            <a:xfrm>
              <a:off x="464536" y="309232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274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21"/>
            <p:cNvSpPr/>
            <p:nvPr/>
          </p:nvSpPr>
          <p:spPr>
            <a:xfrm>
              <a:off x="1128697" y="450812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8" y="1034"/>
                    <a:pt x="1338" y="669"/>
                  </a:cubicBezTo>
                  <a:cubicBezTo>
                    <a:pt x="133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21"/>
            <p:cNvSpPr/>
            <p:nvPr/>
          </p:nvSpPr>
          <p:spPr>
            <a:xfrm>
              <a:off x="1304" y="47958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69" y="0"/>
                  </a:moveTo>
                  <a:cubicBezTo>
                    <a:pt x="274" y="0"/>
                    <a:pt x="1" y="304"/>
                    <a:pt x="1" y="669"/>
                  </a:cubicBezTo>
                  <a:cubicBezTo>
                    <a:pt x="1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21"/>
            <p:cNvSpPr/>
            <p:nvPr/>
          </p:nvSpPr>
          <p:spPr>
            <a:xfrm>
              <a:off x="2801551" y="38522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21"/>
            <p:cNvSpPr/>
            <p:nvPr/>
          </p:nvSpPr>
          <p:spPr>
            <a:xfrm>
              <a:off x="722693" y="147892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4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21"/>
            <p:cNvSpPr/>
            <p:nvPr/>
          </p:nvSpPr>
          <p:spPr>
            <a:xfrm>
              <a:off x="1195309" y="89466"/>
              <a:ext cx="22946" cy="23049"/>
            </a:xfrm>
            <a:custGeom>
              <a:rect b="b" l="l" r="r" t="t"/>
              <a:pathLst>
                <a:path extrusionOk="0" h="673" w="670">
                  <a:moveTo>
                    <a:pt x="381" y="0"/>
                  </a:moveTo>
                  <a:cubicBezTo>
                    <a:pt x="366" y="0"/>
                    <a:pt x="351" y="1"/>
                    <a:pt x="335" y="4"/>
                  </a:cubicBezTo>
                  <a:cubicBezTo>
                    <a:pt x="153" y="4"/>
                    <a:pt x="1" y="126"/>
                    <a:pt x="1" y="338"/>
                  </a:cubicBezTo>
                  <a:cubicBezTo>
                    <a:pt x="1" y="521"/>
                    <a:pt x="153" y="673"/>
                    <a:pt x="335" y="673"/>
                  </a:cubicBezTo>
                  <a:cubicBezTo>
                    <a:pt x="517" y="673"/>
                    <a:pt x="669" y="521"/>
                    <a:pt x="669" y="338"/>
                  </a:cubicBezTo>
                  <a:cubicBezTo>
                    <a:pt x="669" y="144"/>
                    <a:pt x="542" y="0"/>
                    <a:pt x="381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21"/>
            <p:cNvSpPr/>
            <p:nvPr/>
          </p:nvSpPr>
          <p:spPr>
            <a:xfrm>
              <a:off x="718549" y="792259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2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21"/>
            <p:cNvSpPr/>
            <p:nvPr/>
          </p:nvSpPr>
          <p:spPr>
            <a:xfrm>
              <a:off x="1299" y="180174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1"/>
                    <a:pt x="0" y="213"/>
                  </a:cubicBezTo>
                  <a:cubicBezTo>
                    <a:pt x="0" y="304"/>
                    <a:pt x="92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21"/>
            <p:cNvSpPr/>
            <p:nvPr/>
          </p:nvSpPr>
          <p:spPr>
            <a:xfrm>
              <a:off x="351068" y="-31167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21"/>
            <p:cNvSpPr/>
            <p:nvPr/>
          </p:nvSpPr>
          <p:spPr>
            <a:xfrm>
              <a:off x="206373" y="110412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21"/>
            <p:cNvSpPr/>
            <p:nvPr/>
          </p:nvSpPr>
          <p:spPr>
            <a:xfrm>
              <a:off x="127261" y="220757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21"/>
            <p:cNvSpPr/>
            <p:nvPr/>
          </p:nvSpPr>
          <p:spPr>
            <a:xfrm>
              <a:off x="134556" y="42739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2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182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21"/>
            <p:cNvSpPr/>
            <p:nvPr/>
          </p:nvSpPr>
          <p:spPr>
            <a:xfrm>
              <a:off x="420836" y="119925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22" y="1"/>
                    <a:pt x="0" y="153"/>
                    <a:pt x="0" y="335"/>
                  </a:cubicBezTo>
                  <a:cubicBezTo>
                    <a:pt x="0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21"/>
            <p:cNvSpPr/>
            <p:nvPr/>
          </p:nvSpPr>
          <p:spPr>
            <a:xfrm>
              <a:off x="2260235" y="5525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669" y="517"/>
                    <a:pt x="669" y="334"/>
                  </a:cubicBezTo>
                  <a:cubicBezTo>
                    <a:pt x="669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21"/>
            <p:cNvSpPr/>
            <p:nvPr/>
          </p:nvSpPr>
          <p:spPr>
            <a:xfrm>
              <a:off x="452070" y="2012258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7" y="1034"/>
                    <a:pt x="1337" y="669"/>
                  </a:cubicBezTo>
                  <a:cubicBezTo>
                    <a:pt x="1337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21"/>
            <p:cNvSpPr/>
            <p:nvPr/>
          </p:nvSpPr>
          <p:spPr>
            <a:xfrm>
              <a:off x="278195" y="3216674"/>
              <a:ext cx="45857" cy="46885"/>
            </a:xfrm>
            <a:custGeom>
              <a:rect b="b" l="l" r="r" t="t"/>
              <a:pathLst>
                <a:path extrusionOk="0" h="1369" w="1339">
                  <a:moveTo>
                    <a:pt x="670" y="0"/>
                  </a:moveTo>
                  <a:cubicBezTo>
                    <a:pt x="305" y="0"/>
                    <a:pt x="1" y="304"/>
                    <a:pt x="1" y="699"/>
                  </a:cubicBezTo>
                  <a:cubicBezTo>
                    <a:pt x="1" y="1064"/>
                    <a:pt x="305" y="1368"/>
                    <a:pt x="670" y="1368"/>
                  </a:cubicBezTo>
                  <a:cubicBezTo>
                    <a:pt x="1034" y="1368"/>
                    <a:pt x="1338" y="1064"/>
                    <a:pt x="1338" y="699"/>
                  </a:cubicBezTo>
                  <a:cubicBezTo>
                    <a:pt x="1338" y="304"/>
                    <a:pt x="1034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21"/>
            <p:cNvSpPr/>
            <p:nvPr/>
          </p:nvSpPr>
          <p:spPr>
            <a:xfrm>
              <a:off x="589440" y="551267"/>
              <a:ext cx="46885" cy="46885"/>
            </a:xfrm>
            <a:custGeom>
              <a:rect b="b" l="l" r="r" t="t"/>
              <a:pathLst>
                <a:path extrusionOk="0" h="1369" w="136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70" y="1368"/>
                  </a:cubicBezTo>
                  <a:cubicBezTo>
                    <a:pt x="1065" y="1368"/>
                    <a:pt x="1369" y="1065"/>
                    <a:pt x="1369" y="669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21"/>
            <p:cNvSpPr/>
            <p:nvPr/>
          </p:nvSpPr>
          <p:spPr>
            <a:xfrm>
              <a:off x="720599" y="122912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69" y="517"/>
                    <a:pt x="669" y="335"/>
                  </a:cubicBezTo>
                  <a:cubicBezTo>
                    <a:pt x="669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21"/>
            <p:cNvSpPr/>
            <p:nvPr/>
          </p:nvSpPr>
          <p:spPr>
            <a:xfrm>
              <a:off x="276" y="1910235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21"/>
            <p:cNvSpPr/>
            <p:nvPr/>
          </p:nvSpPr>
          <p:spPr>
            <a:xfrm>
              <a:off x="45042" y="62414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21"/>
            <p:cNvSpPr/>
            <p:nvPr/>
          </p:nvSpPr>
          <p:spPr>
            <a:xfrm>
              <a:off x="393750" y="1389269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21"/>
            <p:cNvSpPr/>
            <p:nvPr/>
          </p:nvSpPr>
          <p:spPr>
            <a:xfrm>
              <a:off x="136610" y="1473052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21"/>
            <p:cNvSpPr/>
            <p:nvPr/>
          </p:nvSpPr>
          <p:spPr>
            <a:xfrm>
              <a:off x="52333" y="912982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21"/>
            <p:cNvSpPr/>
            <p:nvPr/>
          </p:nvSpPr>
          <p:spPr>
            <a:xfrm>
              <a:off x="282368" y="1865494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21"/>
            <p:cNvSpPr/>
            <p:nvPr/>
          </p:nvSpPr>
          <p:spPr>
            <a:xfrm>
              <a:off x="376035" y="161356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21"/>
            <p:cNvSpPr/>
            <p:nvPr/>
          </p:nvSpPr>
          <p:spPr>
            <a:xfrm>
              <a:off x="157442" y="1256012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3"/>
                  </a:cubicBezTo>
                  <a:cubicBezTo>
                    <a:pt x="36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21"/>
            <p:cNvSpPr/>
            <p:nvPr/>
          </p:nvSpPr>
          <p:spPr>
            <a:xfrm>
              <a:off x="820542" y="761547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21"/>
            <p:cNvSpPr/>
            <p:nvPr/>
          </p:nvSpPr>
          <p:spPr>
            <a:xfrm>
              <a:off x="12746" y="1397591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3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21"/>
            <p:cNvSpPr/>
            <p:nvPr/>
          </p:nvSpPr>
          <p:spPr>
            <a:xfrm>
              <a:off x="121003" y="1668249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6" y="304"/>
                    <a:pt x="366" y="213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21"/>
            <p:cNvSpPr/>
            <p:nvPr/>
          </p:nvSpPr>
          <p:spPr>
            <a:xfrm>
              <a:off x="542624" y="1667187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65"/>
                    <a:pt x="183" y="365"/>
                  </a:cubicBezTo>
                  <a:cubicBezTo>
                    <a:pt x="274" y="365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21"/>
            <p:cNvSpPr/>
            <p:nvPr/>
          </p:nvSpPr>
          <p:spPr>
            <a:xfrm>
              <a:off x="474945" y="605399"/>
              <a:ext cx="13562" cy="13596"/>
            </a:xfrm>
            <a:custGeom>
              <a:rect b="b" l="l" r="r" t="t"/>
              <a:pathLst>
                <a:path extrusionOk="0" h="397" w="396">
                  <a:moveTo>
                    <a:pt x="182" y="1"/>
                  </a:moveTo>
                  <a:cubicBezTo>
                    <a:pt x="91" y="1"/>
                    <a:pt x="0" y="92"/>
                    <a:pt x="0" y="214"/>
                  </a:cubicBezTo>
                  <a:cubicBezTo>
                    <a:pt x="0" y="305"/>
                    <a:pt x="91" y="396"/>
                    <a:pt x="182" y="396"/>
                  </a:cubicBezTo>
                  <a:cubicBezTo>
                    <a:pt x="304" y="396"/>
                    <a:pt x="395" y="305"/>
                    <a:pt x="395" y="214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21"/>
            <p:cNvSpPr/>
            <p:nvPr/>
          </p:nvSpPr>
          <p:spPr>
            <a:xfrm>
              <a:off x="501997" y="1653125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274" y="396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21"/>
            <p:cNvSpPr/>
            <p:nvPr/>
          </p:nvSpPr>
          <p:spPr>
            <a:xfrm>
              <a:off x="509292" y="1475141"/>
              <a:ext cx="13562" cy="12774"/>
            </a:xfrm>
            <a:custGeom>
              <a:rect b="b" l="l" r="r" t="t"/>
              <a:pathLst>
                <a:path extrusionOk="0" h="373" w="396">
                  <a:moveTo>
                    <a:pt x="244" y="0"/>
                  </a:moveTo>
                  <a:cubicBezTo>
                    <a:pt x="122" y="0"/>
                    <a:pt x="31" y="61"/>
                    <a:pt x="0" y="152"/>
                  </a:cubicBezTo>
                  <a:cubicBezTo>
                    <a:pt x="0" y="243"/>
                    <a:pt x="61" y="365"/>
                    <a:pt x="152" y="365"/>
                  </a:cubicBezTo>
                  <a:cubicBezTo>
                    <a:pt x="169" y="370"/>
                    <a:pt x="186" y="373"/>
                    <a:pt x="203" y="373"/>
                  </a:cubicBezTo>
                  <a:cubicBezTo>
                    <a:pt x="283" y="373"/>
                    <a:pt x="365" y="318"/>
                    <a:pt x="365" y="243"/>
                  </a:cubicBezTo>
                  <a:cubicBezTo>
                    <a:pt x="396" y="122"/>
                    <a:pt x="335" y="31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21"/>
            <p:cNvSpPr/>
            <p:nvPr/>
          </p:nvSpPr>
          <p:spPr>
            <a:xfrm>
              <a:off x="120994" y="93173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274" y="396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21"/>
            <p:cNvSpPr/>
            <p:nvPr/>
          </p:nvSpPr>
          <p:spPr>
            <a:xfrm>
              <a:off x="529053" y="108372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6" y="304"/>
                    <a:pt x="366" y="213"/>
                  </a:cubicBezTo>
                  <a:cubicBezTo>
                    <a:pt x="36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21"/>
            <p:cNvSpPr/>
            <p:nvPr/>
          </p:nvSpPr>
          <p:spPr>
            <a:xfrm>
              <a:off x="629026" y="1801978"/>
              <a:ext cx="13562" cy="13562"/>
            </a:xfrm>
            <a:custGeom>
              <a:rect b="b" l="l" r="r" t="t"/>
              <a:pathLst>
                <a:path extrusionOk="0" h="396" w="39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21"/>
            <p:cNvSpPr/>
            <p:nvPr/>
          </p:nvSpPr>
          <p:spPr>
            <a:xfrm>
              <a:off x="19010" y="310632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21"/>
            <p:cNvSpPr/>
            <p:nvPr/>
          </p:nvSpPr>
          <p:spPr>
            <a:xfrm>
              <a:off x="492653" y="3066773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21"/>
            <p:cNvSpPr/>
            <p:nvPr/>
          </p:nvSpPr>
          <p:spPr>
            <a:xfrm>
              <a:off x="185972" y="2937486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21"/>
            <p:cNvSpPr/>
            <p:nvPr/>
          </p:nvSpPr>
          <p:spPr>
            <a:xfrm>
              <a:off x="568648" y="356644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21"/>
            <p:cNvSpPr/>
            <p:nvPr/>
          </p:nvSpPr>
          <p:spPr>
            <a:xfrm>
              <a:off x="3313688" y="309232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21"/>
            <p:cNvSpPr/>
            <p:nvPr/>
          </p:nvSpPr>
          <p:spPr>
            <a:xfrm>
              <a:off x="4561838" y="291526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cubicBezTo>
                    <a:pt x="0" y="1034"/>
                    <a:pt x="274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21"/>
            <p:cNvSpPr/>
            <p:nvPr/>
          </p:nvSpPr>
          <p:spPr>
            <a:xfrm>
              <a:off x="2849429" y="47958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21"/>
            <p:cNvSpPr/>
            <p:nvPr/>
          </p:nvSpPr>
          <p:spPr>
            <a:xfrm>
              <a:off x="5650703" y="38522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274" y="0"/>
                    <a:pt x="0" y="304"/>
                    <a:pt x="0" y="669"/>
                  </a:cubicBezTo>
                  <a:cubicBezTo>
                    <a:pt x="0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21"/>
            <p:cNvSpPr/>
            <p:nvPr/>
          </p:nvSpPr>
          <p:spPr>
            <a:xfrm>
              <a:off x="3571846" y="148920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2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22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21"/>
            <p:cNvSpPr/>
            <p:nvPr/>
          </p:nvSpPr>
          <p:spPr>
            <a:xfrm>
              <a:off x="4044461" y="8960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2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21"/>
            <p:cNvSpPr/>
            <p:nvPr/>
          </p:nvSpPr>
          <p:spPr>
            <a:xfrm>
              <a:off x="1712655" y="627262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21"/>
            <p:cNvSpPr/>
            <p:nvPr/>
          </p:nvSpPr>
          <p:spPr>
            <a:xfrm>
              <a:off x="1337910" y="116645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0" y="6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21"/>
            <p:cNvSpPr/>
            <p:nvPr/>
          </p:nvSpPr>
          <p:spPr>
            <a:xfrm>
              <a:off x="1743889" y="301431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21"/>
            <p:cNvSpPr/>
            <p:nvPr/>
          </p:nvSpPr>
          <p:spPr>
            <a:xfrm>
              <a:off x="5109387" y="5525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21"/>
            <p:cNvSpPr/>
            <p:nvPr/>
          </p:nvSpPr>
          <p:spPr>
            <a:xfrm>
              <a:off x="1853218" y="-5107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70" y="0"/>
                  </a:moveTo>
                  <a:cubicBezTo>
                    <a:pt x="305" y="0"/>
                    <a:pt x="1" y="304"/>
                    <a:pt x="1" y="669"/>
                  </a:cubicBezTo>
                  <a:cubicBezTo>
                    <a:pt x="1" y="1033"/>
                    <a:pt x="305" y="1337"/>
                    <a:pt x="670" y="1337"/>
                  </a:cubicBezTo>
                  <a:cubicBezTo>
                    <a:pt x="1065" y="1337"/>
                    <a:pt x="1369" y="1064"/>
                    <a:pt x="1369" y="669"/>
                  </a:cubicBezTo>
                  <a:cubicBezTo>
                    <a:pt x="1369" y="304"/>
                    <a:pt x="1065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21"/>
            <p:cNvSpPr/>
            <p:nvPr/>
          </p:nvSpPr>
          <p:spPr>
            <a:xfrm>
              <a:off x="1309848" y="91677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38"/>
                    <a:pt x="669" y="1338"/>
                  </a:cubicBezTo>
                  <a:cubicBezTo>
                    <a:pt x="1034" y="1338"/>
                    <a:pt x="1338" y="1065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21"/>
            <p:cNvSpPr/>
            <p:nvPr/>
          </p:nvSpPr>
          <p:spPr>
            <a:xfrm>
              <a:off x="469756" y="1022318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700" y="0"/>
                  </a:moveTo>
                  <a:cubicBezTo>
                    <a:pt x="305" y="0"/>
                    <a:pt x="1" y="274"/>
                    <a:pt x="1" y="669"/>
                  </a:cubicBezTo>
                  <a:cubicBezTo>
                    <a:pt x="1" y="1034"/>
                    <a:pt x="305" y="1338"/>
                    <a:pt x="70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274"/>
                    <a:pt x="1065" y="0"/>
                    <a:pt x="700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21"/>
            <p:cNvSpPr/>
            <p:nvPr/>
          </p:nvSpPr>
          <p:spPr>
            <a:xfrm>
              <a:off x="367716" y="260835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21"/>
            <p:cNvSpPr/>
            <p:nvPr/>
          </p:nvSpPr>
          <p:spPr>
            <a:xfrm>
              <a:off x="1376447" y="15157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21"/>
            <p:cNvSpPr/>
            <p:nvPr/>
          </p:nvSpPr>
          <p:spPr>
            <a:xfrm>
              <a:off x="8505044" y="2919437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21"/>
            <p:cNvSpPr/>
            <p:nvPr/>
          </p:nvSpPr>
          <p:spPr>
            <a:xfrm>
              <a:off x="8468605" y="3331674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275" y="395"/>
                    <a:pt x="366" y="304"/>
                    <a:pt x="366" y="213"/>
                  </a:cubicBezTo>
                  <a:cubicBezTo>
                    <a:pt x="366" y="91"/>
                    <a:pt x="27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21"/>
            <p:cNvSpPr/>
            <p:nvPr/>
          </p:nvSpPr>
          <p:spPr>
            <a:xfrm>
              <a:off x="8506106" y="3762610"/>
              <a:ext cx="13562" cy="13596"/>
            </a:xfrm>
            <a:custGeom>
              <a:rect b="b" l="l" r="r" t="t"/>
              <a:pathLst>
                <a:path extrusionOk="0" h="397" w="396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21"/>
            <p:cNvSpPr/>
            <p:nvPr/>
          </p:nvSpPr>
          <p:spPr>
            <a:xfrm>
              <a:off x="1129725" y="31443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5" y="304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21"/>
            <p:cNvSpPr/>
            <p:nvPr/>
          </p:nvSpPr>
          <p:spPr>
            <a:xfrm>
              <a:off x="8913103" y="3672060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92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66" y="304"/>
                    <a:pt x="366" y="183"/>
                  </a:cubicBezTo>
                  <a:cubicBezTo>
                    <a:pt x="36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21"/>
            <p:cNvSpPr/>
            <p:nvPr/>
          </p:nvSpPr>
          <p:spPr>
            <a:xfrm>
              <a:off x="9104649" y="357212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5" y="304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21"/>
            <p:cNvSpPr/>
            <p:nvPr/>
          </p:nvSpPr>
          <p:spPr>
            <a:xfrm>
              <a:off x="9068210" y="345136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21"/>
            <p:cNvSpPr/>
            <p:nvPr/>
          </p:nvSpPr>
          <p:spPr>
            <a:xfrm>
              <a:off x="8209402" y="990038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21"/>
            <p:cNvSpPr/>
            <p:nvPr/>
          </p:nvSpPr>
          <p:spPr>
            <a:xfrm>
              <a:off x="8172963" y="1403303"/>
              <a:ext cx="13596" cy="12535"/>
            </a:xfrm>
            <a:custGeom>
              <a:rect b="b" l="l" r="r" t="t"/>
              <a:pathLst>
                <a:path extrusionOk="0" h="366" w="397">
                  <a:moveTo>
                    <a:pt x="214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65"/>
                    <a:pt x="214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91"/>
                    <a:pt x="305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21"/>
            <p:cNvSpPr/>
            <p:nvPr/>
          </p:nvSpPr>
          <p:spPr>
            <a:xfrm>
              <a:off x="996466" y="15257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21"/>
            <p:cNvSpPr/>
            <p:nvPr/>
          </p:nvSpPr>
          <p:spPr>
            <a:xfrm>
              <a:off x="8110530" y="330055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21"/>
            <p:cNvSpPr/>
            <p:nvPr/>
          </p:nvSpPr>
          <p:spPr>
            <a:xfrm>
              <a:off x="8873564" y="9792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21"/>
            <p:cNvSpPr/>
            <p:nvPr/>
          </p:nvSpPr>
          <p:spPr>
            <a:xfrm>
              <a:off x="8815275" y="1030622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21"/>
            <p:cNvSpPr/>
            <p:nvPr/>
          </p:nvSpPr>
          <p:spPr>
            <a:xfrm>
              <a:off x="8521705" y="1592760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21"/>
            <p:cNvSpPr/>
            <p:nvPr/>
          </p:nvSpPr>
          <p:spPr>
            <a:xfrm>
              <a:off x="9054699" y="1170112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213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65" y="305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21"/>
            <p:cNvSpPr/>
            <p:nvPr/>
          </p:nvSpPr>
          <p:spPr>
            <a:xfrm>
              <a:off x="9187922" y="1032437"/>
              <a:ext cx="13562" cy="13014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2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6" y="300"/>
                    <a:pt x="366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21"/>
            <p:cNvSpPr/>
            <p:nvPr/>
          </p:nvSpPr>
          <p:spPr>
            <a:xfrm>
              <a:off x="8799658" y="489306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21"/>
            <p:cNvSpPr/>
            <p:nvPr/>
          </p:nvSpPr>
          <p:spPr>
            <a:xfrm>
              <a:off x="9207717" y="641296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21"/>
            <p:cNvSpPr/>
            <p:nvPr/>
          </p:nvSpPr>
          <p:spPr>
            <a:xfrm>
              <a:off x="8350981" y="608008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2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21"/>
            <p:cNvSpPr/>
            <p:nvPr/>
          </p:nvSpPr>
          <p:spPr>
            <a:xfrm>
              <a:off x="1402487" y="414391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274" y="396"/>
                    <a:pt x="365" y="304"/>
                    <a:pt x="365" y="21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21"/>
            <p:cNvSpPr/>
            <p:nvPr/>
          </p:nvSpPr>
          <p:spPr>
            <a:xfrm>
              <a:off x="1876130" y="374835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61" y="0"/>
                    <a:pt x="1" y="92"/>
                    <a:pt x="1" y="183"/>
                  </a:cubicBezTo>
                  <a:cubicBezTo>
                    <a:pt x="1" y="304"/>
                    <a:pt x="61" y="365"/>
                    <a:pt x="183" y="365"/>
                  </a:cubicBezTo>
                  <a:cubicBezTo>
                    <a:pt x="274" y="365"/>
                    <a:pt x="365" y="304"/>
                    <a:pt x="365" y="18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21"/>
            <p:cNvSpPr/>
            <p:nvPr/>
          </p:nvSpPr>
          <p:spPr>
            <a:xfrm>
              <a:off x="1116212" y="163528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21"/>
            <p:cNvSpPr/>
            <p:nvPr/>
          </p:nvSpPr>
          <p:spPr>
            <a:xfrm>
              <a:off x="9001607" y="3017833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61" y="1"/>
                    <a:pt x="1" y="92"/>
                    <a:pt x="1" y="213"/>
                  </a:cubicBezTo>
                  <a:cubicBezTo>
                    <a:pt x="1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21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21"/>
            <p:cNvSpPr/>
            <p:nvPr/>
          </p:nvSpPr>
          <p:spPr>
            <a:xfrm>
              <a:off x="9093219" y="3436303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21"/>
            <p:cNvSpPr/>
            <p:nvPr/>
          </p:nvSpPr>
          <p:spPr>
            <a:xfrm>
              <a:off x="9061960" y="2302711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21"/>
            <p:cNvSpPr/>
            <p:nvPr/>
          </p:nvSpPr>
          <p:spPr>
            <a:xfrm>
              <a:off x="8768424" y="2864815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3"/>
                    <a:pt x="54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21"/>
            <p:cNvSpPr/>
            <p:nvPr/>
          </p:nvSpPr>
          <p:spPr>
            <a:xfrm>
              <a:off x="8912084" y="3869363"/>
              <a:ext cx="13562" cy="13562"/>
            </a:xfrm>
            <a:custGeom>
              <a:rect b="b" l="l" r="r" t="t"/>
              <a:pathLst>
                <a:path extrusionOk="0" h="396" w="39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4" y="395"/>
                    <a:pt x="396" y="304"/>
                    <a:pt x="396" y="213"/>
                  </a:cubicBezTo>
                  <a:cubicBezTo>
                    <a:pt x="396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21"/>
            <p:cNvSpPr/>
            <p:nvPr/>
          </p:nvSpPr>
          <p:spPr>
            <a:xfrm>
              <a:off x="8461327" y="3144857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5" y="304"/>
                    <a:pt x="365" y="182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21"/>
            <p:cNvSpPr/>
            <p:nvPr/>
          </p:nvSpPr>
          <p:spPr>
            <a:xfrm>
              <a:off x="9080719" y="4462701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21"/>
            <p:cNvSpPr/>
            <p:nvPr/>
          </p:nvSpPr>
          <p:spPr>
            <a:xfrm>
              <a:off x="8509763" y="353413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21"/>
            <p:cNvSpPr/>
            <p:nvPr/>
          </p:nvSpPr>
          <p:spPr>
            <a:xfrm>
              <a:off x="4773145" y="35399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5" y="305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21"/>
            <p:cNvSpPr/>
            <p:nvPr/>
          </p:nvSpPr>
          <p:spPr>
            <a:xfrm>
              <a:off x="7493219" y="249881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1" y="62"/>
                    <a:pt x="1" y="183"/>
                  </a:cubicBezTo>
                  <a:cubicBezTo>
                    <a:pt x="1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21"/>
            <p:cNvSpPr/>
            <p:nvPr/>
          </p:nvSpPr>
          <p:spPr>
            <a:xfrm>
              <a:off x="6829091" y="600713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21"/>
            <p:cNvSpPr/>
            <p:nvPr/>
          </p:nvSpPr>
          <p:spPr>
            <a:xfrm>
              <a:off x="2440308" y="23844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21"/>
            <p:cNvSpPr/>
            <p:nvPr/>
          </p:nvSpPr>
          <p:spPr>
            <a:xfrm>
              <a:off x="8320306" y="4682318"/>
              <a:ext cx="46885" cy="45857"/>
            </a:xfrm>
            <a:custGeom>
              <a:rect b="b" l="l" r="r" t="t"/>
              <a:pathLst>
                <a:path extrusionOk="0" h="1339" w="1369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21"/>
            <p:cNvSpPr/>
            <p:nvPr/>
          </p:nvSpPr>
          <p:spPr>
            <a:xfrm>
              <a:off x="8722619" y="4640168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700" y="0"/>
                  </a:moveTo>
                  <a:cubicBezTo>
                    <a:pt x="304" y="0"/>
                    <a:pt x="1" y="304"/>
                    <a:pt x="1" y="669"/>
                  </a:cubicBezTo>
                  <a:cubicBezTo>
                    <a:pt x="1" y="1064"/>
                    <a:pt x="304" y="1338"/>
                    <a:pt x="700" y="1338"/>
                  </a:cubicBezTo>
                  <a:cubicBezTo>
                    <a:pt x="1064" y="133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700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21"/>
            <p:cNvSpPr/>
            <p:nvPr/>
          </p:nvSpPr>
          <p:spPr>
            <a:xfrm>
              <a:off x="8698688" y="2534806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21"/>
            <p:cNvSpPr/>
            <p:nvPr/>
          </p:nvSpPr>
          <p:spPr>
            <a:xfrm>
              <a:off x="7383935" y="53615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4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21"/>
            <p:cNvSpPr/>
            <p:nvPr/>
          </p:nvSpPr>
          <p:spPr>
            <a:xfrm>
              <a:off x="7240266" y="135392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21"/>
            <p:cNvSpPr/>
            <p:nvPr/>
          </p:nvSpPr>
          <p:spPr>
            <a:xfrm>
              <a:off x="8307282" y="2028936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21"/>
            <p:cNvSpPr/>
            <p:nvPr/>
          </p:nvSpPr>
          <p:spPr>
            <a:xfrm>
              <a:off x="8920939" y="4796842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21"/>
            <p:cNvSpPr/>
            <p:nvPr/>
          </p:nvSpPr>
          <p:spPr>
            <a:xfrm>
              <a:off x="8529533" y="3690305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61"/>
                    <a:pt x="0" y="182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21"/>
            <p:cNvSpPr/>
            <p:nvPr/>
          </p:nvSpPr>
          <p:spPr>
            <a:xfrm>
              <a:off x="8879302" y="3477936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65"/>
                    <a:pt x="183" y="365"/>
                  </a:cubicBezTo>
                  <a:cubicBezTo>
                    <a:pt x="274" y="365"/>
                    <a:pt x="365" y="304"/>
                    <a:pt x="365" y="18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21"/>
            <p:cNvSpPr/>
            <p:nvPr/>
          </p:nvSpPr>
          <p:spPr>
            <a:xfrm>
              <a:off x="8928728" y="2745086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4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274"/>
                    <a:pt x="92" y="366"/>
                    <a:pt x="214" y="366"/>
                  </a:cubicBezTo>
                  <a:cubicBezTo>
                    <a:pt x="305" y="366"/>
                    <a:pt x="396" y="274"/>
                    <a:pt x="396" y="183"/>
                  </a:cubicBezTo>
                  <a:cubicBezTo>
                    <a:pt x="396" y="62"/>
                    <a:pt x="305" y="1"/>
                    <a:pt x="21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21"/>
            <p:cNvSpPr/>
            <p:nvPr/>
          </p:nvSpPr>
          <p:spPr>
            <a:xfrm>
              <a:off x="8683071" y="2426550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61" y="1"/>
                    <a:pt x="0" y="92"/>
                    <a:pt x="0" y="214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274" y="396"/>
                    <a:pt x="365" y="305"/>
                    <a:pt x="365" y="214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21"/>
            <p:cNvSpPr/>
            <p:nvPr/>
          </p:nvSpPr>
          <p:spPr>
            <a:xfrm>
              <a:off x="9083340" y="4026513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38"/>
                    <a:pt x="669" y="1338"/>
                  </a:cubicBezTo>
                  <a:cubicBezTo>
                    <a:pt x="1064" y="1338"/>
                    <a:pt x="1338" y="1064"/>
                    <a:pt x="1338" y="669"/>
                  </a:cubicBezTo>
                  <a:cubicBezTo>
                    <a:pt x="133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21"/>
            <p:cNvSpPr/>
            <p:nvPr/>
          </p:nvSpPr>
          <p:spPr>
            <a:xfrm>
              <a:off x="5693375" y="4543902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21"/>
            <p:cNvSpPr/>
            <p:nvPr/>
          </p:nvSpPr>
          <p:spPr>
            <a:xfrm>
              <a:off x="5949444" y="481144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21"/>
            <p:cNvSpPr/>
            <p:nvPr/>
          </p:nvSpPr>
          <p:spPr>
            <a:xfrm>
              <a:off x="8075144" y="512682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670"/>
                    <a:pt x="335" y="670"/>
                  </a:cubicBezTo>
                  <a:cubicBezTo>
                    <a:pt x="517" y="670"/>
                    <a:pt x="669" y="54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21"/>
            <p:cNvSpPr/>
            <p:nvPr/>
          </p:nvSpPr>
          <p:spPr>
            <a:xfrm>
              <a:off x="6345037" y="4699008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21"/>
            <p:cNvSpPr/>
            <p:nvPr/>
          </p:nvSpPr>
          <p:spPr>
            <a:xfrm>
              <a:off x="8222435" y="5120583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1" y="61"/>
                    <a:pt x="1" y="183"/>
                  </a:cubicBezTo>
                  <a:cubicBezTo>
                    <a:pt x="1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21"/>
            <p:cNvSpPr/>
            <p:nvPr/>
          </p:nvSpPr>
          <p:spPr>
            <a:xfrm>
              <a:off x="8568027" y="5097672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62"/>
                    <a:pt x="1" y="183"/>
                  </a:cubicBezTo>
                  <a:cubicBezTo>
                    <a:pt x="1" y="274"/>
                    <a:pt x="62" y="366"/>
                    <a:pt x="183" y="366"/>
                  </a:cubicBezTo>
                  <a:cubicBezTo>
                    <a:pt x="274" y="366"/>
                    <a:pt x="366" y="274"/>
                    <a:pt x="366" y="183"/>
                  </a:cubicBezTo>
                  <a:cubicBezTo>
                    <a:pt x="366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21"/>
            <p:cNvSpPr/>
            <p:nvPr/>
          </p:nvSpPr>
          <p:spPr>
            <a:xfrm>
              <a:off x="6458490" y="4962372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4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4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21"/>
            <p:cNvSpPr/>
            <p:nvPr/>
          </p:nvSpPr>
          <p:spPr>
            <a:xfrm>
              <a:off x="8638284" y="15479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21"/>
            <p:cNvSpPr/>
            <p:nvPr/>
          </p:nvSpPr>
          <p:spPr>
            <a:xfrm>
              <a:off x="8616434" y="2655597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21"/>
            <p:cNvSpPr/>
            <p:nvPr/>
          </p:nvSpPr>
          <p:spPr>
            <a:xfrm>
              <a:off x="6724979" y="4687570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21"/>
            <p:cNvSpPr/>
            <p:nvPr/>
          </p:nvSpPr>
          <p:spPr>
            <a:xfrm>
              <a:off x="8404091" y="4916583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61"/>
                    <a:pt x="0" y="182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65" y="27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21"/>
            <p:cNvSpPr/>
            <p:nvPr/>
          </p:nvSpPr>
          <p:spPr>
            <a:xfrm>
              <a:off x="8661728" y="3551568"/>
              <a:ext cx="14624" cy="13048"/>
            </a:xfrm>
            <a:custGeom>
              <a:rect b="b" l="l" r="r" t="t"/>
              <a:pathLst>
                <a:path extrusionOk="0" h="381" w="427">
                  <a:moveTo>
                    <a:pt x="197" y="1"/>
                  </a:moveTo>
                  <a:cubicBezTo>
                    <a:pt x="123" y="1"/>
                    <a:pt x="56" y="60"/>
                    <a:pt x="31" y="160"/>
                  </a:cubicBezTo>
                  <a:cubicBezTo>
                    <a:pt x="1" y="252"/>
                    <a:pt x="92" y="343"/>
                    <a:pt x="183" y="373"/>
                  </a:cubicBezTo>
                  <a:cubicBezTo>
                    <a:pt x="199" y="378"/>
                    <a:pt x="215" y="381"/>
                    <a:pt x="232" y="381"/>
                  </a:cubicBezTo>
                  <a:cubicBezTo>
                    <a:pt x="312" y="381"/>
                    <a:pt x="396" y="322"/>
                    <a:pt x="396" y="221"/>
                  </a:cubicBezTo>
                  <a:cubicBezTo>
                    <a:pt x="426" y="130"/>
                    <a:pt x="365" y="39"/>
                    <a:pt x="244" y="8"/>
                  </a:cubicBezTo>
                  <a:cubicBezTo>
                    <a:pt x="228" y="3"/>
                    <a:pt x="212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21"/>
            <p:cNvSpPr/>
            <p:nvPr/>
          </p:nvSpPr>
          <p:spPr>
            <a:xfrm>
              <a:off x="8533677" y="4583172"/>
              <a:ext cx="13562" cy="12809"/>
            </a:xfrm>
            <a:custGeom>
              <a:rect b="b" l="l" r="r" t="t"/>
              <a:pathLst>
                <a:path extrusionOk="0" h="374" w="396">
                  <a:moveTo>
                    <a:pt x="182" y="1"/>
                  </a:moveTo>
                  <a:cubicBezTo>
                    <a:pt x="92" y="1"/>
                    <a:pt x="26" y="55"/>
                    <a:pt x="1" y="130"/>
                  </a:cubicBezTo>
                  <a:cubicBezTo>
                    <a:pt x="1" y="252"/>
                    <a:pt x="62" y="343"/>
                    <a:pt x="153" y="373"/>
                  </a:cubicBezTo>
                  <a:cubicBezTo>
                    <a:pt x="244" y="373"/>
                    <a:pt x="366" y="312"/>
                    <a:pt x="366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2" y="3"/>
                    <a:pt x="202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21"/>
            <p:cNvSpPr/>
            <p:nvPr/>
          </p:nvSpPr>
          <p:spPr>
            <a:xfrm>
              <a:off x="7943455" y="5110172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274" y="365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21"/>
            <p:cNvSpPr/>
            <p:nvPr/>
          </p:nvSpPr>
          <p:spPr>
            <a:xfrm>
              <a:off x="8682550" y="3160428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21"/>
            <p:cNvSpPr/>
            <p:nvPr/>
          </p:nvSpPr>
          <p:spPr>
            <a:xfrm>
              <a:off x="8750215" y="3812089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2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21"/>
            <p:cNvSpPr/>
            <p:nvPr/>
          </p:nvSpPr>
          <p:spPr>
            <a:xfrm>
              <a:off x="8903241" y="4206620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304"/>
                    <a:pt x="91" y="395"/>
                    <a:pt x="183" y="395"/>
                  </a:cubicBezTo>
                  <a:cubicBezTo>
                    <a:pt x="304" y="395"/>
                    <a:pt x="365" y="30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21"/>
            <p:cNvSpPr/>
            <p:nvPr/>
          </p:nvSpPr>
          <p:spPr>
            <a:xfrm>
              <a:off x="8310398" y="4122315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21"/>
            <p:cNvSpPr/>
            <p:nvPr/>
          </p:nvSpPr>
          <p:spPr>
            <a:xfrm>
              <a:off x="8660168" y="3911008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21"/>
            <p:cNvSpPr/>
            <p:nvPr/>
          </p:nvSpPr>
          <p:spPr>
            <a:xfrm>
              <a:off x="9099461" y="3196879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21"/>
            <p:cNvSpPr/>
            <p:nvPr/>
          </p:nvSpPr>
          <p:spPr>
            <a:xfrm>
              <a:off x="8442593" y="3984640"/>
              <a:ext cx="14589" cy="13014"/>
            </a:xfrm>
            <a:custGeom>
              <a:rect b="b" l="l" r="r" t="t"/>
              <a:pathLst>
                <a:path extrusionOk="0" h="380" w="426">
                  <a:moveTo>
                    <a:pt x="196" y="0"/>
                  </a:moveTo>
                  <a:cubicBezTo>
                    <a:pt x="122" y="0"/>
                    <a:pt x="56" y="55"/>
                    <a:pt x="31" y="130"/>
                  </a:cubicBezTo>
                  <a:cubicBezTo>
                    <a:pt x="0" y="251"/>
                    <a:pt x="92" y="343"/>
                    <a:pt x="183" y="373"/>
                  </a:cubicBezTo>
                  <a:cubicBezTo>
                    <a:pt x="195" y="377"/>
                    <a:pt x="208" y="379"/>
                    <a:pt x="221" y="379"/>
                  </a:cubicBezTo>
                  <a:cubicBezTo>
                    <a:pt x="304" y="379"/>
                    <a:pt x="396" y="300"/>
                    <a:pt x="396" y="221"/>
                  </a:cubicBezTo>
                  <a:cubicBezTo>
                    <a:pt x="426" y="130"/>
                    <a:pt x="365" y="8"/>
                    <a:pt x="244" y="8"/>
                  </a:cubicBezTo>
                  <a:cubicBezTo>
                    <a:pt x="227" y="3"/>
                    <a:pt x="211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21"/>
            <p:cNvSpPr/>
            <p:nvPr/>
          </p:nvSpPr>
          <p:spPr>
            <a:xfrm>
              <a:off x="6694807" y="514306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61" y="0"/>
                    <a:pt x="0" y="92"/>
                    <a:pt x="0" y="183"/>
                  </a:cubicBezTo>
                  <a:cubicBezTo>
                    <a:pt x="0" y="304"/>
                    <a:pt x="61" y="396"/>
                    <a:pt x="182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21"/>
            <p:cNvSpPr/>
            <p:nvPr/>
          </p:nvSpPr>
          <p:spPr>
            <a:xfrm>
              <a:off x="7143449" y="57259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365" y="305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21"/>
            <p:cNvSpPr/>
            <p:nvPr/>
          </p:nvSpPr>
          <p:spPr>
            <a:xfrm>
              <a:off x="6977931" y="295294"/>
              <a:ext cx="14624" cy="12980"/>
            </a:xfrm>
            <a:custGeom>
              <a:rect b="b" l="l" r="r" t="t"/>
              <a:pathLst>
                <a:path extrusionOk="0" h="379" w="427">
                  <a:moveTo>
                    <a:pt x="225" y="0"/>
                  </a:moveTo>
                  <a:cubicBezTo>
                    <a:pt x="180" y="0"/>
                    <a:pt x="133" y="15"/>
                    <a:pt x="92" y="43"/>
                  </a:cubicBezTo>
                  <a:cubicBezTo>
                    <a:pt x="1" y="73"/>
                    <a:pt x="1" y="195"/>
                    <a:pt x="62" y="286"/>
                  </a:cubicBezTo>
                  <a:cubicBezTo>
                    <a:pt x="101" y="345"/>
                    <a:pt x="153" y="378"/>
                    <a:pt x="209" y="378"/>
                  </a:cubicBezTo>
                  <a:cubicBezTo>
                    <a:pt x="240" y="378"/>
                    <a:pt x="272" y="368"/>
                    <a:pt x="305" y="347"/>
                  </a:cubicBezTo>
                  <a:cubicBezTo>
                    <a:pt x="396" y="286"/>
                    <a:pt x="426" y="164"/>
                    <a:pt x="365" y="73"/>
                  </a:cubicBezTo>
                  <a:cubicBezTo>
                    <a:pt x="332" y="23"/>
                    <a:pt x="280" y="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21"/>
            <p:cNvSpPr/>
            <p:nvPr/>
          </p:nvSpPr>
          <p:spPr>
            <a:xfrm>
              <a:off x="6660456" y="80"/>
              <a:ext cx="13562" cy="12774"/>
            </a:xfrm>
            <a:custGeom>
              <a:rect b="b" l="l" r="r" t="t"/>
              <a:pathLst>
                <a:path extrusionOk="0" h="373" w="396">
                  <a:moveTo>
                    <a:pt x="243" y="0"/>
                  </a:moveTo>
                  <a:cubicBezTo>
                    <a:pt x="122" y="0"/>
                    <a:pt x="30" y="61"/>
                    <a:pt x="0" y="152"/>
                  </a:cubicBezTo>
                  <a:cubicBezTo>
                    <a:pt x="0" y="243"/>
                    <a:pt x="61" y="365"/>
                    <a:pt x="152" y="365"/>
                  </a:cubicBezTo>
                  <a:cubicBezTo>
                    <a:pt x="174" y="370"/>
                    <a:pt x="194" y="373"/>
                    <a:pt x="213" y="373"/>
                  </a:cubicBezTo>
                  <a:cubicBezTo>
                    <a:pt x="303" y="373"/>
                    <a:pt x="365" y="318"/>
                    <a:pt x="365" y="243"/>
                  </a:cubicBezTo>
                  <a:cubicBezTo>
                    <a:pt x="395" y="122"/>
                    <a:pt x="334" y="3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21"/>
            <p:cNvSpPr/>
            <p:nvPr/>
          </p:nvSpPr>
          <p:spPr>
            <a:xfrm>
              <a:off x="6070201" y="52783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21"/>
            <p:cNvSpPr/>
            <p:nvPr/>
          </p:nvSpPr>
          <p:spPr>
            <a:xfrm>
              <a:off x="7748260" y="10624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21"/>
            <p:cNvSpPr/>
            <p:nvPr/>
          </p:nvSpPr>
          <p:spPr>
            <a:xfrm>
              <a:off x="7974156" y="46433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21"/>
            <p:cNvSpPr/>
            <p:nvPr/>
          </p:nvSpPr>
          <p:spPr>
            <a:xfrm>
              <a:off x="8107413" y="325877"/>
              <a:ext cx="13562" cy="12809"/>
            </a:xfrm>
            <a:custGeom>
              <a:rect b="b" l="l" r="r" t="t"/>
              <a:pathLst>
                <a:path extrusionOk="0" h="374" w="396">
                  <a:moveTo>
                    <a:pt x="243" y="1"/>
                  </a:moveTo>
                  <a:cubicBezTo>
                    <a:pt x="122" y="1"/>
                    <a:pt x="30" y="62"/>
                    <a:pt x="0" y="153"/>
                  </a:cubicBezTo>
                  <a:cubicBezTo>
                    <a:pt x="0" y="244"/>
                    <a:pt x="61" y="366"/>
                    <a:pt x="152" y="366"/>
                  </a:cubicBezTo>
                  <a:cubicBezTo>
                    <a:pt x="168" y="371"/>
                    <a:pt x="185" y="374"/>
                    <a:pt x="202" y="374"/>
                  </a:cubicBezTo>
                  <a:cubicBezTo>
                    <a:pt x="282" y="374"/>
                    <a:pt x="365" y="319"/>
                    <a:pt x="365" y="244"/>
                  </a:cubicBezTo>
                  <a:cubicBezTo>
                    <a:pt x="395" y="122"/>
                    <a:pt x="334" y="3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21"/>
            <p:cNvSpPr/>
            <p:nvPr/>
          </p:nvSpPr>
          <p:spPr>
            <a:xfrm>
              <a:off x="8979757" y="4126459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62"/>
                    <a:pt x="0" y="183"/>
                  </a:cubicBezTo>
                  <a:cubicBezTo>
                    <a:pt x="0" y="274"/>
                    <a:pt x="61" y="366"/>
                    <a:pt x="183" y="366"/>
                  </a:cubicBezTo>
                  <a:cubicBezTo>
                    <a:pt x="274" y="366"/>
                    <a:pt x="365" y="274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21"/>
            <p:cNvSpPr/>
            <p:nvPr/>
          </p:nvSpPr>
          <p:spPr>
            <a:xfrm>
              <a:off x="8463416" y="35934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21"/>
            <p:cNvSpPr/>
            <p:nvPr/>
          </p:nvSpPr>
          <p:spPr>
            <a:xfrm>
              <a:off x="9203539" y="2637891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21"/>
            <p:cNvSpPr/>
            <p:nvPr/>
          </p:nvSpPr>
          <p:spPr>
            <a:xfrm>
              <a:off x="9143693" y="448453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274"/>
                    <a:pt x="92" y="366"/>
                    <a:pt x="183" y="366"/>
                  </a:cubicBezTo>
                  <a:cubicBezTo>
                    <a:pt x="305" y="366"/>
                    <a:pt x="365" y="274"/>
                    <a:pt x="365" y="183"/>
                  </a:cubicBezTo>
                  <a:cubicBezTo>
                    <a:pt x="365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21"/>
            <p:cNvSpPr/>
            <p:nvPr/>
          </p:nvSpPr>
          <p:spPr>
            <a:xfrm>
              <a:off x="8140198" y="5116405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274" y="365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21"/>
            <p:cNvSpPr/>
            <p:nvPr/>
          </p:nvSpPr>
          <p:spPr>
            <a:xfrm>
              <a:off x="9093211" y="5021172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21"/>
            <p:cNvSpPr/>
            <p:nvPr/>
          </p:nvSpPr>
          <p:spPr>
            <a:xfrm>
              <a:off x="8613841" y="507684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21"/>
            <p:cNvSpPr/>
            <p:nvPr/>
          </p:nvSpPr>
          <p:spPr>
            <a:xfrm>
              <a:off x="6628187" y="5014428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21"/>
            <p:cNvSpPr/>
            <p:nvPr/>
          </p:nvSpPr>
          <p:spPr>
            <a:xfrm>
              <a:off x="7853958" y="486451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21"/>
            <p:cNvSpPr/>
            <p:nvPr/>
          </p:nvSpPr>
          <p:spPr>
            <a:xfrm>
              <a:off x="-14298" y="503914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70" y="0"/>
                  </a:moveTo>
                  <a:cubicBezTo>
                    <a:pt x="305" y="0"/>
                    <a:pt x="1" y="30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4"/>
                    <a:pt x="1034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21"/>
            <p:cNvSpPr/>
            <p:nvPr/>
          </p:nvSpPr>
          <p:spPr>
            <a:xfrm>
              <a:off x="487447" y="3038655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1" y="122"/>
                    <a:pt x="1" y="335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22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21"/>
            <p:cNvSpPr/>
            <p:nvPr/>
          </p:nvSpPr>
          <p:spPr>
            <a:xfrm>
              <a:off x="518696" y="682960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21"/>
            <p:cNvSpPr/>
            <p:nvPr/>
          </p:nvSpPr>
          <p:spPr>
            <a:xfrm>
              <a:off x="429158" y="3971386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21"/>
            <p:cNvSpPr/>
            <p:nvPr/>
          </p:nvSpPr>
          <p:spPr>
            <a:xfrm>
              <a:off x="136650" y="453349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5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21"/>
            <p:cNvSpPr/>
            <p:nvPr/>
          </p:nvSpPr>
          <p:spPr>
            <a:xfrm>
              <a:off x="669610" y="411087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62" y="0"/>
                    <a:pt x="1" y="91"/>
                    <a:pt x="1" y="213"/>
                  </a:cubicBezTo>
                  <a:cubicBezTo>
                    <a:pt x="1" y="304"/>
                    <a:pt x="62" y="395"/>
                    <a:pt x="183" y="395"/>
                  </a:cubicBezTo>
                  <a:cubicBezTo>
                    <a:pt x="274" y="395"/>
                    <a:pt x="366" y="304"/>
                    <a:pt x="366" y="213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21"/>
            <p:cNvSpPr/>
            <p:nvPr/>
          </p:nvSpPr>
          <p:spPr>
            <a:xfrm>
              <a:off x="215777" y="713132"/>
              <a:ext cx="13562" cy="13596"/>
            </a:xfrm>
            <a:custGeom>
              <a:rect b="b" l="l" r="r" t="t"/>
              <a:pathLst>
                <a:path extrusionOk="0" h="397" w="39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96" y="305"/>
                    <a:pt x="396" y="183"/>
                  </a:cubicBezTo>
                  <a:cubicBezTo>
                    <a:pt x="396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21"/>
            <p:cNvSpPr/>
            <p:nvPr/>
          </p:nvSpPr>
          <p:spPr>
            <a:xfrm>
              <a:off x="101253" y="338396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65"/>
                    <a:pt x="183" y="365"/>
                  </a:cubicBezTo>
                  <a:cubicBezTo>
                    <a:pt x="274" y="365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21"/>
            <p:cNvSpPr/>
            <p:nvPr/>
          </p:nvSpPr>
          <p:spPr>
            <a:xfrm>
              <a:off x="772660" y="4943638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21"/>
            <p:cNvSpPr/>
            <p:nvPr/>
          </p:nvSpPr>
          <p:spPr>
            <a:xfrm>
              <a:off x="1526345" y="4595958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21"/>
            <p:cNvSpPr/>
            <p:nvPr/>
          </p:nvSpPr>
          <p:spPr>
            <a:xfrm>
              <a:off x="801839" y="3973201"/>
              <a:ext cx="14589" cy="12980"/>
            </a:xfrm>
            <a:custGeom>
              <a:rect b="b" l="l" r="r" t="t"/>
              <a:pathLst>
                <a:path extrusionOk="0" h="379" w="426">
                  <a:moveTo>
                    <a:pt x="197" y="0"/>
                  </a:moveTo>
                  <a:cubicBezTo>
                    <a:pt x="122" y="0"/>
                    <a:pt x="56" y="59"/>
                    <a:pt x="30" y="160"/>
                  </a:cubicBezTo>
                  <a:cubicBezTo>
                    <a:pt x="0" y="251"/>
                    <a:pt x="61" y="342"/>
                    <a:pt x="182" y="373"/>
                  </a:cubicBezTo>
                  <a:cubicBezTo>
                    <a:pt x="195" y="377"/>
                    <a:pt x="207" y="379"/>
                    <a:pt x="219" y="379"/>
                  </a:cubicBezTo>
                  <a:cubicBezTo>
                    <a:pt x="297" y="379"/>
                    <a:pt x="369" y="300"/>
                    <a:pt x="395" y="221"/>
                  </a:cubicBezTo>
                  <a:cubicBezTo>
                    <a:pt x="426" y="130"/>
                    <a:pt x="334" y="38"/>
                    <a:pt x="243" y="8"/>
                  </a:cubicBezTo>
                  <a:cubicBezTo>
                    <a:pt x="228" y="3"/>
                    <a:pt x="212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21"/>
            <p:cNvSpPr/>
            <p:nvPr/>
          </p:nvSpPr>
          <p:spPr>
            <a:xfrm>
              <a:off x="635259" y="4899939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274" y="395"/>
                    <a:pt x="365" y="304"/>
                    <a:pt x="365" y="21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21"/>
            <p:cNvSpPr/>
            <p:nvPr/>
          </p:nvSpPr>
          <p:spPr>
            <a:xfrm>
              <a:off x="413541" y="3430070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92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21"/>
            <p:cNvSpPr/>
            <p:nvPr/>
          </p:nvSpPr>
          <p:spPr>
            <a:xfrm>
              <a:off x="821600" y="3582060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21"/>
            <p:cNvSpPr/>
            <p:nvPr/>
          </p:nvSpPr>
          <p:spPr>
            <a:xfrm>
              <a:off x="194289" y="2463863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213" y="0"/>
                  </a:moveTo>
                  <a:cubicBezTo>
                    <a:pt x="92" y="0"/>
                    <a:pt x="0" y="91"/>
                    <a:pt x="0" y="182"/>
                  </a:cubicBezTo>
                  <a:cubicBezTo>
                    <a:pt x="0" y="304"/>
                    <a:pt x="92" y="365"/>
                    <a:pt x="213" y="365"/>
                  </a:cubicBezTo>
                  <a:cubicBezTo>
                    <a:pt x="304" y="365"/>
                    <a:pt x="396" y="304"/>
                    <a:pt x="396" y="182"/>
                  </a:cubicBezTo>
                  <a:cubicBezTo>
                    <a:pt x="396" y="91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21"/>
            <p:cNvSpPr/>
            <p:nvPr/>
          </p:nvSpPr>
          <p:spPr>
            <a:xfrm>
              <a:off x="8424888" y="438153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21"/>
            <p:cNvSpPr/>
            <p:nvPr/>
          </p:nvSpPr>
          <p:spPr>
            <a:xfrm>
              <a:off x="8523786" y="5005044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21"/>
            <p:cNvSpPr/>
            <p:nvPr/>
          </p:nvSpPr>
          <p:spPr>
            <a:xfrm>
              <a:off x="7745143" y="4712399"/>
              <a:ext cx="22946" cy="22055"/>
            </a:xfrm>
            <a:custGeom>
              <a:rect b="b" l="l" r="r" t="t"/>
              <a:pathLst>
                <a:path extrusionOk="0" h="644" w="670">
                  <a:moveTo>
                    <a:pt x="381" y="1"/>
                  </a:moveTo>
                  <a:cubicBezTo>
                    <a:pt x="366" y="1"/>
                    <a:pt x="350" y="2"/>
                    <a:pt x="335" y="5"/>
                  </a:cubicBezTo>
                  <a:cubicBezTo>
                    <a:pt x="152" y="5"/>
                    <a:pt x="0" y="126"/>
                    <a:pt x="0" y="339"/>
                  </a:cubicBezTo>
                  <a:cubicBezTo>
                    <a:pt x="0" y="491"/>
                    <a:pt x="152" y="643"/>
                    <a:pt x="335" y="643"/>
                  </a:cubicBezTo>
                  <a:cubicBezTo>
                    <a:pt x="517" y="643"/>
                    <a:pt x="669" y="522"/>
                    <a:pt x="669" y="339"/>
                  </a:cubicBezTo>
                  <a:cubicBezTo>
                    <a:pt x="669" y="145"/>
                    <a:pt x="542" y="1"/>
                    <a:pt x="381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21"/>
            <p:cNvSpPr/>
            <p:nvPr/>
          </p:nvSpPr>
          <p:spPr>
            <a:xfrm>
              <a:off x="970474" y="465842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21"/>
            <p:cNvSpPr/>
            <p:nvPr/>
          </p:nvSpPr>
          <p:spPr>
            <a:xfrm>
              <a:off x="2298763" y="4984256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2" y="0"/>
                  </a:moveTo>
                  <a:cubicBezTo>
                    <a:pt x="91" y="0"/>
                    <a:pt x="0" y="61"/>
                    <a:pt x="0" y="182"/>
                  </a:cubicBezTo>
                  <a:cubicBezTo>
                    <a:pt x="0" y="274"/>
                    <a:pt x="91" y="365"/>
                    <a:pt x="182" y="365"/>
                  </a:cubicBezTo>
                  <a:cubicBezTo>
                    <a:pt x="304" y="365"/>
                    <a:pt x="365" y="274"/>
                    <a:pt x="365" y="182"/>
                  </a:cubicBezTo>
                  <a:cubicBezTo>
                    <a:pt x="365" y="6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21"/>
            <p:cNvSpPr/>
            <p:nvPr/>
          </p:nvSpPr>
          <p:spPr>
            <a:xfrm>
              <a:off x="1507612" y="5129705"/>
              <a:ext cx="13562" cy="12809"/>
            </a:xfrm>
            <a:custGeom>
              <a:rect b="b" l="l" r="r" t="t"/>
              <a:pathLst>
                <a:path extrusionOk="0" h="374" w="396">
                  <a:moveTo>
                    <a:pt x="193" y="1"/>
                  </a:moveTo>
                  <a:cubicBezTo>
                    <a:pt x="113" y="1"/>
                    <a:pt x="31" y="55"/>
                    <a:pt x="31" y="130"/>
                  </a:cubicBezTo>
                  <a:cubicBezTo>
                    <a:pt x="0" y="252"/>
                    <a:pt x="61" y="343"/>
                    <a:pt x="183" y="373"/>
                  </a:cubicBezTo>
                  <a:cubicBezTo>
                    <a:pt x="274" y="373"/>
                    <a:pt x="365" y="312"/>
                    <a:pt x="395" y="221"/>
                  </a:cubicBezTo>
                  <a:cubicBezTo>
                    <a:pt x="395" y="130"/>
                    <a:pt x="335" y="8"/>
                    <a:pt x="243" y="8"/>
                  </a:cubicBezTo>
                  <a:cubicBezTo>
                    <a:pt x="227" y="3"/>
                    <a:pt x="21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21"/>
            <p:cNvSpPr/>
            <p:nvPr/>
          </p:nvSpPr>
          <p:spPr>
            <a:xfrm>
              <a:off x="1578401" y="4862437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213" y="366"/>
                  </a:cubicBezTo>
                  <a:cubicBezTo>
                    <a:pt x="304" y="366"/>
                    <a:pt x="39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21"/>
            <p:cNvSpPr/>
            <p:nvPr/>
          </p:nvSpPr>
          <p:spPr>
            <a:xfrm>
              <a:off x="2117628" y="5031072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213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21"/>
            <p:cNvSpPr/>
            <p:nvPr/>
          </p:nvSpPr>
          <p:spPr>
            <a:xfrm>
              <a:off x="2418458" y="507271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21"/>
            <p:cNvSpPr/>
            <p:nvPr/>
          </p:nvSpPr>
          <p:spPr>
            <a:xfrm>
              <a:off x="3427150" y="5120595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8" y="670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21"/>
            <p:cNvSpPr/>
            <p:nvPr/>
          </p:nvSpPr>
          <p:spPr>
            <a:xfrm>
              <a:off x="9112980" y="4933227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92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66" y="304"/>
                    <a:pt x="366" y="183"/>
                  </a:cubicBezTo>
                  <a:cubicBezTo>
                    <a:pt x="36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21"/>
            <p:cNvSpPr/>
            <p:nvPr/>
          </p:nvSpPr>
          <p:spPr>
            <a:xfrm>
              <a:off x="8968284" y="507480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6" y="304"/>
                    <a:pt x="366" y="213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21"/>
            <p:cNvSpPr/>
            <p:nvPr/>
          </p:nvSpPr>
          <p:spPr>
            <a:xfrm>
              <a:off x="8152175" y="4661542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2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65"/>
                    <a:pt x="182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21"/>
            <p:cNvSpPr/>
            <p:nvPr/>
          </p:nvSpPr>
          <p:spPr>
            <a:xfrm>
              <a:off x="9119221" y="4245161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21"/>
            <p:cNvSpPr/>
            <p:nvPr/>
          </p:nvSpPr>
          <p:spPr>
            <a:xfrm>
              <a:off x="8573761" y="4660514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21"/>
            <p:cNvSpPr/>
            <p:nvPr/>
          </p:nvSpPr>
          <p:spPr>
            <a:xfrm>
              <a:off x="7719648" y="4964449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1"/>
                    <a:pt x="0" y="213"/>
                  </a:cubicBezTo>
                  <a:cubicBezTo>
                    <a:pt x="0" y="304"/>
                    <a:pt x="92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21"/>
            <p:cNvSpPr/>
            <p:nvPr/>
          </p:nvSpPr>
          <p:spPr>
            <a:xfrm>
              <a:off x="8896467" y="5006859"/>
              <a:ext cx="13562" cy="13014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1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5" y="300"/>
                    <a:pt x="365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21"/>
            <p:cNvSpPr/>
            <p:nvPr/>
          </p:nvSpPr>
          <p:spPr>
            <a:xfrm>
              <a:off x="7794581" y="4785403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21"/>
            <p:cNvSpPr/>
            <p:nvPr/>
          </p:nvSpPr>
          <p:spPr>
            <a:xfrm>
              <a:off x="9087988" y="4949906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21"/>
            <p:cNvSpPr/>
            <p:nvPr/>
          </p:nvSpPr>
          <p:spPr>
            <a:xfrm>
              <a:off x="7947633" y="482704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7"/>
                    <a:pt x="669" y="1337"/>
                  </a:cubicBezTo>
                  <a:cubicBezTo>
                    <a:pt x="1034" y="1337"/>
                    <a:pt x="1337" y="1034"/>
                    <a:pt x="1337" y="669"/>
                  </a:cubicBezTo>
                  <a:cubicBezTo>
                    <a:pt x="1337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21"/>
            <p:cNvSpPr/>
            <p:nvPr/>
          </p:nvSpPr>
          <p:spPr>
            <a:xfrm>
              <a:off x="8825686" y="473127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2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21"/>
            <p:cNvSpPr/>
            <p:nvPr/>
          </p:nvSpPr>
          <p:spPr>
            <a:xfrm>
              <a:off x="8177674" y="5036266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21"/>
            <p:cNvSpPr/>
            <p:nvPr/>
          </p:nvSpPr>
          <p:spPr>
            <a:xfrm>
              <a:off x="8063150" y="4661530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62" y="0"/>
                    <a:pt x="1" y="9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5" y="365"/>
                    <a:pt x="366" y="274"/>
                    <a:pt x="366" y="183"/>
                  </a:cubicBezTo>
                  <a:cubicBezTo>
                    <a:pt x="366" y="91"/>
                    <a:pt x="27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21"/>
            <p:cNvSpPr/>
            <p:nvPr/>
          </p:nvSpPr>
          <p:spPr>
            <a:xfrm>
              <a:off x="8266664" y="5006106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21"/>
            <p:cNvSpPr/>
            <p:nvPr/>
          </p:nvSpPr>
          <p:spPr>
            <a:xfrm>
              <a:off x="417735" y="1763503"/>
              <a:ext cx="46851" cy="45823"/>
            </a:xfrm>
            <a:custGeom>
              <a:rect b="b" l="l" r="r" t="t"/>
              <a:pathLst>
                <a:path extrusionOk="0" h="1338" w="1368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21"/>
            <p:cNvSpPr/>
            <p:nvPr/>
          </p:nvSpPr>
          <p:spPr>
            <a:xfrm>
              <a:off x="681098" y="1364793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21"/>
            <p:cNvSpPr/>
            <p:nvPr/>
          </p:nvSpPr>
          <p:spPr>
            <a:xfrm>
              <a:off x="1880259" y="500192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69"/>
                    <a:pt x="335" y="669"/>
                  </a:cubicBezTo>
                  <a:cubicBezTo>
                    <a:pt x="518" y="669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21"/>
            <p:cNvSpPr/>
            <p:nvPr/>
          </p:nvSpPr>
          <p:spPr>
            <a:xfrm>
              <a:off x="8871492" y="5156484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21"/>
            <p:cNvSpPr/>
            <p:nvPr/>
          </p:nvSpPr>
          <p:spPr>
            <a:xfrm>
              <a:off x="298422" y="2133887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1" y="152"/>
                    <a:pt x="1" y="334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21"/>
            <p:cNvSpPr/>
            <p:nvPr/>
          </p:nvSpPr>
          <p:spPr>
            <a:xfrm>
              <a:off x="3009741" y="4930111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21"/>
            <p:cNvSpPr/>
            <p:nvPr/>
          </p:nvSpPr>
          <p:spPr>
            <a:xfrm>
              <a:off x="3664519" y="4639692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21"/>
            <p:cNvSpPr/>
            <p:nvPr/>
          </p:nvSpPr>
          <p:spPr>
            <a:xfrm>
              <a:off x="2872340" y="4887438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21"/>
            <p:cNvSpPr/>
            <p:nvPr/>
          </p:nvSpPr>
          <p:spPr>
            <a:xfrm>
              <a:off x="4584715" y="4807265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275" y="1"/>
                    <a:pt x="1" y="274"/>
                    <a:pt x="1" y="670"/>
                  </a:cubicBezTo>
                  <a:cubicBezTo>
                    <a:pt x="1" y="1034"/>
                    <a:pt x="275" y="1338"/>
                    <a:pt x="670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21"/>
            <p:cNvSpPr/>
            <p:nvPr/>
          </p:nvSpPr>
          <p:spPr>
            <a:xfrm>
              <a:off x="3842504" y="4588663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21"/>
            <p:cNvSpPr/>
            <p:nvPr/>
          </p:nvSpPr>
          <p:spPr>
            <a:xfrm>
              <a:off x="8358294" y="480983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21"/>
            <p:cNvSpPr/>
            <p:nvPr/>
          </p:nvSpPr>
          <p:spPr>
            <a:xfrm>
              <a:off x="5542447" y="4636541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21"/>
            <p:cNvSpPr/>
            <p:nvPr/>
          </p:nvSpPr>
          <p:spPr>
            <a:xfrm>
              <a:off x="4485843" y="4584519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96" y="304"/>
                    <a:pt x="396" y="183"/>
                  </a:cubicBezTo>
                  <a:cubicBezTo>
                    <a:pt x="396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21"/>
            <p:cNvSpPr/>
            <p:nvPr/>
          </p:nvSpPr>
          <p:spPr>
            <a:xfrm>
              <a:off x="8890226" y="5087783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3" y="0"/>
                  </a:moveTo>
                  <a:cubicBezTo>
                    <a:pt x="91" y="0"/>
                    <a:pt x="0" y="6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95" y="274"/>
                    <a:pt x="395" y="183"/>
                  </a:cubicBezTo>
                  <a:cubicBezTo>
                    <a:pt x="39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21"/>
            <p:cNvSpPr/>
            <p:nvPr/>
          </p:nvSpPr>
          <p:spPr>
            <a:xfrm>
              <a:off x="4117340" y="4989461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21"/>
            <p:cNvSpPr/>
            <p:nvPr/>
          </p:nvSpPr>
          <p:spPr>
            <a:xfrm>
              <a:off x="3389683" y="461780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3143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4" name="Google Shape;314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5" name="Google Shape;3145;p22"/>
          <p:cNvSpPr txBox="1"/>
          <p:nvPr>
            <p:ph type="title"/>
          </p:nvPr>
        </p:nvSpPr>
        <p:spPr>
          <a:xfrm>
            <a:off x="929325" y="1650825"/>
            <a:ext cx="3233100" cy="11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46" name="Google Shape;3146;p22"/>
          <p:cNvSpPr txBox="1"/>
          <p:nvPr>
            <p:ph idx="1" type="subTitle"/>
          </p:nvPr>
        </p:nvSpPr>
        <p:spPr>
          <a:xfrm>
            <a:off x="929325" y="2708350"/>
            <a:ext cx="32331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147" name="Google Shape;3147;p22"/>
          <p:cNvGrpSpPr/>
          <p:nvPr/>
        </p:nvGrpSpPr>
        <p:grpSpPr>
          <a:xfrm>
            <a:off x="-14298" y="-31167"/>
            <a:ext cx="9234549" cy="5210597"/>
            <a:chOff x="-14298" y="-31167"/>
            <a:chExt cx="9234549" cy="5210597"/>
          </a:xfrm>
        </p:grpSpPr>
        <p:sp>
          <p:nvSpPr>
            <p:cNvPr id="3148" name="Google Shape;3148;p22"/>
            <p:cNvSpPr/>
            <p:nvPr/>
          </p:nvSpPr>
          <p:spPr>
            <a:xfrm>
              <a:off x="464536" y="309232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274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22"/>
            <p:cNvSpPr/>
            <p:nvPr/>
          </p:nvSpPr>
          <p:spPr>
            <a:xfrm>
              <a:off x="1128697" y="450812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8" y="1034"/>
                    <a:pt x="1338" y="669"/>
                  </a:cubicBezTo>
                  <a:cubicBezTo>
                    <a:pt x="133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22"/>
            <p:cNvSpPr/>
            <p:nvPr/>
          </p:nvSpPr>
          <p:spPr>
            <a:xfrm>
              <a:off x="1304" y="47958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69" y="0"/>
                  </a:moveTo>
                  <a:cubicBezTo>
                    <a:pt x="274" y="0"/>
                    <a:pt x="1" y="304"/>
                    <a:pt x="1" y="669"/>
                  </a:cubicBezTo>
                  <a:cubicBezTo>
                    <a:pt x="1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22"/>
            <p:cNvSpPr/>
            <p:nvPr/>
          </p:nvSpPr>
          <p:spPr>
            <a:xfrm>
              <a:off x="2801551" y="38522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22"/>
            <p:cNvSpPr/>
            <p:nvPr/>
          </p:nvSpPr>
          <p:spPr>
            <a:xfrm>
              <a:off x="722693" y="147892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4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22"/>
            <p:cNvSpPr/>
            <p:nvPr/>
          </p:nvSpPr>
          <p:spPr>
            <a:xfrm>
              <a:off x="1195309" y="89466"/>
              <a:ext cx="22946" cy="23049"/>
            </a:xfrm>
            <a:custGeom>
              <a:rect b="b" l="l" r="r" t="t"/>
              <a:pathLst>
                <a:path extrusionOk="0" h="673" w="670">
                  <a:moveTo>
                    <a:pt x="381" y="0"/>
                  </a:moveTo>
                  <a:cubicBezTo>
                    <a:pt x="366" y="0"/>
                    <a:pt x="351" y="1"/>
                    <a:pt x="335" y="4"/>
                  </a:cubicBezTo>
                  <a:cubicBezTo>
                    <a:pt x="153" y="4"/>
                    <a:pt x="1" y="126"/>
                    <a:pt x="1" y="338"/>
                  </a:cubicBezTo>
                  <a:cubicBezTo>
                    <a:pt x="1" y="521"/>
                    <a:pt x="153" y="673"/>
                    <a:pt x="335" y="673"/>
                  </a:cubicBezTo>
                  <a:cubicBezTo>
                    <a:pt x="517" y="673"/>
                    <a:pt x="669" y="521"/>
                    <a:pt x="669" y="338"/>
                  </a:cubicBezTo>
                  <a:cubicBezTo>
                    <a:pt x="669" y="144"/>
                    <a:pt x="542" y="0"/>
                    <a:pt x="381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22"/>
            <p:cNvSpPr/>
            <p:nvPr/>
          </p:nvSpPr>
          <p:spPr>
            <a:xfrm>
              <a:off x="718549" y="792259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2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22"/>
            <p:cNvSpPr/>
            <p:nvPr/>
          </p:nvSpPr>
          <p:spPr>
            <a:xfrm>
              <a:off x="1299" y="180174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1"/>
                    <a:pt x="0" y="213"/>
                  </a:cubicBezTo>
                  <a:cubicBezTo>
                    <a:pt x="0" y="304"/>
                    <a:pt x="92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22"/>
            <p:cNvSpPr/>
            <p:nvPr/>
          </p:nvSpPr>
          <p:spPr>
            <a:xfrm>
              <a:off x="351068" y="-31167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22"/>
            <p:cNvSpPr/>
            <p:nvPr/>
          </p:nvSpPr>
          <p:spPr>
            <a:xfrm>
              <a:off x="206373" y="110412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22"/>
            <p:cNvSpPr/>
            <p:nvPr/>
          </p:nvSpPr>
          <p:spPr>
            <a:xfrm>
              <a:off x="127261" y="220757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22"/>
            <p:cNvSpPr/>
            <p:nvPr/>
          </p:nvSpPr>
          <p:spPr>
            <a:xfrm>
              <a:off x="134556" y="42739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2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182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22"/>
            <p:cNvSpPr/>
            <p:nvPr/>
          </p:nvSpPr>
          <p:spPr>
            <a:xfrm>
              <a:off x="420836" y="119925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22" y="1"/>
                    <a:pt x="0" y="153"/>
                    <a:pt x="0" y="335"/>
                  </a:cubicBezTo>
                  <a:cubicBezTo>
                    <a:pt x="0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22"/>
            <p:cNvSpPr/>
            <p:nvPr/>
          </p:nvSpPr>
          <p:spPr>
            <a:xfrm>
              <a:off x="2260235" y="5525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669" y="517"/>
                    <a:pt x="669" y="334"/>
                  </a:cubicBezTo>
                  <a:cubicBezTo>
                    <a:pt x="669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22"/>
            <p:cNvSpPr/>
            <p:nvPr/>
          </p:nvSpPr>
          <p:spPr>
            <a:xfrm>
              <a:off x="452070" y="2012258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7" y="1034"/>
                    <a:pt x="1337" y="669"/>
                  </a:cubicBezTo>
                  <a:cubicBezTo>
                    <a:pt x="1337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22"/>
            <p:cNvSpPr/>
            <p:nvPr/>
          </p:nvSpPr>
          <p:spPr>
            <a:xfrm>
              <a:off x="278195" y="3216674"/>
              <a:ext cx="45857" cy="46885"/>
            </a:xfrm>
            <a:custGeom>
              <a:rect b="b" l="l" r="r" t="t"/>
              <a:pathLst>
                <a:path extrusionOk="0" h="1369" w="1339">
                  <a:moveTo>
                    <a:pt x="670" y="0"/>
                  </a:moveTo>
                  <a:cubicBezTo>
                    <a:pt x="305" y="0"/>
                    <a:pt x="1" y="304"/>
                    <a:pt x="1" y="699"/>
                  </a:cubicBezTo>
                  <a:cubicBezTo>
                    <a:pt x="1" y="1064"/>
                    <a:pt x="305" y="1368"/>
                    <a:pt x="670" y="1368"/>
                  </a:cubicBezTo>
                  <a:cubicBezTo>
                    <a:pt x="1034" y="1368"/>
                    <a:pt x="1338" y="1064"/>
                    <a:pt x="1338" y="699"/>
                  </a:cubicBezTo>
                  <a:cubicBezTo>
                    <a:pt x="1338" y="304"/>
                    <a:pt x="1034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22"/>
            <p:cNvSpPr/>
            <p:nvPr/>
          </p:nvSpPr>
          <p:spPr>
            <a:xfrm>
              <a:off x="589440" y="551267"/>
              <a:ext cx="46885" cy="46885"/>
            </a:xfrm>
            <a:custGeom>
              <a:rect b="b" l="l" r="r" t="t"/>
              <a:pathLst>
                <a:path extrusionOk="0" h="1369" w="136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70" y="1368"/>
                  </a:cubicBezTo>
                  <a:cubicBezTo>
                    <a:pt x="1065" y="1368"/>
                    <a:pt x="1369" y="1065"/>
                    <a:pt x="1369" y="669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22"/>
            <p:cNvSpPr/>
            <p:nvPr/>
          </p:nvSpPr>
          <p:spPr>
            <a:xfrm>
              <a:off x="720599" y="122912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69" y="517"/>
                    <a:pt x="669" y="335"/>
                  </a:cubicBezTo>
                  <a:cubicBezTo>
                    <a:pt x="669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22"/>
            <p:cNvSpPr/>
            <p:nvPr/>
          </p:nvSpPr>
          <p:spPr>
            <a:xfrm>
              <a:off x="276" y="1910235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22"/>
            <p:cNvSpPr/>
            <p:nvPr/>
          </p:nvSpPr>
          <p:spPr>
            <a:xfrm>
              <a:off x="45042" y="62414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22"/>
            <p:cNvSpPr/>
            <p:nvPr/>
          </p:nvSpPr>
          <p:spPr>
            <a:xfrm>
              <a:off x="393750" y="1389269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22"/>
            <p:cNvSpPr/>
            <p:nvPr/>
          </p:nvSpPr>
          <p:spPr>
            <a:xfrm>
              <a:off x="136610" y="1473052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22"/>
            <p:cNvSpPr/>
            <p:nvPr/>
          </p:nvSpPr>
          <p:spPr>
            <a:xfrm>
              <a:off x="52333" y="912982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22"/>
            <p:cNvSpPr/>
            <p:nvPr/>
          </p:nvSpPr>
          <p:spPr>
            <a:xfrm>
              <a:off x="282368" y="1865494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22"/>
            <p:cNvSpPr/>
            <p:nvPr/>
          </p:nvSpPr>
          <p:spPr>
            <a:xfrm>
              <a:off x="376035" y="161356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22"/>
            <p:cNvSpPr/>
            <p:nvPr/>
          </p:nvSpPr>
          <p:spPr>
            <a:xfrm>
              <a:off x="157442" y="1256012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3"/>
                  </a:cubicBezTo>
                  <a:cubicBezTo>
                    <a:pt x="36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22"/>
            <p:cNvSpPr/>
            <p:nvPr/>
          </p:nvSpPr>
          <p:spPr>
            <a:xfrm>
              <a:off x="820542" y="761547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22"/>
            <p:cNvSpPr/>
            <p:nvPr/>
          </p:nvSpPr>
          <p:spPr>
            <a:xfrm>
              <a:off x="12746" y="1397591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3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22"/>
            <p:cNvSpPr/>
            <p:nvPr/>
          </p:nvSpPr>
          <p:spPr>
            <a:xfrm>
              <a:off x="121003" y="1668249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6" y="304"/>
                    <a:pt x="366" y="213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22"/>
            <p:cNvSpPr/>
            <p:nvPr/>
          </p:nvSpPr>
          <p:spPr>
            <a:xfrm>
              <a:off x="542624" y="1667187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65"/>
                    <a:pt x="183" y="365"/>
                  </a:cubicBezTo>
                  <a:cubicBezTo>
                    <a:pt x="274" y="365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22"/>
            <p:cNvSpPr/>
            <p:nvPr/>
          </p:nvSpPr>
          <p:spPr>
            <a:xfrm>
              <a:off x="474945" y="605399"/>
              <a:ext cx="13562" cy="13596"/>
            </a:xfrm>
            <a:custGeom>
              <a:rect b="b" l="l" r="r" t="t"/>
              <a:pathLst>
                <a:path extrusionOk="0" h="397" w="396">
                  <a:moveTo>
                    <a:pt x="182" y="1"/>
                  </a:moveTo>
                  <a:cubicBezTo>
                    <a:pt x="91" y="1"/>
                    <a:pt x="0" y="92"/>
                    <a:pt x="0" y="214"/>
                  </a:cubicBezTo>
                  <a:cubicBezTo>
                    <a:pt x="0" y="305"/>
                    <a:pt x="91" y="396"/>
                    <a:pt x="182" y="396"/>
                  </a:cubicBezTo>
                  <a:cubicBezTo>
                    <a:pt x="304" y="396"/>
                    <a:pt x="395" y="305"/>
                    <a:pt x="395" y="214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22"/>
            <p:cNvSpPr/>
            <p:nvPr/>
          </p:nvSpPr>
          <p:spPr>
            <a:xfrm>
              <a:off x="501997" y="1653125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274" y="396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22"/>
            <p:cNvSpPr/>
            <p:nvPr/>
          </p:nvSpPr>
          <p:spPr>
            <a:xfrm>
              <a:off x="509292" y="1475141"/>
              <a:ext cx="13562" cy="12774"/>
            </a:xfrm>
            <a:custGeom>
              <a:rect b="b" l="l" r="r" t="t"/>
              <a:pathLst>
                <a:path extrusionOk="0" h="373" w="396">
                  <a:moveTo>
                    <a:pt x="244" y="0"/>
                  </a:moveTo>
                  <a:cubicBezTo>
                    <a:pt x="122" y="0"/>
                    <a:pt x="31" y="61"/>
                    <a:pt x="0" y="152"/>
                  </a:cubicBezTo>
                  <a:cubicBezTo>
                    <a:pt x="0" y="243"/>
                    <a:pt x="61" y="365"/>
                    <a:pt x="152" y="365"/>
                  </a:cubicBezTo>
                  <a:cubicBezTo>
                    <a:pt x="169" y="370"/>
                    <a:pt x="186" y="373"/>
                    <a:pt x="203" y="373"/>
                  </a:cubicBezTo>
                  <a:cubicBezTo>
                    <a:pt x="283" y="373"/>
                    <a:pt x="365" y="318"/>
                    <a:pt x="365" y="243"/>
                  </a:cubicBezTo>
                  <a:cubicBezTo>
                    <a:pt x="396" y="122"/>
                    <a:pt x="335" y="31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22"/>
            <p:cNvSpPr/>
            <p:nvPr/>
          </p:nvSpPr>
          <p:spPr>
            <a:xfrm>
              <a:off x="120994" y="93173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274" y="396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22"/>
            <p:cNvSpPr/>
            <p:nvPr/>
          </p:nvSpPr>
          <p:spPr>
            <a:xfrm>
              <a:off x="529053" y="108372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6" y="304"/>
                    <a:pt x="366" y="213"/>
                  </a:cubicBezTo>
                  <a:cubicBezTo>
                    <a:pt x="36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22"/>
            <p:cNvSpPr/>
            <p:nvPr/>
          </p:nvSpPr>
          <p:spPr>
            <a:xfrm>
              <a:off x="629026" y="1801978"/>
              <a:ext cx="13562" cy="13562"/>
            </a:xfrm>
            <a:custGeom>
              <a:rect b="b" l="l" r="r" t="t"/>
              <a:pathLst>
                <a:path extrusionOk="0" h="396" w="39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22"/>
            <p:cNvSpPr/>
            <p:nvPr/>
          </p:nvSpPr>
          <p:spPr>
            <a:xfrm>
              <a:off x="19010" y="310632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22"/>
            <p:cNvSpPr/>
            <p:nvPr/>
          </p:nvSpPr>
          <p:spPr>
            <a:xfrm>
              <a:off x="492653" y="3066773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22"/>
            <p:cNvSpPr/>
            <p:nvPr/>
          </p:nvSpPr>
          <p:spPr>
            <a:xfrm>
              <a:off x="185972" y="2937486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22"/>
            <p:cNvSpPr/>
            <p:nvPr/>
          </p:nvSpPr>
          <p:spPr>
            <a:xfrm>
              <a:off x="568648" y="356644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22"/>
            <p:cNvSpPr/>
            <p:nvPr/>
          </p:nvSpPr>
          <p:spPr>
            <a:xfrm>
              <a:off x="3313688" y="309232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22"/>
            <p:cNvSpPr/>
            <p:nvPr/>
          </p:nvSpPr>
          <p:spPr>
            <a:xfrm>
              <a:off x="4561838" y="291526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cubicBezTo>
                    <a:pt x="0" y="1034"/>
                    <a:pt x="274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22"/>
            <p:cNvSpPr/>
            <p:nvPr/>
          </p:nvSpPr>
          <p:spPr>
            <a:xfrm>
              <a:off x="2849429" y="47958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22"/>
            <p:cNvSpPr/>
            <p:nvPr/>
          </p:nvSpPr>
          <p:spPr>
            <a:xfrm>
              <a:off x="5650703" y="38522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274" y="0"/>
                    <a:pt x="0" y="304"/>
                    <a:pt x="0" y="669"/>
                  </a:cubicBezTo>
                  <a:cubicBezTo>
                    <a:pt x="0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22"/>
            <p:cNvSpPr/>
            <p:nvPr/>
          </p:nvSpPr>
          <p:spPr>
            <a:xfrm>
              <a:off x="3571846" y="148920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2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22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22"/>
            <p:cNvSpPr/>
            <p:nvPr/>
          </p:nvSpPr>
          <p:spPr>
            <a:xfrm>
              <a:off x="4044461" y="8960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2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22"/>
            <p:cNvSpPr/>
            <p:nvPr/>
          </p:nvSpPr>
          <p:spPr>
            <a:xfrm>
              <a:off x="1712655" y="627262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22"/>
            <p:cNvSpPr/>
            <p:nvPr/>
          </p:nvSpPr>
          <p:spPr>
            <a:xfrm>
              <a:off x="1337910" y="116645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0" y="6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22"/>
            <p:cNvSpPr/>
            <p:nvPr/>
          </p:nvSpPr>
          <p:spPr>
            <a:xfrm>
              <a:off x="1743889" y="301431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22"/>
            <p:cNvSpPr/>
            <p:nvPr/>
          </p:nvSpPr>
          <p:spPr>
            <a:xfrm>
              <a:off x="5109387" y="5525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22"/>
            <p:cNvSpPr/>
            <p:nvPr/>
          </p:nvSpPr>
          <p:spPr>
            <a:xfrm>
              <a:off x="1853218" y="-5107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70" y="0"/>
                  </a:moveTo>
                  <a:cubicBezTo>
                    <a:pt x="305" y="0"/>
                    <a:pt x="1" y="304"/>
                    <a:pt x="1" y="669"/>
                  </a:cubicBezTo>
                  <a:cubicBezTo>
                    <a:pt x="1" y="1033"/>
                    <a:pt x="305" y="1337"/>
                    <a:pt x="670" y="1337"/>
                  </a:cubicBezTo>
                  <a:cubicBezTo>
                    <a:pt x="1065" y="1337"/>
                    <a:pt x="1369" y="1064"/>
                    <a:pt x="1369" y="669"/>
                  </a:cubicBezTo>
                  <a:cubicBezTo>
                    <a:pt x="1369" y="304"/>
                    <a:pt x="1065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22"/>
            <p:cNvSpPr/>
            <p:nvPr/>
          </p:nvSpPr>
          <p:spPr>
            <a:xfrm>
              <a:off x="1309848" y="91677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38"/>
                    <a:pt x="669" y="1338"/>
                  </a:cubicBezTo>
                  <a:cubicBezTo>
                    <a:pt x="1034" y="1338"/>
                    <a:pt x="1338" y="1065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22"/>
            <p:cNvSpPr/>
            <p:nvPr/>
          </p:nvSpPr>
          <p:spPr>
            <a:xfrm>
              <a:off x="469756" y="1022318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700" y="0"/>
                  </a:moveTo>
                  <a:cubicBezTo>
                    <a:pt x="305" y="0"/>
                    <a:pt x="1" y="274"/>
                    <a:pt x="1" y="669"/>
                  </a:cubicBezTo>
                  <a:cubicBezTo>
                    <a:pt x="1" y="1034"/>
                    <a:pt x="305" y="1338"/>
                    <a:pt x="70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274"/>
                    <a:pt x="1065" y="0"/>
                    <a:pt x="700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22"/>
            <p:cNvSpPr/>
            <p:nvPr/>
          </p:nvSpPr>
          <p:spPr>
            <a:xfrm>
              <a:off x="367716" y="260835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22"/>
            <p:cNvSpPr/>
            <p:nvPr/>
          </p:nvSpPr>
          <p:spPr>
            <a:xfrm>
              <a:off x="1376447" y="15157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22"/>
            <p:cNvSpPr/>
            <p:nvPr/>
          </p:nvSpPr>
          <p:spPr>
            <a:xfrm>
              <a:off x="8505044" y="2919437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22"/>
            <p:cNvSpPr/>
            <p:nvPr/>
          </p:nvSpPr>
          <p:spPr>
            <a:xfrm>
              <a:off x="8468605" y="3331674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275" y="395"/>
                    <a:pt x="366" y="304"/>
                    <a:pt x="366" y="213"/>
                  </a:cubicBezTo>
                  <a:cubicBezTo>
                    <a:pt x="366" y="91"/>
                    <a:pt x="27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22"/>
            <p:cNvSpPr/>
            <p:nvPr/>
          </p:nvSpPr>
          <p:spPr>
            <a:xfrm>
              <a:off x="8506106" y="3762610"/>
              <a:ext cx="13562" cy="13596"/>
            </a:xfrm>
            <a:custGeom>
              <a:rect b="b" l="l" r="r" t="t"/>
              <a:pathLst>
                <a:path extrusionOk="0" h="397" w="396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22"/>
            <p:cNvSpPr/>
            <p:nvPr/>
          </p:nvSpPr>
          <p:spPr>
            <a:xfrm>
              <a:off x="1129725" y="31443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5" y="304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22"/>
            <p:cNvSpPr/>
            <p:nvPr/>
          </p:nvSpPr>
          <p:spPr>
            <a:xfrm>
              <a:off x="8913103" y="3672060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92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66" y="304"/>
                    <a:pt x="366" y="183"/>
                  </a:cubicBezTo>
                  <a:cubicBezTo>
                    <a:pt x="36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22"/>
            <p:cNvSpPr/>
            <p:nvPr/>
          </p:nvSpPr>
          <p:spPr>
            <a:xfrm>
              <a:off x="9104649" y="357212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5" y="304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22"/>
            <p:cNvSpPr/>
            <p:nvPr/>
          </p:nvSpPr>
          <p:spPr>
            <a:xfrm>
              <a:off x="9068210" y="345136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22"/>
            <p:cNvSpPr/>
            <p:nvPr/>
          </p:nvSpPr>
          <p:spPr>
            <a:xfrm>
              <a:off x="8209402" y="990038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22"/>
            <p:cNvSpPr/>
            <p:nvPr/>
          </p:nvSpPr>
          <p:spPr>
            <a:xfrm>
              <a:off x="8172963" y="1403303"/>
              <a:ext cx="13596" cy="12535"/>
            </a:xfrm>
            <a:custGeom>
              <a:rect b="b" l="l" r="r" t="t"/>
              <a:pathLst>
                <a:path extrusionOk="0" h="366" w="397">
                  <a:moveTo>
                    <a:pt x="214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65"/>
                    <a:pt x="214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91"/>
                    <a:pt x="305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22"/>
            <p:cNvSpPr/>
            <p:nvPr/>
          </p:nvSpPr>
          <p:spPr>
            <a:xfrm>
              <a:off x="996466" y="15257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22"/>
            <p:cNvSpPr/>
            <p:nvPr/>
          </p:nvSpPr>
          <p:spPr>
            <a:xfrm>
              <a:off x="8110530" y="330055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22"/>
            <p:cNvSpPr/>
            <p:nvPr/>
          </p:nvSpPr>
          <p:spPr>
            <a:xfrm>
              <a:off x="8873564" y="9792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22"/>
            <p:cNvSpPr/>
            <p:nvPr/>
          </p:nvSpPr>
          <p:spPr>
            <a:xfrm>
              <a:off x="8815275" y="1030622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22"/>
            <p:cNvSpPr/>
            <p:nvPr/>
          </p:nvSpPr>
          <p:spPr>
            <a:xfrm>
              <a:off x="8521705" y="1592760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22"/>
            <p:cNvSpPr/>
            <p:nvPr/>
          </p:nvSpPr>
          <p:spPr>
            <a:xfrm>
              <a:off x="9054699" y="1170112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213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65" y="305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22"/>
            <p:cNvSpPr/>
            <p:nvPr/>
          </p:nvSpPr>
          <p:spPr>
            <a:xfrm>
              <a:off x="9187922" y="1032437"/>
              <a:ext cx="13562" cy="13014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2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6" y="300"/>
                    <a:pt x="366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22"/>
            <p:cNvSpPr/>
            <p:nvPr/>
          </p:nvSpPr>
          <p:spPr>
            <a:xfrm>
              <a:off x="8799658" y="489306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22"/>
            <p:cNvSpPr/>
            <p:nvPr/>
          </p:nvSpPr>
          <p:spPr>
            <a:xfrm>
              <a:off x="9207717" y="641296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22"/>
            <p:cNvSpPr/>
            <p:nvPr/>
          </p:nvSpPr>
          <p:spPr>
            <a:xfrm>
              <a:off x="8350981" y="608008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2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22"/>
            <p:cNvSpPr/>
            <p:nvPr/>
          </p:nvSpPr>
          <p:spPr>
            <a:xfrm>
              <a:off x="1402487" y="414391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274" y="396"/>
                    <a:pt x="365" y="304"/>
                    <a:pt x="365" y="21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22"/>
            <p:cNvSpPr/>
            <p:nvPr/>
          </p:nvSpPr>
          <p:spPr>
            <a:xfrm>
              <a:off x="1876130" y="374835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61" y="0"/>
                    <a:pt x="1" y="92"/>
                    <a:pt x="1" y="183"/>
                  </a:cubicBezTo>
                  <a:cubicBezTo>
                    <a:pt x="1" y="304"/>
                    <a:pt x="61" y="365"/>
                    <a:pt x="183" y="365"/>
                  </a:cubicBezTo>
                  <a:cubicBezTo>
                    <a:pt x="274" y="365"/>
                    <a:pt x="365" y="304"/>
                    <a:pt x="365" y="18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22"/>
            <p:cNvSpPr/>
            <p:nvPr/>
          </p:nvSpPr>
          <p:spPr>
            <a:xfrm>
              <a:off x="1116212" y="163528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22"/>
            <p:cNvSpPr/>
            <p:nvPr/>
          </p:nvSpPr>
          <p:spPr>
            <a:xfrm>
              <a:off x="9001607" y="3017833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61" y="1"/>
                    <a:pt x="1" y="92"/>
                    <a:pt x="1" y="213"/>
                  </a:cubicBezTo>
                  <a:cubicBezTo>
                    <a:pt x="1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21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22"/>
            <p:cNvSpPr/>
            <p:nvPr/>
          </p:nvSpPr>
          <p:spPr>
            <a:xfrm>
              <a:off x="9093219" y="3436303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22"/>
            <p:cNvSpPr/>
            <p:nvPr/>
          </p:nvSpPr>
          <p:spPr>
            <a:xfrm>
              <a:off x="9061960" y="2302711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22"/>
            <p:cNvSpPr/>
            <p:nvPr/>
          </p:nvSpPr>
          <p:spPr>
            <a:xfrm>
              <a:off x="8768424" y="2864815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3"/>
                    <a:pt x="54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22"/>
            <p:cNvSpPr/>
            <p:nvPr/>
          </p:nvSpPr>
          <p:spPr>
            <a:xfrm>
              <a:off x="8912084" y="3869363"/>
              <a:ext cx="13562" cy="13562"/>
            </a:xfrm>
            <a:custGeom>
              <a:rect b="b" l="l" r="r" t="t"/>
              <a:pathLst>
                <a:path extrusionOk="0" h="396" w="39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4" y="395"/>
                    <a:pt x="396" y="304"/>
                    <a:pt x="396" y="213"/>
                  </a:cubicBezTo>
                  <a:cubicBezTo>
                    <a:pt x="396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22"/>
            <p:cNvSpPr/>
            <p:nvPr/>
          </p:nvSpPr>
          <p:spPr>
            <a:xfrm>
              <a:off x="8461327" y="3144857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5" y="304"/>
                    <a:pt x="365" y="182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22"/>
            <p:cNvSpPr/>
            <p:nvPr/>
          </p:nvSpPr>
          <p:spPr>
            <a:xfrm>
              <a:off x="9080719" y="4462701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22"/>
            <p:cNvSpPr/>
            <p:nvPr/>
          </p:nvSpPr>
          <p:spPr>
            <a:xfrm>
              <a:off x="8509763" y="353413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22"/>
            <p:cNvSpPr/>
            <p:nvPr/>
          </p:nvSpPr>
          <p:spPr>
            <a:xfrm>
              <a:off x="4773145" y="35399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5" y="305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22"/>
            <p:cNvSpPr/>
            <p:nvPr/>
          </p:nvSpPr>
          <p:spPr>
            <a:xfrm>
              <a:off x="7493219" y="249881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1" y="62"/>
                    <a:pt x="1" y="183"/>
                  </a:cubicBezTo>
                  <a:cubicBezTo>
                    <a:pt x="1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22"/>
            <p:cNvSpPr/>
            <p:nvPr/>
          </p:nvSpPr>
          <p:spPr>
            <a:xfrm>
              <a:off x="6829091" y="600713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22"/>
            <p:cNvSpPr/>
            <p:nvPr/>
          </p:nvSpPr>
          <p:spPr>
            <a:xfrm>
              <a:off x="2440308" y="23844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22"/>
            <p:cNvSpPr/>
            <p:nvPr/>
          </p:nvSpPr>
          <p:spPr>
            <a:xfrm>
              <a:off x="8320306" y="4682318"/>
              <a:ext cx="46885" cy="45857"/>
            </a:xfrm>
            <a:custGeom>
              <a:rect b="b" l="l" r="r" t="t"/>
              <a:pathLst>
                <a:path extrusionOk="0" h="1339" w="1369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22"/>
            <p:cNvSpPr/>
            <p:nvPr/>
          </p:nvSpPr>
          <p:spPr>
            <a:xfrm>
              <a:off x="8722619" y="4640168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700" y="0"/>
                  </a:moveTo>
                  <a:cubicBezTo>
                    <a:pt x="304" y="0"/>
                    <a:pt x="1" y="304"/>
                    <a:pt x="1" y="669"/>
                  </a:cubicBezTo>
                  <a:cubicBezTo>
                    <a:pt x="1" y="1064"/>
                    <a:pt x="304" y="1338"/>
                    <a:pt x="700" y="1338"/>
                  </a:cubicBezTo>
                  <a:cubicBezTo>
                    <a:pt x="1064" y="133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700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22"/>
            <p:cNvSpPr/>
            <p:nvPr/>
          </p:nvSpPr>
          <p:spPr>
            <a:xfrm>
              <a:off x="8698688" y="2534806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22"/>
            <p:cNvSpPr/>
            <p:nvPr/>
          </p:nvSpPr>
          <p:spPr>
            <a:xfrm>
              <a:off x="7383935" y="53615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4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22"/>
            <p:cNvSpPr/>
            <p:nvPr/>
          </p:nvSpPr>
          <p:spPr>
            <a:xfrm>
              <a:off x="7240266" y="135392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22"/>
            <p:cNvSpPr/>
            <p:nvPr/>
          </p:nvSpPr>
          <p:spPr>
            <a:xfrm>
              <a:off x="8307282" y="2028936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22"/>
            <p:cNvSpPr/>
            <p:nvPr/>
          </p:nvSpPr>
          <p:spPr>
            <a:xfrm>
              <a:off x="8920939" y="4796842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22"/>
            <p:cNvSpPr/>
            <p:nvPr/>
          </p:nvSpPr>
          <p:spPr>
            <a:xfrm>
              <a:off x="8529533" y="3690305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61"/>
                    <a:pt x="0" y="182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22"/>
            <p:cNvSpPr/>
            <p:nvPr/>
          </p:nvSpPr>
          <p:spPr>
            <a:xfrm>
              <a:off x="8879302" y="3477936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65"/>
                    <a:pt x="183" y="365"/>
                  </a:cubicBezTo>
                  <a:cubicBezTo>
                    <a:pt x="274" y="365"/>
                    <a:pt x="365" y="304"/>
                    <a:pt x="365" y="18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22"/>
            <p:cNvSpPr/>
            <p:nvPr/>
          </p:nvSpPr>
          <p:spPr>
            <a:xfrm>
              <a:off x="8928728" y="2745086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4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274"/>
                    <a:pt x="92" y="366"/>
                    <a:pt x="214" y="366"/>
                  </a:cubicBezTo>
                  <a:cubicBezTo>
                    <a:pt x="305" y="366"/>
                    <a:pt x="396" y="274"/>
                    <a:pt x="396" y="183"/>
                  </a:cubicBezTo>
                  <a:cubicBezTo>
                    <a:pt x="396" y="62"/>
                    <a:pt x="305" y="1"/>
                    <a:pt x="21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22"/>
            <p:cNvSpPr/>
            <p:nvPr/>
          </p:nvSpPr>
          <p:spPr>
            <a:xfrm>
              <a:off x="8683071" y="2426550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61" y="1"/>
                    <a:pt x="0" y="92"/>
                    <a:pt x="0" y="214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274" y="396"/>
                    <a:pt x="365" y="305"/>
                    <a:pt x="365" y="214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22"/>
            <p:cNvSpPr/>
            <p:nvPr/>
          </p:nvSpPr>
          <p:spPr>
            <a:xfrm>
              <a:off x="9083340" y="4026513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38"/>
                    <a:pt x="669" y="1338"/>
                  </a:cubicBezTo>
                  <a:cubicBezTo>
                    <a:pt x="1064" y="1338"/>
                    <a:pt x="1338" y="1064"/>
                    <a:pt x="1338" y="669"/>
                  </a:cubicBezTo>
                  <a:cubicBezTo>
                    <a:pt x="133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22"/>
            <p:cNvSpPr/>
            <p:nvPr/>
          </p:nvSpPr>
          <p:spPr>
            <a:xfrm>
              <a:off x="5693375" y="4543902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22"/>
            <p:cNvSpPr/>
            <p:nvPr/>
          </p:nvSpPr>
          <p:spPr>
            <a:xfrm>
              <a:off x="5949444" y="481144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22"/>
            <p:cNvSpPr/>
            <p:nvPr/>
          </p:nvSpPr>
          <p:spPr>
            <a:xfrm>
              <a:off x="8075144" y="512682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670"/>
                    <a:pt x="335" y="670"/>
                  </a:cubicBezTo>
                  <a:cubicBezTo>
                    <a:pt x="517" y="670"/>
                    <a:pt x="669" y="54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22"/>
            <p:cNvSpPr/>
            <p:nvPr/>
          </p:nvSpPr>
          <p:spPr>
            <a:xfrm>
              <a:off x="6345037" y="4699008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22"/>
            <p:cNvSpPr/>
            <p:nvPr/>
          </p:nvSpPr>
          <p:spPr>
            <a:xfrm>
              <a:off x="8222435" y="5120583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1" y="61"/>
                    <a:pt x="1" y="183"/>
                  </a:cubicBezTo>
                  <a:cubicBezTo>
                    <a:pt x="1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22"/>
            <p:cNvSpPr/>
            <p:nvPr/>
          </p:nvSpPr>
          <p:spPr>
            <a:xfrm>
              <a:off x="8568027" y="5097672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62"/>
                    <a:pt x="1" y="183"/>
                  </a:cubicBezTo>
                  <a:cubicBezTo>
                    <a:pt x="1" y="274"/>
                    <a:pt x="62" y="366"/>
                    <a:pt x="183" y="366"/>
                  </a:cubicBezTo>
                  <a:cubicBezTo>
                    <a:pt x="274" y="366"/>
                    <a:pt x="366" y="274"/>
                    <a:pt x="366" y="183"/>
                  </a:cubicBezTo>
                  <a:cubicBezTo>
                    <a:pt x="366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22"/>
            <p:cNvSpPr/>
            <p:nvPr/>
          </p:nvSpPr>
          <p:spPr>
            <a:xfrm>
              <a:off x="6458490" y="4962372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4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4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22"/>
            <p:cNvSpPr/>
            <p:nvPr/>
          </p:nvSpPr>
          <p:spPr>
            <a:xfrm>
              <a:off x="8638284" y="15479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22"/>
            <p:cNvSpPr/>
            <p:nvPr/>
          </p:nvSpPr>
          <p:spPr>
            <a:xfrm>
              <a:off x="8616434" y="2655597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22"/>
            <p:cNvSpPr/>
            <p:nvPr/>
          </p:nvSpPr>
          <p:spPr>
            <a:xfrm>
              <a:off x="6724979" y="4687570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22"/>
            <p:cNvSpPr/>
            <p:nvPr/>
          </p:nvSpPr>
          <p:spPr>
            <a:xfrm>
              <a:off x="8404091" y="4916583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61"/>
                    <a:pt x="0" y="182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65" y="27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22"/>
            <p:cNvSpPr/>
            <p:nvPr/>
          </p:nvSpPr>
          <p:spPr>
            <a:xfrm>
              <a:off x="8661728" y="3551568"/>
              <a:ext cx="14624" cy="13048"/>
            </a:xfrm>
            <a:custGeom>
              <a:rect b="b" l="l" r="r" t="t"/>
              <a:pathLst>
                <a:path extrusionOk="0" h="381" w="427">
                  <a:moveTo>
                    <a:pt x="197" y="1"/>
                  </a:moveTo>
                  <a:cubicBezTo>
                    <a:pt x="123" y="1"/>
                    <a:pt x="56" y="60"/>
                    <a:pt x="31" y="160"/>
                  </a:cubicBezTo>
                  <a:cubicBezTo>
                    <a:pt x="1" y="252"/>
                    <a:pt x="92" y="343"/>
                    <a:pt x="183" y="373"/>
                  </a:cubicBezTo>
                  <a:cubicBezTo>
                    <a:pt x="199" y="378"/>
                    <a:pt x="215" y="381"/>
                    <a:pt x="232" y="381"/>
                  </a:cubicBezTo>
                  <a:cubicBezTo>
                    <a:pt x="312" y="381"/>
                    <a:pt x="396" y="322"/>
                    <a:pt x="396" y="221"/>
                  </a:cubicBezTo>
                  <a:cubicBezTo>
                    <a:pt x="426" y="130"/>
                    <a:pt x="365" y="39"/>
                    <a:pt x="244" y="8"/>
                  </a:cubicBezTo>
                  <a:cubicBezTo>
                    <a:pt x="228" y="3"/>
                    <a:pt x="212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22"/>
            <p:cNvSpPr/>
            <p:nvPr/>
          </p:nvSpPr>
          <p:spPr>
            <a:xfrm>
              <a:off x="8533677" y="4583172"/>
              <a:ext cx="13562" cy="12809"/>
            </a:xfrm>
            <a:custGeom>
              <a:rect b="b" l="l" r="r" t="t"/>
              <a:pathLst>
                <a:path extrusionOk="0" h="374" w="396">
                  <a:moveTo>
                    <a:pt x="182" y="1"/>
                  </a:moveTo>
                  <a:cubicBezTo>
                    <a:pt x="92" y="1"/>
                    <a:pt x="26" y="55"/>
                    <a:pt x="1" y="130"/>
                  </a:cubicBezTo>
                  <a:cubicBezTo>
                    <a:pt x="1" y="252"/>
                    <a:pt x="62" y="343"/>
                    <a:pt x="153" y="373"/>
                  </a:cubicBezTo>
                  <a:cubicBezTo>
                    <a:pt x="244" y="373"/>
                    <a:pt x="366" y="312"/>
                    <a:pt x="366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2" y="3"/>
                    <a:pt x="202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22"/>
            <p:cNvSpPr/>
            <p:nvPr/>
          </p:nvSpPr>
          <p:spPr>
            <a:xfrm>
              <a:off x="7943455" y="5110172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274" y="365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22"/>
            <p:cNvSpPr/>
            <p:nvPr/>
          </p:nvSpPr>
          <p:spPr>
            <a:xfrm>
              <a:off x="8682550" y="3160428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22"/>
            <p:cNvSpPr/>
            <p:nvPr/>
          </p:nvSpPr>
          <p:spPr>
            <a:xfrm>
              <a:off x="8750215" y="3812089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2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22"/>
            <p:cNvSpPr/>
            <p:nvPr/>
          </p:nvSpPr>
          <p:spPr>
            <a:xfrm>
              <a:off x="8903241" y="4206620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304"/>
                    <a:pt x="91" y="395"/>
                    <a:pt x="183" y="395"/>
                  </a:cubicBezTo>
                  <a:cubicBezTo>
                    <a:pt x="304" y="395"/>
                    <a:pt x="365" y="30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22"/>
            <p:cNvSpPr/>
            <p:nvPr/>
          </p:nvSpPr>
          <p:spPr>
            <a:xfrm>
              <a:off x="8310398" y="4122315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22"/>
            <p:cNvSpPr/>
            <p:nvPr/>
          </p:nvSpPr>
          <p:spPr>
            <a:xfrm>
              <a:off x="8660168" y="3911008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22"/>
            <p:cNvSpPr/>
            <p:nvPr/>
          </p:nvSpPr>
          <p:spPr>
            <a:xfrm>
              <a:off x="9099461" y="3196879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22"/>
            <p:cNvSpPr/>
            <p:nvPr/>
          </p:nvSpPr>
          <p:spPr>
            <a:xfrm>
              <a:off x="8442593" y="3984640"/>
              <a:ext cx="14589" cy="13014"/>
            </a:xfrm>
            <a:custGeom>
              <a:rect b="b" l="l" r="r" t="t"/>
              <a:pathLst>
                <a:path extrusionOk="0" h="380" w="426">
                  <a:moveTo>
                    <a:pt x="196" y="0"/>
                  </a:moveTo>
                  <a:cubicBezTo>
                    <a:pt x="122" y="0"/>
                    <a:pt x="56" y="55"/>
                    <a:pt x="31" y="130"/>
                  </a:cubicBezTo>
                  <a:cubicBezTo>
                    <a:pt x="0" y="251"/>
                    <a:pt x="92" y="343"/>
                    <a:pt x="183" y="373"/>
                  </a:cubicBezTo>
                  <a:cubicBezTo>
                    <a:pt x="195" y="377"/>
                    <a:pt x="208" y="379"/>
                    <a:pt x="221" y="379"/>
                  </a:cubicBezTo>
                  <a:cubicBezTo>
                    <a:pt x="304" y="379"/>
                    <a:pt x="396" y="300"/>
                    <a:pt x="396" y="221"/>
                  </a:cubicBezTo>
                  <a:cubicBezTo>
                    <a:pt x="426" y="130"/>
                    <a:pt x="365" y="8"/>
                    <a:pt x="244" y="8"/>
                  </a:cubicBezTo>
                  <a:cubicBezTo>
                    <a:pt x="227" y="3"/>
                    <a:pt x="211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22"/>
            <p:cNvSpPr/>
            <p:nvPr/>
          </p:nvSpPr>
          <p:spPr>
            <a:xfrm>
              <a:off x="6694807" y="514306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61" y="0"/>
                    <a:pt x="0" y="92"/>
                    <a:pt x="0" y="183"/>
                  </a:cubicBezTo>
                  <a:cubicBezTo>
                    <a:pt x="0" y="304"/>
                    <a:pt x="61" y="396"/>
                    <a:pt x="182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22"/>
            <p:cNvSpPr/>
            <p:nvPr/>
          </p:nvSpPr>
          <p:spPr>
            <a:xfrm>
              <a:off x="7143449" y="57259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365" y="305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22"/>
            <p:cNvSpPr/>
            <p:nvPr/>
          </p:nvSpPr>
          <p:spPr>
            <a:xfrm>
              <a:off x="6977931" y="295294"/>
              <a:ext cx="14624" cy="12980"/>
            </a:xfrm>
            <a:custGeom>
              <a:rect b="b" l="l" r="r" t="t"/>
              <a:pathLst>
                <a:path extrusionOk="0" h="379" w="427">
                  <a:moveTo>
                    <a:pt x="225" y="0"/>
                  </a:moveTo>
                  <a:cubicBezTo>
                    <a:pt x="180" y="0"/>
                    <a:pt x="133" y="15"/>
                    <a:pt x="92" y="43"/>
                  </a:cubicBezTo>
                  <a:cubicBezTo>
                    <a:pt x="1" y="73"/>
                    <a:pt x="1" y="195"/>
                    <a:pt x="62" y="286"/>
                  </a:cubicBezTo>
                  <a:cubicBezTo>
                    <a:pt x="101" y="345"/>
                    <a:pt x="153" y="378"/>
                    <a:pt x="209" y="378"/>
                  </a:cubicBezTo>
                  <a:cubicBezTo>
                    <a:pt x="240" y="378"/>
                    <a:pt x="272" y="368"/>
                    <a:pt x="305" y="347"/>
                  </a:cubicBezTo>
                  <a:cubicBezTo>
                    <a:pt x="396" y="286"/>
                    <a:pt x="426" y="164"/>
                    <a:pt x="365" y="73"/>
                  </a:cubicBezTo>
                  <a:cubicBezTo>
                    <a:pt x="332" y="23"/>
                    <a:pt x="280" y="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22"/>
            <p:cNvSpPr/>
            <p:nvPr/>
          </p:nvSpPr>
          <p:spPr>
            <a:xfrm>
              <a:off x="6660456" y="80"/>
              <a:ext cx="13562" cy="12774"/>
            </a:xfrm>
            <a:custGeom>
              <a:rect b="b" l="l" r="r" t="t"/>
              <a:pathLst>
                <a:path extrusionOk="0" h="373" w="396">
                  <a:moveTo>
                    <a:pt x="243" y="0"/>
                  </a:moveTo>
                  <a:cubicBezTo>
                    <a:pt x="122" y="0"/>
                    <a:pt x="30" y="61"/>
                    <a:pt x="0" y="152"/>
                  </a:cubicBezTo>
                  <a:cubicBezTo>
                    <a:pt x="0" y="243"/>
                    <a:pt x="61" y="365"/>
                    <a:pt x="152" y="365"/>
                  </a:cubicBezTo>
                  <a:cubicBezTo>
                    <a:pt x="174" y="370"/>
                    <a:pt x="194" y="373"/>
                    <a:pt x="213" y="373"/>
                  </a:cubicBezTo>
                  <a:cubicBezTo>
                    <a:pt x="303" y="373"/>
                    <a:pt x="365" y="318"/>
                    <a:pt x="365" y="243"/>
                  </a:cubicBezTo>
                  <a:cubicBezTo>
                    <a:pt x="395" y="122"/>
                    <a:pt x="334" y="3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22"/>
            <p:cNvSpPr/>
            <p:nvPr/>
          </p:nvSpPr>
          <p:spPr>
            <a:xfrm>
              <a:off x="6070201" y="52783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22"/>
            <p:cNvSpPr/>
            <p:nvPr/>
          </p:nvSpPr>
          <p:spPr>
            <a:xfrm>
              <a:off x="7748260" y="10624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22"/>
            <p:cNvSpPr/>
            <p:nvPr/>
          </p:nvSpPr>
          <p:spPr>
            <a:xfrm>
              <a:off x="7974156" y="46433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22"/>
            <p:cNvSpPr/>
            <p:nvPr/>
          </p:nvSpPr>
          <p:spPr>
            <a:xfrm>
              <a:off x="8107413" y="325877"/>
              <a:ext cx="13562" cy="12809"/>
            </a:xfrm>
            <a:custGeom>
              <a:rect b="b" l="l" r="r" t="t"/>
              <a:pathLst>
                <a:path extrusionOk="0" h="374" w="396">
                  <a:moveTo>
                    <a:pt x="243" y="1"/>
                  </a:moveTo>
                  <a:cubicBezTo>
                    <a:pt x="122" y="1"/>
                    <a:pt x="30" y="62"/>
                    <a:pt x="0" y="153"/>
                  </a:cubicBezTo>
                  <a:cubicBezTo>
                    <a:pt x="0" y="244"/>
                    <a:pt x="61" y="366"/>
                    <a:pt x="152" y="366"/>
                  </a:cubicBezTo>
                  <a:cubicBezTo>
                    <a:pt x="168" y="371"/>
                    <a:pt x="185" y="374"/>
                    <a:pt x="202" y="374"/>
                  </a:cubicBezTo>
                  <a:cubicBezTo>
                    <a:pt x="282" y="374"/>
                    <a:pt x="365" y="319"/>
                    <a:pt x="365" y="244"/>
                  </a:cubicBezTo>
                  <a:cubicBezTo>
                    <a:pt x="395" y="122"/>
                    <a:pt x="334" y="3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22"/>
            <p:cNvSpPr/>
            <p:nvPr/>
          </p:nvSpPr>
          <p:spPr>
            <a:xfrm>
              <a:off x="8979757" y="4126459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62"/>
                    <a:pt x="0" y="183"/>
                  </a:cubicBezTo>
                  <a:cubicBezTo>
                    <a:pt x="0" y="274"/>
                    <a:pt x="61" y="366"/>
                    <a:pt x="183" y="366"/>
                  </a:cubicBezTo>
                  <a:cubicBezTo>
                    <a:pt x="274" y="366"/>
                    <a:pt x="365" y="274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22"/>
            <p:cNvSpPr/>
            <p:nvPr/>
          </p:nvSpPr>
          <p:spPr>
            <a:xfrm>
              <a:off x="8463416" y="35934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22"/>
            <p:cNvSpPr/>
            <p:nvPr/>
          </p:nvSpPr>
          <p:spPr>
            <a:xfrm>
              <a:off x="9203539" y="2637891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22"/>
            <p:cNvSpPr/>
            <p:nvPr/>
          </p:nvSpPr>
          <p:spPr>
            <a:xfrm>
              <a:off x="9143693" y="448453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274"/>
                    <a:pt x="92" y="366"/>
                    <a:pt x="183" y="366"/>
                  </a:cubicBezTo>
                  <a:cubicBezTo>
                    <a:pt x="305" y="366"/>
                    <a:pt x="365" y="274"/>
                    <a:pt x="365" y="183"/>
                  </a:cubicBezTo>
                  <a:cubicBezTo>
                    <a:pt x="365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22"/>
            <p:cNvSpPr/>
            <p:nvPr/>
          </p:nvSpPr>
          <p:spPr>
            <a:xfrm>
              <a:off x="8140198" y="5116405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274" y="365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22"/>
            <p:cNvSpPr/>
            <p:nvPr/>
          </p:nvSpPr>
          <p:spPr>
            <a:xfrm>
              <a:off x="9093211" y="5021172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22"/>
            <p:cNvSpPr/>
            <p:nvPr/>
          </p:nvSpPr>
          <p:spPr>
            <a:xfrm>
              <a:off x="8613841" y="507684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22"/>
            <p:cNvSpPr/>
            <p:nvPr/>
          </p:nvSpPr>
          <p:spPr>
            <a:xfrm>
              <a:off x="6628187" y="5014428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22"/>
            <p:cNvSpPr/>
            <p:nvPr/>
          </p:nvSpPr>
          <p:spPr>
            <a:xfrm>
              <a:off x="7853958" y="486451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22"/>
            <p:cNvSpPr/>
            <p:nvPr/>
          </p:nvSpPr>
          <p:spPr>
            <a:xfrm>
              <a:off x="-14298" y="503914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70" y="0"/>
                  </a:moveTo>
                  <a:cubicBezTo>
                    <a:pt x="305" y="0"/>
                    <a:pt x="1" y="30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4"/>
                    <a:pt x="1034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22"/>
            <p:cNvSpPr/>
            <p:nvPr/>
          </p:nvSpPr>
          <p:spPr>
            <a:xfrm>
              <a:off x="487447" y="3038655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1" y="122"/>
                    <a:pt x="1" y="335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22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22"/>
            <p:cNvSpPr/>
            <p:nvPr/>
          </p:nvSpPr>
          <p:spPr>
            <a:xfrm>
              <a:off x="518696" y="682960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22"/>
            <p:cNvSpPr/>
            <p:nvPr/>
          </p:nvSpPr>
          <p:spPr>
            <a:xfrm>
              <a:off x="429158" y="3971386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22"/>
            <p:cNvSpPr/>
            <p:nvPr/>
          </p:nvSpPr>
          <p:spPr>
            <a:xfrm>
              <a:off x="136650" y="453349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5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22"/>
            <p:cNvSpPr/>
            <p:nvPr/>
          </p:nvSpPr>
          <p:spPr>
            <a:xfrm>
              <a:off x="669610" y="411087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62" y="0"/>
                    <a:pt x="1" y="91"/>
                    <a:pt x="1" y="213"/>
                  </a:cubicBezTo>
                  <a:cubicBezTo>
                    <a:pt x="1" y="304"/>
                    <a:pt x="62" y="395"/>
                    <a:pt x="183" y="395"/>
                  </a:cubicBezTo>
                  <a:cubicBezTo>
                    <a:pt x="274" y="395"/>
                    <a:pt x="366" y="304"/>
                    <a:pt x="366" y="213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22"/>
            <p:cNvSpPr/>
            <p:nvPr/>
          </p:nvSpPr>
          <p:spPr>
            <a:xfrm>
              <a:off x="215777" y="713132"/>
              <a:ext cx="13562" cy="13596"/>
            </a:xfrm>
            <a:custGeom>
              <a:rect b="b" l="l" r="r" t="t"/>
              <a:pathLst>
                <a:path extrusionOk="0" h="397" w="39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96" y="305"/>
                    <a:pt x="396" y="183"/>
                  </a:cubicBezTo>
                  <a:cubicBezTo>
                    <a:pt x="396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22"/>
            <p:cNvSpPr/>
            <p:nvPr/>
          </p:nvSpPr>
          <p:spPr>
            <a:xfrm>
              <a:off x="101253" y="338396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65"/>
                    <a:pt x="183" y="365"/>
                  </a:cubicBezTo>
                  <a:cubicBezTo>
                    <a:pt x="274" y="365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22"/>
            <p:cNvSpPr/>
            <p:nvPr/>
          </p:nvSpPr>
          <p:spPr>
            <a:xfrm>
              <a:off x="772660" y="4943638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22"/>
            <p:cNvSpPr/>
            <p:nvPr/>
          </p:nvSpPr>
          <p:spPr>
            <a:xfrm>
              <a:off x="1526345" y="4595958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22"/>
            <p:cNvSpPr/>
            <p:nvPr/>
          </p:nvSpPr>
          <p:spPr>
            <a:xfrm>
              <a:off x="801839" y="3973201"/>
              <a:ext cx="14589" cy="12980"/>
            </a:xfrm>
            <a:custGeom>
              <a:rect b="b" l="l" r="r" t="t"/>
              <a:pathLst>
                <a:path extrusionOk="0" h="379" w="426">
                  <a:moveTo>
                    <a:pt x="197" y="0"/>
                  </a:moveTo>
                  <a:cubicBezTo>
                    <a:pt x="122" y="0"/>
                    <a:pt x="56" y="59"/>
                    <a:pt x="30" y="160"/>
                  </a:cubicBezTo>
                  <a:cubicBezTo>
                    <a:pt x="0" y="251"/>
                    <a:pt x="61" y="342"/>
                    <a:pt x="182" y="373"/>
                  </a:cubicBezTo>
                  <a:cubicBezTo>
                    <a:pt x="195" y="377"/>
                    <a:pt x="207" y="379"/>
                    <a:pt x="219" y="379"/>
                  </a:cubicBezTo>
                  <a:cubicBezTo>
                    <a:pt x="297" y="379"/>
                    <a:pt x="369" y="300"/>
                    <a:pt x="395" y="221"/>
                  </a:cubicBezTo>
                  <a:cubicBezTo>
                    <a:pt x="426" y="130"/>
                    <a:pt x="334" y="38"/>
                    <a:pt x="243" y="8"/>
                  </a:cubicBezTo>
                  <a:cubicBezTo>
                    <a:pt x="228" y="3"/>
                    <a:pt x="212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22"/>
            <p:cNvSpPr/>
            <p:nvPr/>
          </p:nvSpPr>
          <p:spPr>
            <a:xfrm>
              <a:off x="635259" y="4899939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274" y="395"/>
                    <a:pt x="365" y="304"/>
                    <a:pt x="365" y="21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22"/>
            <p:cNvSpPr/>
            <p:nvPr/>
          </p:nvSpPr>
          <p:spPr>
            <a:xfrm>
              <a:off x="413541" y="3430070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92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22"/>
            <p:cNvSpPr/>
            <p:nvPr/>
          </p:nvSpPr>
          <p:spPr>
            <a:xfrm>
              <a:off x="821600" y="3582060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22"/>
            <p:cNvSpPr/>
            <p:nvPr/>
          </p:nvSpPr>
          <p:spPr>
            <a:xfrm>
              <a:off x="194289" y="2463863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213" y="0"/>
                  </a:moveTo>
                  <a:cubicBezTo>
                    <a:pt x="92" y="0"/>
                    <a:pt x="0" y="91"/>
                    <a:pt x="0" y="182"/>
                  </a:cubicBezTo>
                  <a:cubicBezTo>
                    <a:pt x="0" y="304"/>
                    <a:pt x="92" y="365"/>
                    <a:pt x="213" y="365"/>
                  </a:cubicBezTo>
                  <a:cubicBezTo>
                    <a:pt x="304" y="365"/>
                    <a:pt x="396" y="304"/>
                    <a:pt x="396" y="182"/>
                  </a:cubicBezTo>
                  <a:cubicBezTo>
                    <a:pt x="396" y="91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22"/>
            <p:cNvSpPr/>
            <p:nvPr/>
          </p:nvSpPr>
          <p:spPr>
            <a:xfrm>
              <a:off x="8424888" y="438153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22"/>
            <p:cNvSpPr/>
            <p:nvPr/>
          </p:nvSpPr>
          <p:spPr>
            <a:xfrm>
              <a:off x="8523786" y="5005044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22"/>
            <p:cNvSpPr/>
            <p:nvPr/>
          </p:nvSpPr>
          <p:spPr>
            <a:xfrm>
              <a:off x="7745143" y="4712399"/>
              <a:ext cx="22946" cy="22055"/>
            </a:xfrm>
            <a:custGeom>
              <a:rect b="b" l="l" r="r" t="t"/>
              <a:pathLst>
                <a:path extrusionOk="0" h="644" w="670">
                  <a:moveTo>
                    <a:pt x="381" y="1"/>
                  </a:moveTo>
                  <a:cubicBezTo>
                    <a:pt x="366" y="1"/>
                    <a:pt x="350" y="2"/>
                    <a:pt x="335" y="5"/>
                  </a:cubicBezTo>
                  <a:cubicBezTo>
                    <a:pt x="152" y="5"/>
                    <a:pt x="0" y="126"/>
                    <a:pt x="0" y="339"/>
                  </a:cubicBezTo>
                  <a:cubicBezTo>
                    <a:pt x="0" y="491"/>
                    <a:pt x="152" y="643"/>
                    <a:pt x="335" y="643"/>
                  </a:cubicBezTo>
                  <a:cubicBezTo>
                    <a:pt x="517" y="643"/>
                    <a:pt x="669" y="522"/>
                    <a:pt x="669" y="339"/>
                  </a:cubicBezTo>
                  <a:cubicBezTo>
                    <a:pt x="669" y="145"/>
                    <a:pt x="542" y="1"/>
                    <a:pt x="381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22"/>
            <p:cNvSpPr/>
            <p:nvPr/>
          </p:nvSpPr>
          <p:spPr>
            <a:xfrm>
              <a:off x="970474" y="465842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22"/>
            <p:cNvSpPr/>
            <p:nvPr/>
          </p:nvSpPr>
          <p:spPr>
            <a:xfrm>
              <a:off x="2298763" y="4984256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2" y="0"/>
                  </a:moveTo>
                  <a:cubicBezTo>
                    <a:pt x="91" y="0"/>
                    <a:pt x="0" y="61"/>
                    <a:pt x="0" y="182"/>
                  </a:cubicBezTo>
                  <a:cubicBezTo>
                    <a:pt x="0" y="274"/>
                    <a:pt x="91" y="365"/>
                    <a:pt x="182" y="365"/>
                  </a:cubicBezTo>
                  <a:cubicBezTo>
                    <a:pt x="304" y="365"/>
                    <a:pt x="365" y="274"/>
                    <a:pt x="365" y="182"/>
                  </a:cubicBezTo>
                  <a:cubicBezTo>
                    <a:pt x="365" y="6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22"/>
            <p:cNvSpPr/>
            <p:nvPr/>
          </p:nvSpPr>
          <p:spPr>
            <a:xfrm>
              <a:off x="1507612" y="5129705"/>
              <a:ext cx="13562" cy="12809"/>
            </a:xfrm>
            <a:custGeom>
              <a:rect b="b" l="l" r="r" t="t"/>
              <a:pathLst>
                <a:path extrusionOk="0" h="374" w="396">
                  <a:moveTo>
                    <a:pt x="193" y="1"/>
                  </a:moveTo>
                  <a:cubicBezTo>
                    <a:pt x="113" y="1"/>
                    <a:pt x="31" y="55"/>
                    <a:pt x="31" y="130"/>
                  </a:cubicBezTo>
                  <a:cubicBezTo>
                    <a:pt x="0" y="252"/>
                    <a:pt x="61" y="343"/>
                    <a:pt x="183" y="373"/>
                  </a:cubicBezTo>
                  <a:cubicBezTo>
                    <a:pt x="274" y="373"/>
                    <a:pt x="365" y="312"/>
                    <a:pt x="395" y="221"/>
                  </a:cubicBezTo>
                  <a:cubicBezTo>
                    <a:pt x="395" y="130"/>
                    <a:pt x="335" y="8"/>
                    <a:pt x="243" y="8"/>
                  </a:cubicBezTo>
                  <a:cubicBezTo>
                    <a:pt x="227" y="3"/>
                    <a:pt x="21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22"/>
            <p:cNvSpPr/>
            <p:nvPr/>
          </p:nvSpPr>
          <p:spPr>
            <a:xfrm>
              <a:off x="1578401" y="4862437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213" y="366"/>
                  </a:cubicBezTo>
                  <a:cubicBezTo>
                    <a:pt x="304" y="366"/>
                    <a:pt x="39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22"/>
            <p:cNvSpPr/>
            <p:nvPr/>
          </p:nvSpPr>
          <p:spPr>
            <a:xfrm>
              <a:off x="2117628" y="5031072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213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22"/>
            <p:cNvSpPr/>
            <p:nvPr/>
          </p:nvSpPr>
          <p:spPr>
            <a:xfrm>
              <a:off x="2418458" y="507271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22"/>
            <p:cNvSpPr/>
            <p:nvPr/>
          </p:nvSpPr>
          <p:spPr>
            <a:xfrm>
              <a:off x="3427150" y="5120595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8" y="670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22"/>
            <p:cNvSpPr/>
            <p:nvPr/>
          </p:nvSpPr>
          <p:spPr>
            <a:xfrm>
              <a:off x="9112980" y="4933227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92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66" y="304"/>
                    <a:pt x="366" y="183"/>
                  </a:cubicBezTo>
                  <a:cubicBezTo>
                    <a:pt x="36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22"/>
            <p:cNvSpPr/>
            <p:nvPr/>
          </p:nvSpPr>
          <p:spPr>
            <a:xfrm>
              <a:off x="8968284" y="507480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6" y="304"/>
                    <a:pt x="366" y="213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22"/>
            <p:cNvSpPr/>
            <p:nvPr/>
          </p:nvSpPr>
          <p:spPr>
            <a:xfrm>
              <a:off x="8152175" y="4661542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2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65"/>
                    <a:pt x="182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22"/>
            <p:cNvSpPr/>
            <p:nvPr/>
          </p:nvSpPr>
          <p:spPr>
            <a:xfrm>
              <a:off x="9119221" y="4245161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22"/>
            <p:cNvSpPr/>
            <p:nvPr/>
          </p:nvSpPr>
          <p:spPr>
            <a:xfrm>
              <a:off x="8573761" y="4660514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22"/>
            <p:cNvSpPr/>
            <p:nvPr/>
          </p:nvSpPr>
          <p:spPr>
            <a:xfrm>
              <a:off x="7719648" y="4964449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1"/>
                    <a:pt x="0" y="213"/>
                  </a:cubicBezTo>
                  <a:cubicBezTo>
                    <a:pt x="0" y="304"/>
                    <a:pt x="92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22"/>
            <p:cNvSpPr/>
            <p:nvPr/>
          </p:nvSpPr>
          <p:spPr>
            <a:xfrm>
              <a:off x="8896467" y="5006859"/>
              <a:ext cx="13562" cy="13014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1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5" y="300"/>
                    <a:pt x="365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22"/>
            <p:cNvSpPr/>
            <p:nvPr/>
          </p:nvSpPr>
          <p:spPr>
            <a:xfrm>
              <a:off x="7794581" y="4785403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22"/>
            <p:cNvSpPr/>
            <p:nvPr/>
          </p:nvSpPr>
          <p:spPr>
            <a:xfrm>
              <a:off x="9087988" y="4949906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22"/>
            <p:cNvSpPr/>
            <p:nvPr/>
          </p:nvSpPr>
          <p:spPr>
            <a:xfrm>
              <a:off x="7947633" y="482704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7"/>
                    <a:pt x="669" y="1337"/>
                  </a:cubicBezTo>
                  <a:cubicBezTo>
                    <a:pt x="1034" y="1337"/>
                    <a:pt x="1337" y="1034"/>
                    <a:pt x="1337" y="669"/>
                  </a:cubicBezTo>
                  <a:cubicBezTo>
                    <a:pt x="1337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22"/>
            <p:cNvSpPr/>
            <p:nvPr/>
          </p:nvSpPr>
          <p:spPr>
            <a:xfrm>
              <a:off x="8825686" y="473127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2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22"/>
            <p:cNvSpPr/>
            <p:nvPr/>
          </p:nvSpPr>
          <p:spPr>
            <a:xfrm>
              <a:off x="8177674" y="5036266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22"/>
            <p:cNvSpPr/>
            <p:nvPr/>
          </p:nvSpPr>
          <p:spPr>
            <a:xfrm>
              <a:off x="8063150" y="4661530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62" y="0"/>
                    <a:pt x="1" y="9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5" y="365"/>
                    <a:pt x="366" y="274"/>
                    <a:pt x="366" y="183"/>
                  </a:cubicBezTo>
                  <a:cubicBezTo>
                    <a:pt x="366" y="91"/>
                    <a:pt x="27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22"/>
            <p:cNvSpPr/>
            <p:nvPr/>
          </p:nvSpPr>
          <p:spPr>
            <a:xfrm>
              <a:off x="8266664" y="5006106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22"/>
            <p:cNvSpPr/>
            <p:nvPr/>
          </p:nvSpPr>
          <p:spPr>
            <a:xfrm>
              <a:off x="417735" y="1763503"/>
              <a:ext cx="46851" cy="45823"/>
            </a:xfrm>
            <a:custGeom>
              <a:rect b="b" l="l" r="r" t="t"/>
              <a:pathLst>
                <a:path extrusionOk="0" h="1338" w="1368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22"/>
            <p:cNvSpPr/>
            <p:nvPr/>
          </p:nvSpPr>
          <p:spPr>
            <a:xfrm>
              <a:off x="681098" y="1364793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22"/>
            <p:cNvSpPr/>
            <p:nvPr/>
          </p:nvSpPr>
          <p:spPr>
            <a:xfrm>
              <a:off x="1880259" y="500192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69"/>
                    <a:pt x="335" y="669"/>
                  </a:cubicBezTo>
                  <a:cubicBezTo>
                    <a:pt x="518" y="669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22"/>
            <p:cNvSpPr/>
            <p:nvPr/>
          </p:nvSpPr>
          <p:spPr>
            <a:xfrm>
              <a:off x="8871492" y="5156484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22"/>
            <p:cNvSpPr/>
            <p:nvPr/>
          </p:nvSpPr>
          <p:spPr>
            <a:xfrm>
              <a:off x="298422" y="2133887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1" y="152"/>
                    <a:pt x="1" y="334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22"/>
            <p:cNvSpPr/>
            <p:nvPr/>
          </p:nvSpPr>
          <p:spPr>
            <a:xfrm>
              <a:off x="3009741" y="4930111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22"/>
            <p:cNvSpPr/>
            <p:nvPr/>
          </p:nvSpPr>
          <p:spPr>
            <a:xfrm>
              <a:off x="3664519" y="4639692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22"/>
            <p:cNvSpPr/>
            <p:nvPr/>
          </p:nvSpPr>
          <p:spPr>
            <a:xfrm>
              <a:off x="2872340" y="4887438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22"/>
            <p:cNvSpPr/>
            <p:nvPr/>
          </p:nvSpPr>
          <p:spPr>
            <a:xfrm>
              <a:off x="4584715" y="4807265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275" y="1"/>
                    <a:pt x="1" y="274"/>
                    <a:pt x="1" y="670"/>
                  </a:cubicBezTo>
                  <a:cubicBezTo>
                    <a:pt x="1" y="1034"/>
                    <a:pt x="275" y="1338"/>
                    <a:pt x="670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22"/>
            <p:cNvSpPr/>
            <p:nvPr/>
          </p:nvSpPr>
          <p:spPr>
            <a:xfrm>
              <a:off x="3842504" y="4588663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22"/>
            <p:cNvSpPr/>
            <p:nvPr/>
          </p:nvSpPr>
          <p:spPr>
            <a:xfrm>
              <a:off x="8358294" y="480983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22"/>
            <p:cNvSpPr/>
            <p:nvPr/>
          </p:nvSpPr>
          <p:spPr>
            <a:xfrm>
              <a:off x="5542447" y="4636541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22"/>
            <p:cNvSpPr/>
            <p:nvPr/>
          </p:nvSpPr>
          <p:spPr>
            <a:xfrm>
              <a:off x="4485843" y="4584519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96" y="304"/>
                    <a:pt x="396" y="183"/>
                  </a:cubicBezTo>
                  <a:cubicBezTo>
                    <a:pt x="396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22"/>
            <p:cNvSpPr/>
            <p:nvPr/>
          </p:nvSpPr>
          <p:spPr>
            <a:xfrm>
              <a:off x="8890226" y="5087783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3" y="0"/>
                  </a:moveTo>
                  <a:cubicBezTo>
                    <a:pt x="91" y="0"/>
                    <a:pt x="0" y="6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95" y="274"/>
                    <a:pt x="395" y="183"/>
                  </a:cubicBezTo>
                  <a:cubicBezTo>
                    <a:pt x="39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22"/>
            <p:cNvSpPr/>
            <p:nvPr/>
          </p:nvSpPr>
          <p:spPr>
            <a:xfrm>
              <a:off x="4117340" y="4989461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22"/>
            <p:cNvSpPr/>
            <p:nvPr/>
          </p:nvSpPr>
          <p:spPr>
            <a:xfrm>
              <a:off x="3389683" y="461780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2" name="Google Shape;3342;p22"/>
          <p:cNvGrpSpPr/>
          <p:nvPr/>
        </p:nvGrpSpPr>
        <p:grpSpPr>
          <a:xfrm>
            <a:off x="133357" y="148186"/>
            <a:ext cx="8650314" cy="4770758"/>
            <a:chOff x="133357" y="148186"/>
            <a:chExt cx="8650314" cy="4770758"/>
          </a:xfrm>
        </p:grpSpPr>
        <p:grpSp>
          <p:nvGrpSpPr>
            <p:cNvPr id="3343" name="Google Shape;3343;p22"/>
            <p:cNvGrpSpPr/>
            <p:nvPr/>
          </p:nvGrpSpPr>
          <p:grpSpPr>
            <a:xfrm>
              <a:off x="7727416" y="148186"/>
              <a:ext cx="962509" cy="962410"/>
              <a:chOff x="-25134800" y="-6360725"/>
              <a:chExt cx="424050" cy="424025"/>
            </a:xfrm>
          </p:grpSpPr>
          <p:sp>
            <p:nvSpPr>
              <p:cNvPr id="3344" name="Google Shape;3344;p22"/>
              <p:cNvSpPr/>
              <p:nvPr/>
            </p:nvSpPr>
            <p:spPr>
              <a:xfrm>
                <a:off x="-24918975" y="-6360725"/>
                <a:ext cx="10650" cy="424025"/>
              </a:xfrm>
              <a:custGeom>
                <a:rect b="b" l="l" r="r" t="t"/>
                <a:pathLst>
                  <a:path extrusionOk="0" h="16961" w="426">
                    <a:moveTo>
                      <a:pt x="274" y="0"/>
                    </a:moveTo>
                    <a:lnTo>
                      <a:pt x="0" y="8055"/>
                    </a:lnTo>
                    <a:lnTo>
                      <a:pt x="365" y="16961"/>
                    </a:lnTo>
                    <a:lnTo>
                      <a:pt x="426" y="7994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5" name="Google Shape;3345;p22"/>
              <p:cNvSpPr/>
              <p:nvPr/>
            </p:nvSpPr>
            <p:spPr>
              <a:xfrm>
                <a:off x="-25134800" y="-6163925"/>
                <a:ext cx="424050" cy="11425"/>
              </a:xfrm>
              <a:custGeom>
                <a:rect b="b" l="l" r="r" t="t"/>
                <a:pathLst>
                  <a:path extrusionOk="0" h="457" w="16962">
                    <a:moveTo>
                      <a:pt x="8907" y="1"/>
                    </a:moveTo>
                    <a:lnTo>
                      <a:pt x="1" y="396"/>
                    </a:lnTo>
                    <a:lnTo>
                      <a:pt x="8968" y="457"/>
                    </a:lnTo>
                    <a:lnTo>
                      <a:pt x="16962" y="274"/>
                    </a:lnTo>
                    <a:lnTo>
                      <a:pt x="8907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6" name="Google Shape;3346;p22"/>
              <p:cNvSpPr/>
              <p:nvPr/>
            </p:nvSpPr>
            <p:spPr>
              <a:xfrm>
                <a:off x="-25032975" y="-6258150"/>
                <a:ext cx="228000" cy="211275"/>
              </a:xfrm>
              <a:custGeom>
                <a:rect b="b" l="l" r="r" t="t"/>
                <a:pathLst>
                  <a:path extrusionOk="0" h="8451" w="9120">
                    <a:moveTo>
                      <a:pt x="9120" y="1"/>
                    </a:moveTo>
                    <a:lnTo>
                      <a:pt x="4652" y="3830"/>
                    </a:lnTo>
                    <a:lnTo>
                      <a:pt x="1" y="8451"/>
                    </a:lnTo>
                    <a:lnTo>
                      <a:pt x="4895" y="4043"/>
                    </a:lnTo>
                    <a:lnTo>
                      <a:pt x="9120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7" name="Google Shape;3347;p22"/>
              <p:cNvSpPr/>
              <p:nvPr/>
            </p:nvSpPr>
            <p:spPr>
              <a:xfrm>
                <a:off x="-25026875" y="-6276375"/>
                <a:ext cx="211275" cy="227975"/>
              </a:xfrm>
              <a:custGeom>
                <a:rect b="b" l="l" r="r" t="t"/>
                <a:pathLst>
                  <a:path extrusionOk="0" h="9119" w="8451">
                    <a:moveTo>
                      <a:pt x="0" y="0"/>
                    </a:moveTo>
                    <a:lnTo>
                      <a:pt x="4408" y="4863"/>
                    </a:lnTo>
                    <a:lnTo>
                      <a:pt x="8450" y="9119"/>
                    </a:lnTo>
                    <a:lnTo>
                      <a:pt x="4620" y="4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48" name="Google Shape;3348;p22"/>
            <p:cNvGrpSpPr/>
            <p:nvPr/>
          </p:nvGrpSpPr>
          <p:grpSpPr>
            <a:xfrm>
              <a:off x="133357" y="4403414"/>
              <a:ext cx="515518" cy="515530"/>
              <a:chOff x="-25134800" y="-6360725"/>
              <a:chExt cx="424050" cy="424025"/>
            </a:xfrm>
          </p:grpSpPr>
          <p:sp>
            <p:nvSpPr>
              <p:cNvPr id="3349" name="Google Shape;3349;p22"/>
              <p:cNvSpPr/>
              <p:nvPr/>
            </p:nvSpPr>
            <p:spPr>
              <a:xfrm>
                <a:off x="-24918975" y="-6360725"/>
                <a:ext cx="10650" cy="424025"/>
              </a:xfrm>
              <a:custGeom>
                <a:rect b="b" l="l" r="r" t="t"/>
                <a:pathLst>
                  <a:path extrusionOk="0" h="16961" w="426">
                    <a:moveTo>
                      <a:pt x="274" y="0"/>
                    </a:moveTo>
                    <a:lnTo>
                      <a:pt x="0" y="8055"/>
                    </a:lnTo>
                    <a:lnTo>
                      <a:pt x="365" y="16961"/>
                    </a:lnTo>
                    <a:lnTo>
                      <a:pt x="426" y="7994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0" name="Google Shape;3350;p22"/>
              <p:cNvSpPr/>
              <p:nvPr/>
            </p:nvSpPr>
            <p:spPr>
              <a:xfrm>
                <a:off x="-25134800" y="-6163925"/>
                <a:ext cx="424050" cy="11425"/>
              </a:xfrm>
              <a:custGeom>
                <a:rect b="b" l="l" r="r" t="t"/>
                <a:pathLst>
                  <a:path extrusionOk="0" h="457" w="16962">
                    <a:moveTo>
                      <a:pt x="8907" y="1"/>
                    </a:moveTo>
                    <a:lnTo>
                      <a:pt x="1" y="396"/>
                    </a:lnTo>
                    <a:lnTo>
                      <a:pt x="8968" y="457"/>
                    </a:lnTo>
                    <a:lnTo>
                      <a:pt x="16962" y="274"/>
                    </a:lnTo>
                    <a:lnTo>
                      <a:pt x="8907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1" name="Google Shape;3351;p22"/>
              <p:cNvSpPr/>
              <p:nvPr/>
            </p:nvSpPr>
            <p:spPr>
              <a:xfrm>
                <a:off x="-25032975" y="-6258150"/>
                <a:ext cx="228000" cy="211275"/>
              </a:xfrm>
              <a:custGeom>
                <a:rect b="b" l="l" r="r" t="t"/>
                <a:pathLst>
                  <a:path extrusionOk="0" h="8451" w="9120">
                    <a:moveTo>
                      <a:pt x="9120" y="1"/>
                    </a:moveTo>
                    <a:lnTo>
                      <a:pt x="4652" y="3830"/>
                    </a:lnTo>
                    <a:lnTo>
                      <a:pt x="1" y="8451"/>
                    </a:lnTo>
                    <a:lnTo>
                      <a:pt x="4895" y="4043"/>
                    </a:lnTo>
                    <a:lnTo>
                      <a:pt x="9120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2" name="Google Shape;3352;p22"/>
              <p:cNvSpPr/>
              <p:nvPr/>
            </p:nvSpPr>
            <p:spPr>
              <a:xfrm>
                <a:off x="-25026875" y="-6276375"/>
                <a:ext cx="211275" cy="227975"/>
              </a:xfrm>
              <a:custGeom>
                <a:rect b="b" l="l" r="r" t="t"/>
                <a:pathLst>
                  <a:path extrusionOk="0" h="9119" w="8451">
                    <a:moveTo>
                      <a:pt x="0" y="0"/>
                    </a:moveTo>
                    <a:lnTo>
                      <a:pt x="4408" y="4863"/>
                    </a:lnTo>
                    <a:lnTo>
                      <a:pt x="8450" y="9119"/>
                    </a:lnTo>
                    <a:lnTo>
                      <a:pt x="4620" y="4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53" name="Google Shape;3353;p22"/>
            <p:cNvGrpSpPr/>
            <p:nvPr/>
          </p:nvGrpSpPr>
          <p:grpSpPr>
            <a:xfrm>
              <a:off x="8430777" y="833223"/>
              <a:ext cx="352894" cy="352874"/>
              <a:chOff x="-25134800" y="-6360725"/>
              <a:chExt cx="424050" cy="424025"/>
            </a:xfrm>
          </p:grpSpPr>
          <p:sp>
            <p:nvSpPr>
              <p:cNvPr id="3354" name="Google Shape;3354;p22"/>
              <p:cNvSpPr/>
              <p:nvPr/>
            </p:nvSpPr>
            <p:spPr>
              <a:xfrm>
                <a:off x="-24918975" y="-6360725"/>
                <a:ext cx="10650" cy="424025"/>
              </a:xfrm>
              <a:custGeom>
                <a:rect b="b" l="l" r="r" t="t"/>
                <a:pathLst>
                  <a:path extrusionOk="0" h="16961" w="426">
                    <a:moveTo>
                      <a:pt x="274" y="0"/>
                    </a:moveTo>
                    <a:lnTo>
                      <a:pt x="0" y="8055"/>
                    </a:lnTo>
                    <a:lnTo>
                      <a:pt x="365" y="16961"/>
                    </a:lnTo>
                    <a:lnTo>
                      <a:pt x="426" y="7994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5" name="Google Shape;3355;p22"/>
              <p:cNvSpPr/>
              <p:nvPr/>
            </p:nvSpPr>
            <p:spPr>
              <a:xfrm>
                <a:off x="-25134800" y="-6163925"/>
                <a:ext cx="424050" cy="11425"/>
              </a:xfrm>
              <a:custGeom>
                <a:rect b="b" l="l" r="r" t="t"/>
                <a:pathLst>
                  <a:path extrusionOk="0" h="457" w="16962">
                    <a:moveTo>
                      <a:pt x="8907" y="1"/>
                    </a:moveTo>
                    <a:lnTo>
                      <a:pt x="1" y="396"/>
                    </a:lnTo>
                    <a:lnTo>
                      <a:pt x="8968" y="457"/>
                    </a:lnTo>
                    <a:lnTo>
                      <a:pt x="16962" y="274"/>
                    </a:lnTo>
                    <a:lnTo>
                      <a:pt x="8907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6" name="Google Shape;3356;p22"/>
              <p:cNvSpPr/>
              <p:nvPr/>
            </p:nvSpPr>
            <p:spPr>
              <a:xfrm>
                <a:off x="-25032975" y="-6258150"/>
                <a:ext cx="228000" cy="211275"/>
              </a:xfrm>
              <a:custGeom>
                <a:rect b="b" l="l" r="r" t="t"/>
                <a:pathLst>
                  <a:path extrusionOk="0" h="8451" w="9120">
                    <a:moveTo>
                      <a:pt x="9120" y="1"/>
                    </a:moveTo>
                    <a:lnTo>
                      <a:pt x="4652" y="3830"/>
                    </a:lnTo>
                    <a:lnTo>
                      <a:pt x="1" y="8451"/>
                    </a:lnTo>
                    <a:lnTo>
                      <a:pt x="4895" y="4043"/>
                    </a:lnTo>
                    <a:lnTo>
                      <a:pt x="9120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7" name="Google Shape;3357;p22"/>
              <p:cNvSpPr/>
              <p:nvPr/>
            </p:nvSpPr>
            <p:spPr>
              <a:xfrm>
                <a:off x="-25026875" y="-6276375"/>
                <a:ext cx="211275" cy="227975"/>
              </a:xfrm>
              <a:custGeom>
                <a:rect b="b" l="l" r="r" t="t"/>
                <a:pathLst>
                  <a:path extrusionOk="0" h="9119" w="8451">
                    <a:moveTo>
                      <a:pt x="0" y="0"/>
                    </a:moveTo>
                    <a:lnTo>
                      <a:pt x="4408" y="4863"/>
                    </a:lnTo>
                    <a:lnTo>
                      <a:pt x="8450" y="9119"/>
                    </a:lnTo>
                    <a:lnTo>
                      <a:pt x="4620" y="4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3358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9" name="Google Shape;335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0" name="Google Shape;3360;p23"/>
          <p:cNvSpPr txBox="1"/>
          <p:nvPr>
            <p:ph type="title"/>
          </p:nvPr>
        </p:nvSpPr>
        <p:spPr>
          <a:xfrm>
            <a:off x="5565775" y="1501538"/>
            <a:ext cx="2630400" cy="113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61" name="Google Shape;3361;p23"/>
          <p:cNvSpPr txBox="1"/>
          <p:nvPr>
            <p:ph idx="1" type="subTitle"/>
          </p:nvPr>
        </p:nvSpPr>
        <p:spPr>
          <a:xfrm>
            <a:off x="5565900" y="2561663"/>
            <a:ext cx="2630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362" name="Google Shape;3362;p23"/>
          <p:cNvGrpSpPr/>
          <p:nvPr/>
        </p:nvGrpSpPr>
        <p:grpSpPr>
          <a:xfrm flipH="1" rot="10800000">
            <a:off x="276" y="80"/>
            <a:ext cx="9353198" cy="5095583"/>
            <a:chOff x="276" y="80"/>
            <a:chExt cx="9353198" cy="5095583"/>
          </a:xfrm>
        </p:grpSpPr>
        <p:sp>
          <p:nvSpPr>
            <p:cNvPr id="3363" name="Google Shape;3363;p23"/>
            <p:cNvSpPr/>
            <p:nvPr/>
          </p:nvSpPr>
          <p:spPr>
            <a:xfrm>
              <a:off x="464536" y="309232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274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23"/>
            <p:cNvSpPr/>
            <p:nvPr/>
          </p:nvSpPr>
          <p:spPr>
            <a:xfrm>
              <a:off x="1128697" y="450812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8" y="1034"/>
                    <a:pt x="1338" y="669"/>
                  </a:cubicBezTo>
                  <a:cubicBezTo>
                    <a:pt x="133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23"/>
            <p:cNvSpPr/>
            <p:nvPr/>
          </p:nvSpPr>
          <p:spPr>
            <a:xfrm>
              <a:off x="1304" y="47958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69" y="0"/>
                  </a:moveTo>
                  <a:cubicBezTo>
                    <a:pt x="274" y="0"/>
                    <a:pt x="1" y="304"/>
                    <a:pt x="1" y="669"/>
                  </a:cubicBezTo>
                  <a:cubicBezTo>
                    <a:pt x="1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23"/>
            <p:cNvSpPr/>
            <p:nvPr/>
          </p:nvSpPr>
          <p:spPr>
            <a:xfrm>
              <a:off x="2801551" y="38522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23"/>
            <p:cNvSpPr/>
            <p:nvPr/>
          </p:nvSpPr>
          <p:spPr>
            <a:xfrm>
              <a:off x="722693" y="147892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4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23"/>
            <p:cNvSpPr/>
            <p:nvPr/>
          </p:nvSpPr>
          <p:spPr>
            <a:xfrm>
              <a:off x="1195309" y="89466"/>
              <a:ext cx="22946" cy="23049"/>
            </a:xfrm>
            <a:custGeom>
              <a:rect b="b" l="l" r="r" t="t"/>
              <a:pathLst>
                <a:path extrusionOk="0" h="673" w="670">
                  <a:moveTo>
                    <a:pt x="381" y="0"/>
                  </a:moveTo>
                  <a:cubicBezTo>
                    <a:pt x="366" y="0"/>
                    <a:pt x="351" y="1"/>
                    <a:pt x="335" y="4"/>
                  </a:cubicBezTo>
                  <a:cubicBezTo>
                    <a:pt x="153" y="4"/>
                    <a:pt x="1" y="126"/>
                    <a:pt x="1" y="338"/>
                  </a:cubicBezTo>
                  <a:cubicBezTo>
                    <a:pt x="1" y="521"/>
                    <a:pt x="153" y="673"/>
                    <a:pt x="335" y="673"/>
                  </a:cubicBezTo>
                  <a:cubicBezTo>
                    <a:pt x="517" y="673"/>
                    <a:pt x="669" y="521"/>
                    <a:pt x="669" y="338"/>
                  </a:cubicBezTo>
                  <a:cubicBezTo>
                    <a:pt x="669" y="144"/>
                    <a:pt x="542" y="0"/>
                    <a:pt x="381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23"/>
            <p:cNvSpPr/>
            <p:nvPr/>
          </p:nvSpPr>
          <p:spPr>
            <a:xfrm>
              <a:off x="718549" y="792259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2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23"/>
            <p:cNvSpPr/>
            <p:nvPr/>
          </p:nvSpPr>
          <p:spPr>
            <a:xfrm>
              <a:off x="957974" y="931749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1"/>
                    <a:pt x="0" y="213"/>
                  </a:cubicBezTo>
                  <a:cubicBezTo>
                    <a:pt x="0" y="304"/>
                    <a:pt x="92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23"/>
            <p:cNvSpPr/>
            <p:nvPr/>
          </p:nvSpPr>
          <p:spPr>
            <a:xfrm>
              <a:off x="1307743" y="720408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23"/>
            <p:cNvSpPr/>
            <p:nvPr/>
          </p:nvSpPr>
          <p:spPr>
            <a:xfrm>
              <a:off x="1163048" y="861987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23"/>
            <p:cNvSpPr/>
            <p:nvPr/>
          </p:nvSpPr>
          <p:spPr>
            <a:xfrm>
              <a:off x="1083936" y="972332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23"/>
            <p:cNvSpPr/>
            <p:nvPr/>
          </p:nvSpPr>
          <p:spPr>
            <a:xfrm>
              <a:off x="1091231" y="794314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2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182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23"/>
            <p:cNvSpPr/>
            <p:nvPr/>
          </p:nvSpPr>
          <p:spPr>
            <a:xfrm>
              <a:off x="420836" y="119925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22" y="1"/>
                    <a:pt x="0" y="153"/>
                    <a:pt x="0" y="335"/>
                  </a:cubicBezTo>
                  <a:cubicBezTo>
                    <a:pt x="0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23"/>
            <p:cNvSpPr/>
            <p:nvPr/>
          </p:nvSpPr>
          <p:spPr>
            <a:xfrm>
              <a:off x="2260235" y="5525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669" y="517"/>
                    <a:pt x="669" y="334"/>
                  </a:cubicBezTo>
                  <a:cubicBezTo>
                    <a:pt x="669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23"/>
            <p:cNvSpPr/>
            <p:nvPr/>
          </p:nvSpPr>
          <p:spPr>
            <a:xfrm>
              <a:off x="452070" y="2012258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7" y="1034"/>
                    <a:pt x="1337" y="669"/>
                  </a:cubicBezTo>
                  <a:cubicBezTo>
                    <a:pt x="1337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23"/>
            <p:cNvSpPr/>
            <p:nvPr/>
          </p:nvSpPr>
          <p:spPr>
            <a:xfrm>
              <a:off x="278195" y="3216674"/>
              <a:ext cx="45857" cy="46885"/>
            </a:xfrm>
            <a:custGeom>
              <a:rect b="b" l="l" r="r" t="t"/>
              <a:pathLst>
                <a:path extrusionOk="0" h="1369" w="1339">
                  <a:moveTo>
                    <a:pt x="670" y="0"/>
                  </a:moveTo>
                  <a:cubicBezTo>
                    <a:pt x="305" y="0"/>
                    <a:pt x="1" y="304"/>
                    <a:pt x="1" y="699"/>
                  </a:cubicBezTo>
                  <a:cubicBezTo>
                    <a:pt x="1" y="1064"/>
                    <a:pt x="305" y="1368"/>
                    <a:pt x="670" y="1368"/>
                  </a:cubicBezTo>
                  <a:cubicBezTo>
                    <a:pt x="1034" y="1368"/>
                    <a:pt x="1338" y="1064"/>
                    <a:pt x="1338" y="699"/>
                  </a:cubicBezTo>
                  <a:cubicBezTo>
                    <a:pt x="1338" y="304"/>
                    <a:pt x="1034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23"/>
            <p:cNvSpPr/>
            <p:nvPr/>
          </p:nvSpPr>
          <p:spPr>
            <a:xfrm>
              <a:off x="3647841" y="825548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274" y="1"/>
                    <a:pt x="1" y="305"/>
                    <a:pt x="1" y="669"/>
                  </a:cubicBezTo>
                  <a:cubicBezTo>
                    <a:pt x="1" y="1034"/>
                    <a:pt x="274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23"/>
            <p:cNvSpPr/>
            <p:nvPr/>
          </p:nvSpPr>
          <p:spPr>
            <a:xfrm>
              <a:off x="1677274" y="87448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69" y="517"/>
                    <a:pt x="669" y="335"/>
                  </a:cubicBezTo>
                  <a:cubicBezTo>
                    <a:pt x="669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23"/>
            <p:cNvSpPr/>
            <p:nvPr/>
          </p:nvSpPr>
          <p:spPr>
            <a:xfrm>
              <a:off x="276" y="1910235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23"/>
            <p:cNvSpPr/>
            <p:nvPr/>
          </p:nvSpPr>
          <p:spPr>
            <a:xfrm>
              <a:off x="1093285" y="222462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23"/>
            <p:cNvSpPr/>
            <p:nvPr/>
          </p:nvSpPr>
          <p:spPr>
            <a:xfrm>
              <a:off x="52333" y="912982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23"/>
            <p:cNvSpPr/>
            <p:nvPr/>
          </p:nvSpPr>
          <p:spPr>
            <a:xfrm>
              <a:off x="1239043" y="2617069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23"/>
            <p:cNvSpPr/>
            <p:nvPr/>
          </p:nvSpPr>
          <p:spPr>
            <a:xfrm>
              <a:off x="1332710" y="236514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23"/>
            <p:cNvSpPr/>
            <p:nvPr/>
          </p:nvSpPr>
          <p:spPr>
            <a:xfrm>
              <a:off x="1298359" y="3154206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274"/>
                    <a:pt x="92" y="365"/>
                    <a:pt x="214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92"/>
                    <a:pt x="305" y="1"/>
                    <a:pt x="21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23"/>
            <p:cNvSpPr/>
            <p:nvPr/>
          </p:nvSpPr>
          <p:spPr>
            <a:xfrm>
              <a:off x="1077669" y="1683311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274" y="396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23"/>
            <p:cNvSpPr/>
            <p:nvPr/>
          </p:nvSpPr>
          <p:spPr>
            <a:xfrm>
              <a:off x="629026" y="1801978"/>
              <a:ext cx="13562" cy="13562"/>
            </a:xfrm>
            <a:custGeom>
              <a:rect b="b" l="l" r="r" t="t"/>
              <a:pathLst>
                <a:path extrusionOk="0" h="396" w="39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23"/>
            <p:cNvSpPr/>
            <p:nvPr/>
          </p:nvSpPr>
          <p:spPr>
            <a:xfrm>
              <a:off x="19010" y="310632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23"/>
            <p:cNvSpPr/>
            <p:nvPr/>
          </p:nvSpPr>
          <p:spPr>
            <a:xfrm>
              <a:off x="492653" y="3066773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23"/>
            <p:cNvSpPr/>
            <p:nvPr/>
          </p:nvSpPr>
          <p:spPr>
            <a:xfrm>
              <a:off x="795572" y="2632686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23"/>
            <p:cNvSpPr/>
            <p:nvPr/>
          </p:nvSpPr>
          <p:spPr>
            <a:xfrm>
              <a:off x="568648" y="356644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23"/>
            <p:cNvSpPr/>
            <p:nvPr/>
          </p:nvSpPr>
          <p:spPr>
            <a:xfrm>
              <a:off x="3313688" y="309232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23"/>
            <p:cNvSpPr/>
            <p:nvPr/>
          </p:nvSpPr>
          <p:spPr>
            <a:xfrm>
              <a:off x="4561838" y="291526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cubicBezTo>
                    <a:pt x="0" y="1034"/>
                    <a:pt x="274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23"/>
            <p:cNvSpPr/>
            <p:nvPr/>
          </p:nvSpPr>
          <p:spPr>
            <a:xfrm>
              <a:off x="2849429" y="47958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23"/>
            <p:cNvSpPr/>
            <p:nvPr/>
          </p:nvSpPr>
          <p:spPr>
            <a:xfrm>
              <a:off x="5650703" y="38522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274" y="0"/>
                    <a:pt x="0" y="304"/>
                    <a:pt x="0" y="669"/>
                  </a:cubicBezTo>
                  <a:cubicBezTo>
                    <a:pt x="0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23"/>
            <p:cNvSpPr/>
            <p:nvPr/>
          </p:nvSpPr>
          <p:spPr>
            <a:xfrm>
              <a:off x="3571846" y="148920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2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22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23"/>
            <p:cNvSpPr/>
            <p:nvPr/>
          </p:nvSpPr>
          <p:spPr>
            <a:xfrm>
              <a:off x="4044461" y="8960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2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23"/>
            <p:cNvSpPr/>
            <p:nvPr/>
          </p:nvSpPr>
          <p:spPr>
            <a:xfrm>
              <a:off x="3567702" y="792259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2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23"/>
            <p:cNvSpPr/>
            <p:nvPr/>
          </p:nvSpPr>
          <p:spPr>
            <a:xfrm>
              <a:off x="4156896" y="720408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23"/>
            <p:cNvSpPr/>
            <p:nvPr/>
          </p:nvSpPr>
          <p:spPr>
            <a:xfrm>
              <a:off x="4012200" y="861987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23"/>
            <p:cNvSpPr/>
            <p:nvPr/>
          </p:nvSpPr>
          <p:spPr>
            <a:xfrm>
              <a:off x="2294585" y="868220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0" y="6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23"/>
            <p:cNvSpPr/>
            <p:nvPr/>
          </p:nvSpPr>
          <p:spPr>
            <a:xfrm>
              <a:off x="5109387" y="5525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23"/>
            <p:cNvSpPr/>
            <p:nvPr/>
          </p:nvSpPr>
          <p:spPr>
            <a:xfrm>
              <a:off x="6495966" y="825548"/>
              <a:ext cx="46885" cy="45857"/>
            </a:xfrm>
            <a:custGeom>
              <a:rect b="b" l="l" r="r" t="t"/>
              <a:pathLst>
                <a:path extrusionOk="0" h="1339" w="1369">
                  <a:moveTo>
                    <a:pt x="669" y="1"/>
                  </a:moveTo>
                  <a:cubicBezTo>
                    <a:pt x="304" y="1"/>
                    <a:pt x="1" y="305"/>
                    <a:pt x="1" y="669"/>
                  </a:cubicBezTo>
                  <a:cubicBezTo>
                    <a:pt x="1" y="1034"/>
                    <a:pt x="304" y="1338"/>
                    <a:pt x="66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23"/>
            <p:cNvSpPr/>
            <p:nvPr/>
          </p:nvSpPr>
          <p:spPr>
            <a:xfrm>
              <a:off x="4767939" y="79640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23"/>
            <p:cNvSpPr/>
            <p:nvPr/>
          </p:nvSpPr>
          <p:spPr>
            <a:xfrm>
              <a:off x="1129725" y="31443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5" y="304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23"/>
            <p:cNvSpPr/>
            <p:nvPr/>
          </p:nvSpPr>
          <p:spPr>
            <a:xfrm>
              <a:off x="8209402" y="990038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23"/>
            <p:cNvSpPr/>
            <p:nvPr/>
          </p:nvSpPr>
          <p:spPr>
            <a:xfrm>
              <a:off x="8172963" y="1403303"/>
              <a:ext cx="13596" cy="12535"/>
            </a:xfrm>
            <a:custGeom>
              <a:rect b="b" l="l" r="r" t="t"/>
              <a:pathLst>
                <a:path extrusionOk="0" h="366" w="397">
                  <a:moveTo>
                    <a:pt x="214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65"/>
                    <a:pt x="214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91"/>
                    <a:pt x="305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23"/>
            <p:cNvSpPr/>
            <p:nvPr/>
          </p:nvSpPr>
          <p:spPr>
            <a:xfrm>
              <a:off x="8012685" y="672530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274"/>
                    <a:pt x="91" y="365"/>
                    <a:pt x="182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23"/>
            <p:cNvSpPr/>
            <p:nvPr/>
          </p:nvSpPr>
          <p:spPr>
            <a:xfrm>
              <a:off x="8110530" y="330055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23"/>
            <p:cNvSpPr/>
            <p:nvPr/>
          </p:nvSpPr>
          <p:spPr>
            <a:xfrm>
              <a:off x="8100118" y="1004594"/>
              <a:ext cx="46885" cy="45857"/>
            </a:xfrm>
            <a:custGeom>
              <a:rect b="b" l="l" r="r" t="t"/>
              <a:pathLst>
                <a:path extrusionOk="0" h="1339" w="1369">
                  <a:moveTo>
                    <a:pt x="699" y="1"/>
                  </a:moveTo>
                  <a:cubicBezTo>
                    <a:pt x="304" y="1"/>
                    <a:pt x="0" y="274"/>
                    <a:pt x="0" y="669"/>
                  </a:cubicBezTo>
                  <a:cubicBezTo>
                    <a:pt x="0" y="1034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23"/>
            <p:cNvSpPr/>
            <p:nvPr/>
          </p:nvSpPr>
          <p:spPr>
            <a:xfrm>
              <a:off x="8873564" y="9792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23"/>
            <p:cNvSpPr/>
            <p:nvPr/>
          </p:nvSpPr>
          <p:spPr>
            <a:xfrm>
              <a:off x="8815275" y="1030622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23"/>
            <p:cNvSpPr/>
            <p:nvPr/>
          </p:nvSpPr>
          <p:spPr>
            <a:xfrm>
              <a:off x="8521705" y="1592760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23"/>
            <p:cNvSpPr/>
            <p:nvPr/>
          </p:nvSpPr>
          <p:spPr>
            <a:xfrm>
              <a:off x="9054699" y="1170112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213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65" y="305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23"/>
            <p:cNvSpPr/>
            <p:nvPr/>
          </p:nvSpPr>
          <p:spPr>
            <a:xfrm>
              <a:off x="9187922" y="1032437"/>
              <a:ext cx="13562" cy="13014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2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6" y="300"/>
                    <a:pt x="366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23"/>
            <p:cNvSpPr/>
            <p:nvPr/>
          </p:nvSpPr>
          <p:spPr>
            <a:xfrm>
              <a:off x="8799658" y="489306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23"/>
            <p:cNvSpPr/>
            <p:nvPr/>
          </p:nvSpPr>
          <p:spPr>
            <a:xfrm>
              <a:off x="9207717" y="641296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23"/>
            <p:cNvSpPr/>
            <p:nvPr/>
          </p:nvSpPr>
          <p:spPr>
            <a:xfrm>
              <a:off x="8350981" y="608008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2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23"/>
            <p:cNvSpPr/>
            <p:nvPr/>
          </p:nvSpPr>
          <p:spPr>
            <a:xfrm>
              <a:off x="8077207" y="2332883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61" y="1"/>
                    <a:pt x="1" y="92"/>
                    <a:pt x="1" y="213"/>
                  </a:cubicBezTo>
                  <a:cubicBezTo>
                    <a:pt x="1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21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23"/>
            <p:cNvSpPr/>
            <p:nvPr/>
          </p:nvSpPr>
          <p:spPr>
            <a:xfrm>
              <a:off x="8168819" y="2751353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23"/>
            <p:cNvSpPr/>
            <p:nvPr/>
          </p:nvSpPr>
          <p:spPr>
            <a:xfrm>
              <a:off x="9061960" y="2302711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23"/>
            <p:cNvSpPr/>
            <p:nvPr/>
          </p:nvSpPr>
          <p:spPr>
            <a:xfrm>
              <a:off x="8768424" y="2864815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3"/>
                    <a:pt x="54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23"/>
            <p:cNvSpPr/>
            <p:nvPr/>
          </p:nvSpPr>
          <p:spPr>
            <a:xfrm>
              <a:off x="8461327" y="3144857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5" y="304"/>
                    <a:pt x="365" y="182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23"/>
            <p:cNvSpPr/>
            <p:nvPr/>
          </p:nvSpPr>
          <p:spPr>
            <a:xfrm>
              <a:off x="8156319" y="3777751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23"/>
            <p:cNvSpPr/>
            <p:nvPr/>
          </p:nvSpPr>
          <p:spPr>
            <a:xfrm>
              <a:off x="4773145" y="35399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5" y="305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23"/>
            <p:cNvSpPr/>
            <p:nvPr/>
          </p:nvSpPr>
          <p:spPr>
            <a:xfrm>
              <a:off x="7493219" y="249881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1" y="62"/>
                    <a:pt x="1" y="183"/>
                  </a:cubicBezTo>
                  <a:cubicBezTo>
                    <a:pt x="1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23"/>
            <p:cNvSpPr/>
            <p:nvPr/>
          </p:nvSpPr>
          <p:spPr>
            <a:xfrm>
              <a:off x="6829091" y="600713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23"/>
            <p:cNvSpPr/>
            <p:nvPr/>
          </p:nvSpPr>
          <p:spPr>
            <a:xfrm>
              <a:off x="2440308" y="23844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23"/>
            <p:cNvSpPr/>
            <p:nvPr/>
          </p:nvSpPr>
          <p:spPr>
            <a:xfrm>
              <a:off x="9306589" y="1225285"/>
              <a:ext cx="46885" cy="45857"/>
            </a:xfrm>
            <a:custGeom>
              <a:rect b="b" l="l" r="r" t="t"/>
              <a:pathLst>
                <a:path extrusionOk="0" h="1339" w="136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23"/>
            <p:cNvSpPr/>
            <p:nvPr/>
          </p:nvSpPr>
          <p:spPr>
            <a:xfrm>
              <a:off x="7383935" y="53615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4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23"/>
            <p:cNvSpPr/>
            <p:nvPr/>
          </p:nvSpPr>
          <p:spPr>
            <a:xfrm>
              <a:off x="7240266" y="135392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23"/>
            <p:cNvSpPr/>
            <p:nvPr/>
          </p:nvSpPr>
          <p:spPr>
            <a:xfrm>
              <a:off x="8307282" y="2028936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23"/>
            <p:cNvSpPr/>
            <p:nvPr/>
          </p:nvSpPr>
          <p:spPr>
            <a:xfrm>
              <a:off x="5693375" y="4543902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23"/>
            <p:cNvSpPr/>
            <p:nvPr/>
          </p:nvSpPr>
          <p:spPr>
            <a:xfrm>
              <a:off x="5949444" y="481144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23"/>
            <p:cNvSpPr/>
            <p:nvPr/>
          </p:nvSpPr>
          <p:spPr>
            <a:xfrm>
              <a:off x="7150744" y="444187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670"/>
                    <a:pt x="335" y="670"/>
                  </a:cubicBezTo>
                  <a:cubicBezTo>
                    <a:pt x="517" y="670"/>
                    <a:pt x="669" y="54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23"/>
            <p:cNvSpPr/>
            <p:nvPr/>
          </p:nvSpPr>
          <p:spPr>
            <a:xfrm>
              <a:off x="6345037" y="4699008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23"/>
            <p:cNvSpPr/>
            <p:nvPr/>
          </p:nvSpPr>
          <p:spPr>
            <a:xfrm>
              <a:off x="5534090" y="4277422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4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4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23"/>
            <p:cNvSpPr/>
            <p:nvPr/>
          </p:nvSpPr>
          <p:spPr>
            <a:xfrm>
              <a:off x="8638284" y="15479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23"/>
            <p:cNvSpPr/>
            <p:nvPr/>
          </p:nvSpPr>
          <p:spPr>
            <a:xfrm>
              <a:off x="8616434" y="2655597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23"/>
            <p:cNvSpPr/>
            <p:nvPr/>
          </p:nvSpPr>
          <p:spPr>
            <a:xfrm>
              <a:off x="6724979" y="4687570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23"/>
            <p:cNvSpPr/>
            <p:nvPr/>
          </p:nvSpPr>
          <p:spPr>
            <a:xfrm>
              <a:off x="7777404" y="4543902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23"/>
            <p:cNvSpPr/>
            <p:nvPr/>
          </p:nvSpPr>
          <p:spPr>
            <a:xfrm>
              <a:off x="8310398" y="4122315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23"/>
            <p:cNvSpPr/>
            <p:nvPr/>
          </p:nvSpPr>
          <p:spPr>
            <a:xfrm>
              <a:off x="8660168" y="3911008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23"/>
            <p:cNvSpPr/>
            <p:nvPr/>
          </p:nvSpPr>
          <p:spPr>
            <a:xfrm>
              <a:off x="9099461" y="3196879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23"/>
            <p:cNvSpPr/>
            <p:nvPr/>
          </p:nvSpPr>
          <p:spPr>
            <a:xfrm>
              <a:off x="8442593" y="3984640"/>
              <a:ext cx="14589" cy="13014"/>
            </a:xfrm>
            <a:custGeom>
              <a:rect b="b" l="l" r="r" t="t"/>
              <a:pathLst>
                <a:path extrusionOk="0" h="380" w="426">
                  <a:moveTo>
                    <a:pt x="196" y="0"/>
                  </a:moveTo>
                  <a:cubicBezTo>
                    <a:pt x="122" y="0"/>
                    <a:pt x="56" y="55"/>
                    <a:pt x="31" y="130"/>
                  </a:cubicBezTo>
                  <a:cubicBezTo>
                    <a:pt x="0" y="251"/>
                    <a:pt x="92" y="343"/>
                    <a:pt x="183" y="373"/>
                  </a:cubicBezTo>
                  <a:cubicBezTo>
                    <a:pt x="195" y="377"/>
                    <a:pt x="208" y="379"/>
                    <a:pt x="221" y="379"/>
                  </a:cubicBezTo>
                  <a:cubicBezTo>
                    <a:pt x="304" y="379"/>
                    <a:pt x="396" y="300"/>
                    <a:pt x="396" y="221"/>
                  </a:cubicBezTo>
                  <a:cubicBezTo>
                    <a:pt x="426" y="130"/>
                    <a:pt x="365" y="8"/>
                    <a:pt x="244" y="8"/>
                  </a:cubicBezTo>
                  <a:cubicBezTo>
                    <a:pt x="227" y="3"/>
                    <a:pt x="211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23"/>
            <p:cNvSpPr/>
            <p:nvPr/>
          </p:nvSpPr>
          <p:spPr>
            <a:xfrm>
              <a:off x="6694807" y="514306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61" y="0"/>
                    <a:pt x="0" y="92"/>
                    <a:pt x="0" y="183"/>
                  </a:cubicBezTo>
                  <a:cubicBezTo>
                    <a:pt x="0" y="304"/>
                    <a:pt x="61" y="396"/>
                    <a:pt x="182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23"/>
            <p:cNvSpPr/>
            <p:nvPr/>
          </p:nvSpPr>
          <p:spPr>
            <a:xfrm>
              <a:off x="7143449" y="57259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365" y="305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23"/>
            <p:cNvSpPr/>
            <p:nvPr/>
          </p:nvSpPr>
          <p:spPr>
            <a:xfrm>
              <a:off x="6977931" y="295294"/>
              <a:ext cx="14624" cy="12980"/>
            </a:xfrm>
            <a:custGeom>
              <a:rect b="b" l="l" r="r" t="t"/>
              <a:pathLst>
                <a:path extrusionOk="0" h="379" w="427">
                  <a:moveTo>
                    <a:pt x="225" y="0"/>
                  </a:moveTo>
                  <a:cubicBezTo>
                    <a:pt x="180" y="0"/>
                    <a:pt x="133" y="15"/>
                    <a:pt x="92" y="43"/>
                  </a:cubicBezTo>
                  <a:cubicBezTo>
                    <a:pt x="1" y="73"/>
                    <a:pt x="1" y="195"/>
                    <a:pt x="62" y="286"/>
                  </a:cubicBezTo>
                  <a:cubicBezTo>
                    <a:pt x="101" y="345"/>
                    <a:pt x="153" y="378"/>
                    <a:pt x="209" y="378"/>
                  </a:cubicBezTo>
                  <a:cubicBezTo>
                    <a:pt x="240" y="378"/>
                    <a:pt x="272" y="368"/>
                    <a:pt x="305" y="347"/>
                  </a:cubicBezTo>
                  <a:cubicBezTo>
                    <a:pt x="396" y="286"/>
                    <a:pt x="426" y="164"/>
                    <a:pt x="365" y="73"/>
                  </a:cubicBezTo>
                  <a:cubicBezTo>
                    <a:pt x="332" y="23"/>
                    <a:pt x="280" y="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23"/>
            <p:cNvSpPr/>
            <p:nvPr/>
          </p:nvSpPr>
          <p:spPr>
            <a:xfrm>
              <a:off x="6660456" y="80"/>
              <a:ext cx="13562" cy="12774"/>
            </a:xfrm>
            <a:custGeom>
              <a:rect b="b" l="l" r="r" t="t"/>
              <a:pathLst>
                <a:path extrusionOk="0" h="373" w="396">
                  <a:moveTo>
                    <a:pt x="243" y="0"/>
                  </a:moveTo>
                  <a:cubicBezTo>
                    <a:pt x="122" y="0"/>
                    <a:pt x="30" y="61"/>
                    <a:pt x="0" y="152"/>
                  </a:cubicBezTo>
                  <a:cubicBezTo>
                    <a:pt x="0" y="243"/>
                    <a:pt x="61" y="365"/>
                    <a:pt x="152" y="365"/>
                  </a:cubicBezTo>
                  <a:cubicBezTo>
                    <a:pt x="174" y="370"/>
                    <a:pt x="194" y="373"/>
                    <a:pt x="213" y="373"/>
                  </a:cubicBezTo>
                  <a:cubicBezTo>
                    <a:pt x="303" y="373"/>
                    <a:pt x="365" y="318"/>
                    <a:pt x="365" y="243"/>
                  </a:cubicBezTo>
                  <a:cubicBezTo>
                    <a:pt x="395" y="122"/>
                    <a:pt x="334" y="3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23"/>
            <p:cNvSpPr/>
            <p:nvPr/>
          </p:nvSpPr>
          <p:spPr>
            <a:xfrm>
              <a:off x="6070201" y="52783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23"/>
            <p:cNvSpPr/>
            <p:nvPr/>
          </p:nvSpPr>
          <p:spPr>
            <a:xfrm>
              <a:off x="7441162" y="885926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23"/>
            <p:cNvSpPr/>
            <p:nvPr/>
          </p:nvSpPr>
          <p:spPr>
            <a:xfrm>
              <a:off x="7748260" y="10624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23"/>
            <p:cNvSpPr/>
            <p:nvPr/>
          </p:nvSpPr>
          <p:spPr>
            <a:xfrm>
              <a:off x="7974156" y="46433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23"/>
            <p:cNvSpPr/>
            <p:nvPr/>
          </p:nvSpPr>
          <p:spPr>
            <a:xfrm>
              <a:off x="8107413" y="325877"/>
              <a:ext cx="13562" cy="12809"/>
            </a:xfrm>
            <a:custGeom>
              <a:rect b="b" l="l" r="r" t="t"/>
              <a:pathLst>
                <a:path extrusionOk="0" h="374" w="396">
                  <a:moveTo>
                    <a:pt x="243" y="1"/>
                  </a:moveTo>
                  <a:cubicBezTo>
                    <a:pt x="122" y="1"/>
                    <a:pt x="30" y="62"/>
                    <a:pt x="0" y="153"/>
                  </a:cubicBezTo>
                  <a:cubicBezTo>
                    <a:pt x="0" y="244"/>
                    <a:pt x="61" y="366"/>
                    <a:pt x="152" y="366"/>
                  </a:cubicBezTo>
                  <a:cubicBezTo>
                    <a:pt x="168" y="371"/>
                    <a:pt x="185" y="374"/>
                    <a:pt x="202" y="374"/>
                  </a:cubicBezTo>
                  <a:cubicBezTo>
                    <a:pt x="282" y="374"/>
                    <a:pt x="365" y="319"/>
                    <a:pt x="365" y="244"/>
                  </a:cubicBezTo>
                  <a:cubicBezTo>
                    <a:pt x="395" y="122"/>
                    <a:pt x="334" y="3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23"/>
            <p:cNvSpPr/>
            <p:nvPr/>
          </p:nvSpPr>
          <p:spPr>
            <a:xfrm>
              <a:off x="8055357" y="3441509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62"/>
                    <a:pt x="0" y="183"/>
                  </a:cubicBezTo>
                  <a:cubicBezTo>
                    <a:pt x="0" y="274"/>
                    <a:pt x="61" y="366"/>
                    <a:pt x="183" y="366"/>
                  </a:cubicBezTo>
                  <a:cubicBezTo>
                    <a:pt x="274" y="366"/>
                    <a:pt x="365" y="274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23"/>
            <p:cNvSpPr/>
            <p:nvPr/>
          </p:nvSpPr>
          <p:spPr>
            <a:xfrm>
              <a:off x="8463416" y="35934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23"/>
            <p:cNvSpPr/>
            <p:nvPr/>
          </p:nvSpPr>
          <p:spPr>
            <a:xfrm>
              <a:off x="9203539" y="2637891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23"/>
            <p:cNvSpPr/>
            <p:nvPr/>
          </p:nvSpPr>
          <p:spPr>
            <a:xfrm>
              <a:off x="5119798" y="4255572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23"/>
            <p:cNvSpPr/>
            <p:nvPr/>
          </p:nvSpPr>
          <p:spPr>
            <a:xfrm>
              <a:off x="5703787" y="4329478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23"/>
            <p:cNvSpPr/>
            <p:nvPr/>
          </p:nvSpPr>
          <p:spPr>
            <a:xfrm>
              <a:off x="487447" y="3038655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1" y="122"/>
                    <a:pt x="1" y="335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22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23"/>
            <p:cNvSpPr/>
            <p:nvPr/>
          </p:nvSpPr>
          <p:spPr>
            <a:xfrm>
              <a:off x="429158" y="3971386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23"/>
            <p:cNvSpPr/>
            <p:nvPr/>
          </p:nvSpPr>
          <p:spPr>
            <a:xfrm>
              <a:off x="136650" y="453349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5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23"/>
            <p:cNvSpPr/>
            <p:nvPr/>
          </p:nvSpPr>
          <p:spPr>
            <a:xfrm>
              <a:off x="669610" y="411087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62" y="0"/>
                    <a:pt x="1" y="91"/>
                    <a:pt x="1" y="213"/>
                  </a:cubicBezTo>
                  <a:cubicBezTo>
                    <a:pt x="1" y="304"/>
                    <a:pt x="62" y="395"/>
                    <a:pt x="183" y="395"/>
                  </a:cubicBezTo>
                  <a:cubicBezTo>
                    <a:pt x="274" y="395"/>
                    <a:pt x="366" y="304"/>
                    <a:pt x="366" y="213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23"/>
            <p:cNvSpPr/>
            <p:nvPr/>
          </p:nvSpPr>
          <p:spPr>
            <a:xfrm>
              <a:off x="1019379" y="3899535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66"/>
                    <a:pt x="183" y="366"/>
                  </a:cubicBezTo>
                  <a:cubicBezTo>
                    <a:pt x="274" y="366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23"/>
            <p:cNvSpPr/>
            <p:nvPr/>
          </p:nvSpPr>
          <p:spPr>
            <a:xfrm>
              <a:off x="982940" y="43127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74"/>
                    <a:pt x="62" y="366"/>
                    <a:pt x="183" y="366"/>
                  </a:cubicBezTo>
                  <a:cubicBezTo>
                    <a:pt x="274" y="366"/>
                    <a:pt x="366" y="274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23"/>
            <p:cNvSpPr/>
            <p:nvPr/>
          </p:nvSpPr>
          <p:spPr>
            <a:xfrm>
              <a:off x="772660" y="4943638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23"/>
            <p:cNvSpPr/>
            <p:nvPr/>
          </p:nvSpPr>
          <p:spPr>
            <a:xfrm>
              <a:off x="1526345" y="4595958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23"/>
            <p:cNvSpPr/>
            <p:nvPr/>
          </p:nvSpPr>
          <p:spPr>
            <a:xfrm>
              <a:off x="801839" y="3973201"/>
              <a:ext cx="14589" cy="12980"/>
            </a:xfrm>
            <a:custGeom>
              <a:rect b="b" l="l" r="r" t="t"/>
              <a:pathLst>
                <a:path extrusionOk="0" h="379" w="426">
                  <a:moveTo>
                    <a:pt x="197" y="0"/>
                  </a:moveTo>
                  <a:cubicBezTo>
                    <a:pt x="122" y="0"/>
                    <a:pt x="56" y="59"/>
                    <a:pt x="30" y="160"/>
                  </a:cubicBezTo>
                  <a:cubicBezTo>
                    <a:pt x="0" y="251"/>
                    <a:pt x="61" y="342"/>
                    <a:pt x="182" y="373"/>
                  </a:cubicBezTo>
                  <a:cubicBezTo>
                    <a:pt x="195" y="377"/>
                    <a:pt x="207" y="379"/>
                    <a:pt x="219" y="379"/>
                  </a:cubicBezTo>
                  <a:cubicBezTo>
                    <a:pt x="297" y="379"/>
                    <a:pt x="369" y="300"/>
                    <a:pt x="395" y="221"/>
                  </a:cubicBezTo>
                  <a:cubicBezTo>
                    <a:pt x="426" y="130"/>
                    <a:pt x="334" y="38"/>
                    <a:pt x="243" y="8"/>
                  </a:cubicBezTo>
                  <a:cubicBezTo>
                    <a:pt x="228" y="3"/>
                    <a:pt x="212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23"/>
            <p:cNvSpPr/>
            <p:nvPr/>
          </p:nvSpPr>
          <p:spPr>
            <a:xfrm>
              <a:off x="635259" y="4899939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274" y="395"/>
                    <a:pt x="365" y="304"/>
                    <a:pt x="365" y="21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23"/>
            <p:cNvSpPr/>
            <p:nvPr/>
          </p:nvSpPr>
          <p:spPr>
            <a:xfrm>
              <a:off x="413541" y="3430070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92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23"/>
            <p:cNvSpPr/>
            <p:nvPr/>
          </p:nvSpPr>
          <p:spPr>
            <a:xfrm>
              <a:off x="821600" y="3582060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23"/>
            <p:cNvSpPr/>
            <p:nvPr/>
          </p:nvSpPr>
          <p:spPr>
            <a:xfrm>
              <a:off x="8424888" y="438153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23"/>
            <p:cNvSpPr/>
            <p:nvPr/>
          </p:nvSpPr>
          <p:spPr>
            <a:xfrm>
              <a:off x="7599386" y="4320094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23"/>
            <p:cNvSpPr/>
            <p:nvPr/>
          </p:nvSpPr>
          <p:spPr>
            <a:xfrm>
              <a:off x="7745143" y="4712399"/>
              <a:ext cx="22946" cy="22055"/>
            </a:xfrm>
            <a:custGeom>
              <a:rect b="b" l="l" r="r" t="t"/>
              <a:pathLst>
                <a:path extrusionOk="0" h="644" w="670">
                  <a:moveTo>
                    <a:pt x="381" y="1"/>
                  </a:moveTo>
                  <a:cubicBezTo>
                    <a:pt x="366" y="1"/>
                    <a:pt x="350" y="2"/>
                    <a:pt x="335" y="5"/>
                  </a:cubicBezTo>
                  <a:cubicBezTo>
                    <a:pt x="152" y="5"/>
                    <a:pt x="0" y="126"/>
                    <a:pt x="0" y="339"/>
                  </a:cubicBezTo>
                  <a:cubicBezTo>
                    <a:pt x="0" y="491"/>
                    <a:pt x="152" y="643"/>
                    <a:pt x="335" y="643"/>
                  </a:cubicBezTo>
                  <a:cubicBezTo>
                    <a:pt x="517" y="643"/>
                    <a:pt x="669" y="522"/>
                    <a:pt x="669" y="339"/>
                  </a:cubicBezTo>
                  <a:cubicBezTo>
                    <a:pt x="669" y="145"/>
                    <a:pt x="542" y="1"/>
                    <a:pt x="381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23"/>
            <p:cNvSpPr/>
            <p:nvPr/>
          </p:nvSpPr>
          <p:spPr>
            <a:xfrm>
              <a:off x="7838810" y="4460646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2"/>
                  </a:cubicBezTo>
                  <a:cubicBezTo>
                    <a:pt x="36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23"/>
            <p:cNvSpPr/>
            <p:nvPr/>
          </p:nvSpPr>
          <p:spPr>
            <a:xfrm>
              <a:off x="970474" y="465842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23"/>
            <p:cNvSpPr/>
            <p:nvPr/>
          </p:nvSpPr>
          <p:spPr>
            <a:xfrm>
              <a:off x="2298763" y="4984256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2" y="0"/>
                  </a:moveTo>
                  <a:cubicBezTo>
                    <a:pt x="91" y="0"/>
                    <a:pt x="0" y="61"/>
                    <a:pt x="0" y="182"/>
                  </a:cubicBezTo>
                  <a:cubicBezTo>
                    <a:pt x="0" y="274"/>
                    <a:pt x="91" y="365"/>
                    <a:pt x="182" y="365"/>
                  </a:cubicBezTo>
                  <a:cubicBezTo>
                    <a:pt x="304" y="365"/>
                    <a:pt x="365" y="274"/>
                    <a:pt x="365" y="182"/>
                  </a:cubicBezTo>
                  <a:cubicBezTo>
                    <a:pt x="365" y="6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23"/>
            <p:cNvSpPr/>
            <p:nvPr/>
          </p:nvSpPr>
          <p:spPr>
            <a:xfrm>
              <a:off x="1578401" y="4862437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213" y="366"/>
                  </a:cubicBezTo>
                  <a:cubicBezTo>
                    <a:pt x="304" y="366"/>
                    <a:pt x="39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23"/>
            <p:cNvSpPr/>
            <p:nvPr/>
          </p:nvSpPr>
          <p:spPr>
            <a:xfrm>
              <a:off x="2117628" y="5031072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213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23"/>
            <p:cNvSpPr/>
            <p:nvPr/>
          </p:nvSpPr>
          <p:spPr>
            <a:xfrm>
              <a:off x="2418458" y="507271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23"/>
            <p:cNvSpPr/>
            <p:nvPr/>
          </p:nvSpPr>
          <p:spPr>
            <a:xfrm>
              <a:off x="8188580" y="4248277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92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66" y="304"/>
                    <a:pt x="366" y="183"/>
                  </a:cubicBezTo>
                  <a:cubicBezTo>
                    <a:pt x="36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23"/>
            <p:cNvSpPr/>
            <p:nvPr/>
          </p:nvSpPr>
          <p:spPr>
            <a:xfrm>
              <a:off x="8043884" y="438985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6" y="304"/>
                    <a:pt x="366" y="213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23"/>
            <p:cNvSpPr/>
            <p:nvPr/>
          </p:nvSpPr>
          <p:spPr>
            <a:xfrm>
              <a:off x="8152175" y="4661542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2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65"/>
                    <a:pt x="182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23"/>
            <p:cNvSpPr/>
            <p:nvPr/>
          </p:nvSpPr>
          <p:spPr>
            <a:xfrm>
              <a:off x="9119221" y="4245161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23"/>
            <p:cNvSpPr/>
            <p:nvPr/>
          </p:nvSpPr>
          <p:spPr>
            <a:xfrm>
              <a:off x="8573761" y="4660514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23"/>
            <p:cNvSpPr/>
            <p:nvPr/>
          </p:nvSpPr>
          <p:spPr>
            <a:xfrm>
              <a:off x="7964772" y="4500202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2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23"/>
            <p:cNvSpPr/>
            <p:nvPr/>
          </p:nvSpPr>
          <p:spPr>
            <a:xfrm>
              <a:off x="7972067" y="4321909"/>
              <a:ext cx="13562" cy="13014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1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5" y="300"/>
                    <a:pt x="365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23"/>
            <p:cNvSpPr/>
            <p:nvPr/>
          </p:nvSpPr>
          <p:spPr>
            <a:xfrm>
              <a:off x="9238951" y="3549765"/>
              <a:ext cx="46851" cy="45857"/>
            </a:xfrm>
            <a:custGeom>
              <a:rect b="b" l="l" r="r" t="t"/>
              <a:pathLst>
                <a:path extrusionOk="0" h="1339" w="1368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38"/>
                    <a:pt x="699" y="1338"/>
                  </a:cubicBezTo>
                  <a:cubicBezTo>
                    <a:pt x="1064" y="1338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23"/>
            <p:cNvSpPr/>
            <p:nvPr/>
          </p:nvSpPr>
          <p:spPr>
            <a:xfrm>
              <a:off x="9087988" y="4949906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23"/>
            <p:cNvSpPr/>
            <p:nvPr/>
          </p:nvSpPr>
          <p:spPr>
            <a:xfrm>
              <a:off x="8825686" y="473127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2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23"/>
            <p:cNvSpPr/>
            <p:nvPr/>
          </p:nvSpPr>
          <p:spPr>
            <a:xfrm>
              <a:off x="8266664" y="5006106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23"/>
            <p:cNvSpPr/>
            <p:nvPr/>
          </p:nvSpPr>
          <p:spPr>
            <a:xfrm>
              <a:off x="1883410" y="4455440"/>
              <a:ext cx="46851" cy="45823"/>
            </a:xfrm>
            <a:custGeom>
              <a:rect b="b" l="l" r="r" t="t"/>
              <a:pathLst>
                <a:path extrusionOk="0" h="1338" w="1368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23"/>
            <p:cNvSpPr/>
            <p:nvPr/>
          </p:nvSpPr>
          <p:spPr>
            <a:xfrm>
              <a:off x="1880259" y="500192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69"/>
                    <a:pt x="335" y="669"/>
                  </a:cubicBezTo>
                  <a:cubicBezTo>
                    <a:pt x="518" y="669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23"/>
            <p:cNvSpPr/>
            <p:nvPr/>
          </p:nvSpPr>
          <p:spPr>
            <a:xfrm>
              <a:off x="4898080" y="4390884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23"/>
            <p:cNvSpPr/>
            <p:nvPr/>
          </p:nvSpPr>
          <p:spPr>
            <a:xfrm>
              <a:off x="2373697" y="452102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1" y="152"/>
                    <a:pt x="1" y="334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23"/>
            <p:cNvSpPr/>
            <p:nvPr/>
          </p:nvSpPr>
          <p:spPr>
            <a:xfrm>
              <a:off x="3220021" y="4300333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23"/>
            <p:cNvSpPr/>
            <p:nvPr/>
          </p:nvSpPr>
          <p:spPr>
            <a:xfrm>
              <a:off x="3009741" y="4930111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23"/>
            <p:cNvSpPr/>
            <p:nvPr/>
          </p:nvSpPr>
          <p:spPr>
            <a:xfrm>
              <a:off x="3664519" y="4639692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23"/>
            <p:cNvSpPr/>
            <p:nvPr/>
          </p:nvSpPr>
          <p:spPr>
            <a:xfrm>
              <a:off x="2872340" y="4887438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23"/>
            <p:cNvSpPr/>
            <p:nvPr/>
          </p:nvSpPr>
          <p:spPr>
            <a:xfrm>
              <a:off x="4584715" y="4807265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275" y="1"/>
                    <a:pt x="1" y="274"/>
                    <a:pt x="1" y="670"/>
                  </a:cubicBezTo>
                  <a:cubicBezTo>
                    <a:pt x="1" y="1034"/>
                    <a:pt x="275" y="1338"/>
                    <a:pt x="670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23"/>
            <p:cNvSpPr/>
            <p:nvPr/>
          </p:nvSpPr>
          <p:spPr>
            <a:xfrm>
              <a:off x="3842504" y="4588663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23"/>
            <p:cNvSpPr/>
            <p:nvPr/>
          </p:nvSpPr>
          <p:spPr>
            <a:xfrm>
              <a:off x="5542447" y="4636541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23"/>
            <p:cNvSpPr/>
            <p:nvPr/>
          </p:nvSpPr>
          <p:spPr>
            <a:xfrm>
              <a:off x="4485843" y="4584519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96" y="304"/>
                    <a:pt x="396" y="183"/>
                  </a:cubicBezTo>
                  <a:cubicBezTo>
                    <a:pt x="396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23"/>
            <p:cNvSpPr/>
            <p:nvPr/>
          </p:nvSpPr>
          <p:spPr>
            <a:xfrm>
              <a:off x="4916813" y="4322183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3" y="0"/>
                  </a:moveTo>
                  <a:cubicBezTo>
                    <a:pt x="91" y="0"/>
                    <a:pt x="0" y="6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95" y="274"/>
                    <a:pt x="395" y="183"/>
                  </a:cubicBezTo>
                  <a:cubicBezTo>
                    <a:pt x="39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23"/>
            <p:cNvSpPr/>
            <p:nvPr/>
          </p:nvSpPr>
          <p:spPr>
            <a:xfrm>
              <a:off x="4117340" y="4989461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23"/>
            <p:cNvSpPr/>
            <p:nvPr/>
          </p:nvSpPr>
          <p:spPr>
            <a:xfrm>
              <a:off x="3389683" y="461780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8" name="Google Shape;3508;p23"/>
          <p:cNvGrpSpPr/>
          <p:nvPr/>
        </p:nvGrpSpPr>
        <p:grpSpPr>
          <a:xfrm>
            <a:off x="160341" y="4042861"/>
            <a:ext cx="962509" cy="962410"/>
            <a:chOff x="-25134800" y="-6360725"/>
            <a:chExt cx="424050" cy="424025"/>
          </a:xfrm>
        </p:grpSpPr>
        <p:sp>
          <p:nvSpPr>
            <p:cNvPr id="3509" name="Google Shape;3509;p23"/>
            <p:cNvSpPr/>
            <p:nvPr/>
          </p:nvSpPr>
          <p:spPr>
            <a:xfrm>
              <a:off x="-24918975" y="-6360725"/>
              <a:ext cx="10650" cy="424025"/>
            </a:xfrm>
            <a:custGeom>
              <a:rect b="b" l="l" r="r" t="t"/>
              <a:pathLst>
                <a:path extrusionOk="0" h="16961" w="426">
                  <a:moveTo>
                    <a:pt x="274" y="0"/>
                  </a:moveTo>
                  <a:lnTo>
                    <a:pt x="0" y="8055"/>
                  </a:lnTo>
                  <a:lnTo>
                    <a:pt x="365" y="16961"/>
                  </a:lnTo>
                  <a:lnTo>
                    <a:pt x="426" y="7994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23"/>
            <p:cNvSpPr/>
            <p:nvPr/>
          </p:nvSpPr>
          <p:spPr>
            <a:xfrm>
              <a:off x="-25134800" y="-6163925"/>
              <a:ext cx="424050" cy="11425"/>
            </a:xfrm>
            <a:custGeom>
              <a:rect b="b" l="l" r="r" t="t"/>
              <a:pathLst>
                <a:path extrusionOk="0" h="457" w="16962">
                  <a:moveTo>
                    <a:pt x="8907" y="1"/>
                  </a:moveTo>
                  <a:lnTo>
                    <a:pt x="1" y="396"/>
                  </a:lnTo>
                  <a:lnTo>
                    <a:pt x="8968" y="457"/>
                  </a:lnTo>
                  <a:lnTo>
                    <a:pt x="16962" y="274"/>
                  </a:lnTo>
                  <a:lnTo>
                    <a:pt x="8907" y="1"/>
                  </a:ln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23"/>
            <p:cNvSpPr/>
            <p:nvPr/>
          </p:nvSpPr>
          <p:spPr>
            <a:xfrm>
              <a:off x="-25032975" y="-6258150"/>
              <a:ext cx="228000" cy="211275"/>
            </a:xfrm>
            <a:custGeom>
              <a:rect b="b" l="l" r="r" t="t"/>
              <a:pathLst>
                <a:path extrusionOk="0" h="8451" w="9120">
                  <a:moveTo>
                    <a:pt x="9120" y="1"/>
                  </a:moveTo>
                  <a:lnTo>
                    <a:pt x="4652" y="3830"/>
                  </a:lnTo>
                  <a:lnTo>
                    <a:pt x="1" y="8451"/>
                  </a:lnTo>
                  <a:lnTo>
                    <a:pt x="4895" y="4043"/>
                  </a:lnTo>
                  <a:lnTo>
                    <a:pt x="9120" y="1"/>
                  </a:ln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23"/>
            <p:cNvSpPr/>
            <p:nvPr/>
          </p:nvSpPr>
          <p:spPr>
            <a:xfrm>
              <a:off x="-25026875" y="-6276375"/>
              <a:ext cx="211275" cy="227975"/>
            </a:xfrm>
            <a:custGeom>
              <a:rect b="b" l="l" r="r" t="t"/>
              <a:pathLst>
                <a:path extrusionOk="0" h="9119" w="8451">
                  <a:moveTo>
                    <a:pt x="0" y="0"/>
                  </a:moveTo>
                  <a:lnTo>
                    <a:pt x="4408" y="4863"/>
                  </a:lnTo>
                  <a:lnTo>
                    <a:pt x="8450" y="9119"/>
                  </a:lnTo>
                  <a:lnTo>
                    <a:pt x="4620" y="4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3" name="Google Shape;3513;p23"/>
          <p:cNvSpPr/>
          <p:nvPr/>
        </p:nvSpPr>
        <p:spPr>
          <a:xfrm>
            <a:off x="8383675" y="205292"/>
            <a:ext cx="546124" cy="432772"/>
          </a:xfrm>
          <a:custGeom>
            <a:rect b="b" l="l" r="r" t="t"/>
            <a:pathLst>
              <a:path extrusionOk="0" h="5959" w="11521">
                <a:moveTo>
                  <a:pt x="11430" y="213"/>
                </a:moveTo>
                <a:cubicBezTo>
                  <a:pt x="11521" y="426"/>
                  <a:pt x="882" y="5776"/>
                  <a:pt x="670" y="5867"/>
                </a:cubicBezTo>
                <a:cubicBezTo>
                  <a:pt x="457" y="5958"/>
                  <a:pt x="183" y="5867"/>
                  <a:pt x="92" y="5685"/>
                </a:cubicBezTo>
                <a:cubicBezTo>
                  <a:pt x="1" y="5472"/>
                  <a:pt x="92" y="5198"/>
                  <a:pt x="274" y="5107"/>
                </a:cubicBezTo>
                <a:cubicBezTo>
                  <a:pt x="487" y="5016"/>
                  <a:pt x="11308" y="1"/>
                  <a:pt x="11430" y="213"/>
                </a:cubicBezTo>
                <a:close/>
              </a:path>
            </a:pathLst>
          </a:custGeom>
          <a:solidFill>
            <a:srgbClr val="FFFFFF">
              <a:alpha val="43400"/>
            </a:srgbClr>
          </a:solidFill>
          <a:ln>
            <a:noFill/>
          </a:ln>
          <a:effectLst>
            <a:outerShdw blurRad="185738" rotWithShape="0" algn="bl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514" name="Shape 3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5" name="Google Shape;351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6" name="Google Shape;3516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17" name="Google Shape;3517;p24"/>
          <p:cNvSpPr txBox="1"/>
          <p:nvPr>
            <p:ph idx="1" type="subTitle"/>
          </p:nvPr>
        </p:nvSpPr>
        <p:spPr>
          <a:xfrm>
            <a:off x="4923247" y="2599822"/>
            <a:ext cx="2505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8" name="Google Shape;3518;p24"/>
          <p:cNvSpPr txBox="1"/>
          <p:nvPr>
            <p:ph idx="2" type="subTitle"/>
          </p:nvPr>
        </p:nvSpPr>
        <p:spPr>
          <a:xfrm>
            <a:off x="1715375" y="2599822"/>
            <a:ext cx="2505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9" name="Google Shape;3519;p24"/>
          <p:cNvSpPr txBox="1"/>
          <p:nvPr>
            <p:ph idx="3" type="subTitle"/>
          </p:nvPr>
        </p:nvSpPr>
        <p:spPr>
          <a:xfrm>
            <a:off x="1715375" y="2112200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20" name="Google Shape;3520;p24"/>
          <p:cNvSpPr txBox="1"/>
          <p:nvPr>
            <p:ph idx="4" type="subTitle"/>
          </p:nvPr>
        </p:nvSpPr>
        <p:spPr>
          <a:xfrm>
            <a:off x="4923250" y="2112200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521" name="Google Shape;3521;p24"/>
          <p:cNvGrpSpPr/>
          <p:nvPr/>
        </p:nvGrpSpPr>
        <p:grpSpPr>
          <a:xfrm flipH="1" rot="10800000">
            <a:off x="276" y="80"/>
            <a:ext cx="9353198" cy="5095583"/>
            <a:chOff x="276" y="80"/>
            <a:chExt cx="9353198" cy="5095583"/>
          </a:xfrm>
        </p:grpSpPr>
        <p:sp>
          <p:nvSpPr>
            <p:cNvPr id="3522" name="Google Shape;3522;p24"/>
            <p:cNvSpPr/>
            <p:nvPr/>
          </p:nvSpPr>
          <p:spPr>
            <a:xfrm>
              <a:off x="464536" y="309232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274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24"/>
            <p:cNvSpPr/>
            <p:nvPr/>
          </p:nvSpPr>
          <p:spPr>
            <a:xfrm>
              <a:off x="1128697" y="450812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8" y="1034"/>
                    <a:pt x="1338" y="669"/>
                  </a:cubicBezTo>
                  <a:cubicBezTo>
                    <a:pt x="133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24"/>
            <p:cNvSpPr/>
            <p:nvPr/>
          </p:nvSpPr>
          <p:spPr>
            <a:xfrm>
              <a:off x="1304" y="47958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69" y="0"/>
                  </a:moveTo>
                  <a:cubicBezTo>
                    <a:pt x="274" y="0"/>
                    <a:pt x="1" y="304"/>
                    <a:pt x="1" y="669"/>
                  </a:cubicBezTo>
                  <a:cubicBezTo>
                    <a:pt x="1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24"/>
            <p:cNvSpPr/>
            <p:nvPr/>
          </p:nvSpPr>
          <p:spPr>
            <a:xfrm>
              <a:off x="2801551" y="38522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24"/>
            <p:cNvSpPr/>
            <p:nvPr/>
          </p:nvSpPr>
          <p:spPr>
            <a:xfrm>
              <a:off x="722693" y="147892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4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24"/>
            <p:cNvSpPr/>
            <p:nvPr/>
          </p:nvSpPr>
          <p:spPr>
            <a:xfrm>
              <a:off x="1195309" y="89466"/>
              <a:ext cx="22946" cy="23049"/>
            </a:xfrm>
            <a:custGeom>
              <a:rect b="b" l="l" r="r" t="t"/>
              <a:pathLst>
                <a:path extrusionOk="0" h="673" w="670">
                  <a:moveTo>
                    <a:pt x="381" y="0"/>
                  </a:moveTo>
                  <a:cubicBezTo>
                    <a:pt x="366" y="0"/>
                    <a:pt x="351" y="1"/>
                    <a:pt x="335" y="4"/>
                  </a:cubicBezTo>
                  <a:cubicBezTo>
                    <a:pt x="153" y="4"/>
                    <a:pt x="1" y="126"/>
                    <a:pt x="1" y="338"/>
                  </a:cubicBezTo>
                  <a:cubicBezTo>
                    <a:pt x="1" y="521"/>
                    <a:pt x="153" y="673"/>
                    <a:pt x="335" y="673"/>
                  </a:cubicBezTo>
                  <a:cubicBezTo>
                    <a:pt x="517" y="673"/>
                    <a:pt x="669" y="521"/>
                    <a:pt x="669" y="338"/>
                  </a:cubicBezTo>
                  <a:cubicBezTo>
                    <a:pt x="669" y="144"/>
                    <a:pt x="542" y="0"/>
                    <a:pt x="381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24"/>
            <p:cNvSpPr/>
            <p:nvPr/>
          </p:nvSpPr>
          <p:spPr>
            <a:xfrm>
              <a:off x="718549" y="792259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2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24"/>
            <p:cNvSpPr/>
            <p:nvPr/>
          </p:nvSpPr>
          <p:spPr>
            <a:xfrm>
              <a:off x="957974" y="931749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1"/>
                    <a:pt x="0" y="213"/>
                  </a:cubicBezTo>
                  <a:cubicBezTo>
                    <a:pt x="0" y="304"/>
                    <a:pt x="92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24"/>
            <p:cNvSpPr/>
            <p:nvPr/>
          </p:nvSpPr>
          <p:spPr>
            <a:xfrm>
              <a:off x="1307743" y="720408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24"/>
            <p:cNvSpPr/>
            <p:nvPr/>
          </p:nvSpPr>
          <p:spPr>
            <a:xfrm>
              <a:off x="1163048" y="861987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24"/>
            <p:cNvSpPr/>
            <p:nvPr/>
          </p:nvSpPr>
          <p:spPr>
            <a:xfrm>
              <a:off x="1083936" y="972332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24"/>
            <p:cNvSpPr/>
            <p:nvPr/>
          </p:nvSpPr>
          <p:spPr>
            <a:xfrm>
              <a:off x="1091231" y="794314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2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182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24"/>
            <p:cNvSpPr/>
            <p:nvPr/>
          </p:nvSpPr>
          <p:spPr>
            <a:xfrm>
              <a:off x="420836" y="119925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22" y="1"/>
                    <a:pt x="0" y="153"/>
                    <a:pt x="0" y="335"/>
                  </a:cubicBezTo>
                  <a:cubicBezTo>
                    <a:pt x="0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24"/>
            <p:cNvSpPr/>
            <p:nvPr/>
          </p:nvSpPr>
          <p:spPr>
            <a:xfrm>
              <a:off x="2260235" y="5525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669" y="517"/>
                    <a:pt x="669" y="334"/>
                  </a:cubicBezTo>
                  <a:cubicBezTo>
                    <a:pt x="669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24"/>
            <p:cNvSpPr/>
            <p:nvPr/>
          </p:nvSpPr>
          <p:spPr>
            <a:xfrm>
              <a:off x="452070" y="2012258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7" y="1034"/>
                    <a:pt x="1337" y="669"/>
                  </a:cubicBezTo>
                  <a:cubicBezTo>
                    <a:pt x="1337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24"/>
            <p:cNvSpPr/>
            <p:nvPr/>
          </p:nvSpPr>
          <p:spPr>
            <a:xfrm>
              <a:off x="278195" y="3216674"/>
              <a:ext cx="45857" cy="46885"/>
            </a:xfrm>
            <a:custGeom>
              <a:rect b="b" l="l" r="r" t="t"/>
              <a:pathLst>
                <a:path extrusionOk="0" h="1369" w="1339">
                  <a:moveTo>
                    <a:pt x="670" y="0"/>
                  </a:moveTo>
                  <a:cubicBezTo>
                    <a:pt x="305" y="0"/>
                    <a:pt x="1" y="304"/>
                    <a:pt x="1" y="699"/>
                  </a:cubicBezTo>
                  <a:cubicBezTo>
                    <a:pt x="1" y="1064"/>
                    <a:pt x="305" y="1368"/>
                    <a:pt x="670" y="1368"/>
                  </a:cubicBezTo>
                  <a:cubicBezTo>
                    <a:pt x="1034" y="1368"/>
                    <a:pt x="1338" y="1064"/>
                    <a:pt x="1338" y="699"/>
                  </a:cubicBezTo>
                  <a:cubicBezTo>
                    <a:pt x="1338" y="304"/>
                    <a:pt x="1034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24"/>
            <p:cNvSpPr/>
            <p:nvPr/>
          </p:nvSpPr>
          <p:spPr>
            <a:xfrm>
              <a:off x="3647841" y="825548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274" y="1"/>
                    <a:pt x="1" y="305"/>
                    <a:pt x="1" y="669"/>
                  </a:cubicBezTo>
                  <a:cubicBezTo>
                    <a:pt x="1" y="1034"/>
                    <a:pt x="274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24"/>
            <p:cNvSpPr/>
            <p:nvPr/>
          </p:nvSpPr>
          <p:spPr>
            <a:xfrm>
              <a:off x="1677274" y="87448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69" y="517"/>
                    <a:pt x="669" y="335"/>
                  </a:cubicBezTo>
                  <a:cubicBezTo>
                    <a:pt x="669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24"/>
            <p:cNvSpPr/>
            <p:nvPr/>
          </p:nvSpPr>
          <p:spPr>
            <a:xfrm>
              <a:off x="276" y="1910235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24"/>
            <p:cNvSpPr/>
            <p:nvPr/>
          </p:nvSpPr>
          <p:spPr>
            <a:xfrm>
              <a:off x="1093285" y="222462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24"/>
            <p:cNvSpPr/>
            <p:nvPr/>
          </p:nvSpPr>
          <p:spPr>
            <a:xfrm>
              <a:off x="52333" y="912982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24"/>
            <p:cNvSpPr/>
            <p:nvPr/>
          </p:nvSpPr>
          <p:spPr>
            <a:xfrm>
              <a:off x="1239043" y="2617069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24"/>
            <p:cNvSpPr/>
            <p:nvPr/>
          </p:nvSpPr>
          <p:spPr>
            <a:xfrm>
              <a:off x="1332710" y="236514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24"/>
            <p:cNvSpPr/>
            <p:nvPr/>
          </p:nvSpPr>
          <p:spPr>
            <a:xfrm>
              <a:off x="1298359" y="3154206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274"/>
                    <a:pt x="92" y="365"/>
                    <a:pt x="214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92"/>
                    <a:pt x="305" y="1"/>
                    <a:pt x="21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24"/>
            <p:cNvSpPr/>
            <p:nvPr/>
          </p:nvSpPr>
          <p:spPr>
            <a:xfrm>
              <a:off x="1077669" y="1683311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274" y="396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24"/>
            <p:cNvSpPr/>
            <p:nvPr/>
          </p:nvSpPr>
          <p:spPr>
            <a:xfrm>
              <a:off x="629026" y="1801978"/>
              <a:ext cx="13562" cy="13562"/>
            </a:xfrm>
            <a:custGeom>
              <a:rect b="b" l="l" r="r" t="t"/>
              <a:pathLst>
                <a:path extrusionOk="0" h="396" w="39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24"/>
            <p:cNvSpPr/>
            <p:nvPr/>
          </p:nvSpPr>
          <p:spPr>
            <a:xfrm>
              <a:off x="19010" y="310632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24"/>
            <p:cNvSpPr/>
            <p:nvPr/>
          </p:nvSpPr>
          <p:spPr>
            <a:xfrm>
              <a:off x="492653" y="3066773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24"/>
            <p:cNvSpPr/>
            <p:nvPr/>
          </p:nvSpPr>
          <p:spPr>
            <a:xfrm>
              <a:off x="795572" y="2632686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24"/>
            <p:cNvSpPr/>
            <p:nvPr/>
          </p:nvSpPr>
          <p:spPr>
            <a:xfrm>
              <a:off x="568648" y="356644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24"/>
            <p:cNvSpPr/>
            <p:nvPr/>
          </p:nvSpPr>
          <p:spPr>
            <a:xfrm>
              <a:off x="3313688" y="309232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24"/>
            <p:cNvSpPr/>
            <p:nvPr/>
          </p:nvSpPr>
          <p:spPr>
            <a:xfrm>
              <a:off x="4561838" y="291526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cubicBezTo>
                    <a:pt x="0" y="1034"/>
                    <a:pt x="274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24"/>
            <p:cNvSpPr/>
            <p:nvPr/>
          </p:nvSpPr>
          <p:spPr>
            <a:xfrm>
              <a:off x="2849429" y="47958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24"/>
            <p:cNvSpPr/>
            <p:nvPr/>
          </p:nvSpPr>
          <p:spPr>
            <a:xfrm>
              <a:off x="5650703" y="38522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274" y="0"/>
                    <a:pt x="0" y="304"/>
                    <a:pt x="0" y="669"/>
                  </a:cubicBezTo>
                  <a:cubicBezTo>
                    <a:pt x="0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24"/>
            <p:cNvSpPr/>
            <p:nvPr/>
          </p:nvSpPr>
          <p:spPr>
            <a:xfrm>
              <a:off x="3571846" y="148920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2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22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24"/>
            <p:cNvSpPr/>
            <p:nvPr/>
          </p:nvSpPr>
          <p:spPr>
            <a:xfrm>
              <a:off x="4044461" y="8960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2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24"/>
            <p:cNvSpPr/>
            <p:nvPr/>
          </p:nvSpPr>
          <p:spPr>
            <a:xfrm>
              <a:off x="3567702" y="792259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2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24"/>
            <p:cNvSpPr/>
            <p:nvPr/>
          </p:nvSpPr>
          <p:spPr>
            <a:xfrm>
              <a:off x="4156896" y="720408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24"/>
            <p:cNvSpPr/>
            <p:nvPr/>
          </p:nvSpPr>
          <p:spPr>
            <a:xfrm>
              <a:off x="4012200" y="861987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24"/>
            <p:cNvSpPr/>
            <p:nvPr/>
          </p:nvSpPr>
          <p:spPr>
            <a:xfrm>
              <a:off x="2294585" y="868220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0" y="6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24"/>
            <p:cNvSpPr/>
            <p:nvPr/>
          </p:nvSpPr>
          <p:spPr>
            <a:xfrm>
              <a:off x="5109387" y="5525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24"/>
            <p:cNvSpPr/>
            <p:nvPr/>
          </p:nvSpPr>
          <p:spPr>
            <a:xfrm>
              <a:off x="6495966" y="825548"/>
              <a:ext cx="46885" cy="45857"/>
            </a:xfrm>
            <a:custGeom>
              <a:rect b="b" l="l" r="r" t="t"/>
              <a:pathLst>
                <a:path extrusionOk="0" h="1339" w="1369">
                  <a:moveTo>
                    <a:pt x="669" y="1"/>
                  </a:moveTo>
                  <a:cubicBezTo>
                    <a:pt x="304" y="1"/>
                    <a:pt x="1" y="305"/>
                    <a:pt x="1" y="669"/>
                  </a:cubicBezTo>
                  <a:cubicBezTo>
                    <a:pt x="1" y="1034"/>
                    <a:pt x="304" y="1338"/>
                    <a:pt x="66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24"/>
            <p:cNvSpPr/>
            <p:nvPr/>
          </p:nvSpPr>
          <p:spPr>
            <a:xfrm>
              <a:off x="4767939" y="79640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24"/>
            <p:cNvSpPr/>
            <p:nvPr/>
          </p:nvSpPr>
          <p:spPr>
            <a:xfrm>
              <a:off x="1129725" y="31443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5" y="304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24"/>
            <p:cNvSpPr/>
            <p:nvPr/>
          </p:nvSpPr>
          <p:spPr>
            <a:xfrm>
              <a:off x="8209402" y="990038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24"/>
            <p:cNvSpPr/>
            <p:nvPr/>
          </p:nvSpPr>
          <p:spPr>
            <a:xfrm>
              <a:off x="8172963" y="1403303"/>
              <a:ext cx="13596" cy="12535"/>
            </a:xfrm>
            <a:custGeom>
              <a:rect b="b" l="l" r="r" t="t"/>
              <a:pathLst>
                <a:path extrusionOk="0" h="366" w="397">
                  <a:moveTo>
                    <a:pt x="214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65"/>
                    <a:pt x="214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91"/>
                    <a:pt x="305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24"/>
            <p:cNvSpPr/>
            <p:nvPr/>
          </p:nvSpPr>
          <p:spPr>
            <a:xfrm>
              <a:off x="8012685" y="672530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274"/>
                    <a:pt x="91" y="365"/>
                    <a:pt x="182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24"/>
            <p:cNvSpPr/>
            <p:nvPr/>
          </p:nvSpPr>
          <p:spPr>
            <a:xfrm>
              <a:off x="8110530" y="330055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24"/>
            <p:cNvSpPr/>
            <p:nvPr/>
          </p:nvSpPr>
          <p:spPr>
            <a:xfrm>
              <a:off x="8100118" y="1004594"/>
              <a:ext cx="46885" cy="45857"/>
            </a:xfrm>
            <a:custGeom>
              <a:rect b="b" l="l" r="r" t="t"/>
              <a:pathLst>
                <a:path extrusionOk="0" h="1339" w="1369">
                  <a:moveTo>
                    <a:pt x="699" y="1"/>
                  </a:moveTo>
                  <a:cubicBezTo>
                    <a:pt x="304" y="1"/>
                    <a:pt x="0" y="274"/>
                    <a:pt x="0" y="669"/>
                  </a:cubicBezTo>
                  <a:cubicBezTo>
                    <a:pt x="0" y="1034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24"/>
            <p:cNvSpPr/>
            <p:nvPr/>
          </p:nvSpPr>
          <p:spPr>
            <a:xfrm>
              <a:off x="8873564" y="9792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24"/>
            <p:cNvSpPr/>
            <p:nvPr/>
          </p:nvSpPr>
          <p:spPr>
            <a:xfrm>
              <a:off x="8815275" y="1030622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24"/>
            <p:cNvSpPr/>
            <p:nvPr/>
          </p:nvSpPr>
          <p:spPr>
            <a:xfrm>
              <a:off x="8521705" y="1592760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24"/>
            <p:cNvSpPr/>
            <p:nvPr/>
          </p:nvSpPr>
          <p:spPr>
            <a:xfrm>
              <a:off x="9054699" y="1170112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213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65" y="305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24"/>
            <p:cNvSpPr/>
            <p:nvPr/>
          </p:nvSpPr>
          <p:spPr>
            <a:xfrm>
              <a:off x="9187922" y="1032437"/>
              <a:ext cx="13562" cy="13014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2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6" y="300"/>
                    <a:pt x="366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24"/>
            <p:cNvSpPr/>
            <p:nvPr/>
          </p:nvSpPr>
          <p:spPr>
            <a:xfrm>
              <a:off x="8799658" y="489306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24"/>
            <p:cNvSpPr/>
            <p:nvPr/>
          </p:nvSpPr>
          <p:spPr>
            <a:xfrm>
              <a:off x="9207717" y="641296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24"/>
            <p:cNvSpPr/>
            <p:nvPr/>
          </p:nvSpPr>
          <p:spPr>
            <a:xfrm>
              <a:off x="8350981" y="608008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2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24"/>
            <p:cNvSpPr/>
            <p:nvPr/>
          </p:nvSpPr>
          <p:spPr>
            <a:xfrm>
              <a:off x="8077207" y="2332883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61" y="1"/>
                    <a:pt x="1" y="92"/>
                    <a:pt x="1" y="213"/>
                  </a:cubicBezTo>
                  <a:cubicBezTo>
                    <a:pt x="1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21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24"/>
            <p:cNvSpPr/>
            <p:nvPr/>
          </p:nvSpPr>
          <p:spPr>
            <a:xfrm>
              <a:off x="8168819" y="2751353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24"/>
            <p:cNvSpPr/>
            <p:nvPr/>
          </p:nvSpPr>
          <p:spPr>
            <a:xfrm>
              <a:off x="9061960" y="2302711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24"/>
            <p:cNvSpPr/>
            <p:nvPr/>
          </p:nvSpPr>
          <p:spPr>
            <a:xfrm>
              <a:off x="8768424" y="2864815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3"/>
                    <a:pt x="54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24"/>
            <p:cNvSpPr/>
            <p:nvPr/>
          </p:nvSpPr>
          <p:spPr>
            <a:xfrm>
              <a:off x="8461327" y="3144857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5" y="304"/>
                    <a:pt x="365" y="182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24"/>
            <p:cNvSpPr/>
            <p:nvPr/>
          </p:nvSpPr>
          <p:spPr>
            <a:xfrm>
              <a:off x="8156319" y="3777751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24"/>
            <p:cNvSpPr/>
            <p:nvPr/>
          </p:nvSpPr>
          <p:spPr>
            <a:xfrm>
              <a:off x="4773145" y="35399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5" y="305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24"/>
            <p:cNvSpPr/>
            <p:nvPr/>
          </p:nvSpPr>
          <p:spPr>
            <a:xfrm>
              <a:off x="7493219" y="249881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1" y="62"/>
                    <a:pt x="1" y="183"/>
                  </a:cubicBezTo>
                  <a:cubicBezTo>
                    <a:pt x="1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24"/>
            <p:cNvSpPr/>
            <p:nvPr/>
          </p:nvSpPr>
          <p:spPr>
            <a:xfrm>
              <a:off x="6829091" y="600713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24"/>
            <p:cNvSpPr/>
            <p:nvPr/>
          </p:nvSpPr>
          <p:spPr>
            <a:xfrm>
              <a:off x="2440308" y="23844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24"/>
            <p:cNvSpPr/>
            <p:nvPr/>
          </p:nvSpPr>
          <p:spPr>
            <a:xfrm>
              <a:off x="9306589" y="1225285"/>
              <a:ext cx="46885" cy="45857"/>
            </a:xfrm>
            <a:custGeom>
              <a:rect b="b" l="l" r="r" t="t"/>
              <a:pathLst>
                <a:path extrusionOk="0" h="1339" w="136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24"/>
            <p:cNvSpPr/>
            <p:nvPr/>
          </p:nvSpPr>
          <p:spPr>
            <a:xfrm>
              <a:off x="7383935" y="53615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4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24"/>
            <p:cNvSpPr/>
            <p:nvPr/>
          </p:nvSpPr>
          <p:spPr>
            <a:xfrm>
              <a:off x="7240266" y="135392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24"/>
            <p:cNvSpPr/>
            <p:nvPr/>
          </p:nvSpPr>
          <p:spPr>
            <a:xfrm>
              <a:off x="8307282" y="2028936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24"/>
            <p:cNvSpPr/>
            <p:nvPr/>
          </p:nvSpPr>
          <p:spPr>
            <a:xfrm>
              <a:off x="5693375" y="4543902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24"/>
            <p:cNvSpPr/>
            <p:nvPr/>
          </p:nvSpPr>
          <p:spPr>
            <a:xfrm>
              <a:off x="5949444" y="481144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24"/>
            <p:cNvSpPr/>
            <p:nvPr/>
          </p:nvSpPr>
          <p:spPr>
            <a:xfrm>
              <a:off x="7150744" y="444187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670"/>
                    <a:pt x="335" y="670"/>
                  </a:cubicBezTo>
                  <a:cubicBezTo>
                    <a:pt x="517" y="670"/>
                    <a:pt x="669" y="54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24"/>
            <p:cNvSpPr/>
            <p:nvPr/>
          </p:nvSpPr>
          <p:spPr>
            <a:xfrm>
              <a:off x="6345037" y="4699008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24"/>
            <p:cNvSpPr/>
            <p:nvPr/>
          </p:nvSpPr>
          <p:spPr>
            <a:xfrm>
              <a:off x="5534090" y="4277422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4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4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24"/>
            <p:cNvSpPr/>
            <p:nvPr/>
          </p:nvSpPr>
          <p:spPr>
            <a:xfrm>
              <a:off x="8638284" y="15479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24"/>
            <p:cNvSpPr/>
            <p:nvPr/>
          </p:nvSpPr>
          <p:spPr>
            <a:xfrm>
              <a:off x="8616434" y="2655597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24"/>
            <p:cNvSpPr/>
            <p:nvPr/>
          </p:nvSpPr>
          <p:spPr>
            <a:xfrm>
              <a:off x="6724979" y="4687570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24"/>
            <p:cNvSpPr/>
            <p:nvPr/>
          </p:nvSpPr>
          <p:spPr>
            <a:xfrm>
              <a:off x="7777404" y="4543902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24"/>
            <p:cNvSpPr/>
            <p:nvPr/>
          </p:nvSpPr>
          <p:spPr>
            <a:xfrm>
              <a:off x="8310398" y="4122315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24"/>
            <p:cNvSpPr/>
            <p:nvPr/>
          </p:nvSpPr>
          <p:spPr>
            <a:xfrm>
              <a:off x="8660168" y="3911008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24"/>
            <p:cNvSpPr/>
            <p:nvPr/>
          </p:nvSpPr>
          <p:spPr>
            <a:xfrm>
              <a:off x="9099461" y="3196879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24"/>
            <p:cNvSpPr/>
            <p:nvPr/>
          </p:nvSpPr>
          <p:spPr>
            <a:xfrm>
              <a:off x="8442593" y="3984640"/>
              <a:ext cx="14589" cy="13014"/>
            </a:xfrm>
            <a:custGeom>
              <a:rect b="b" l="l" r="r" t="t"/>
              <a:pathLst>
                <a:path extrusionOk="0" h="380" w="426">
                  <a:moveTo>
                    <a:pt x="196" y="0"/>
                  </a:moveTo>
                  <a:cubicBezTo>
                    <a:pt x="122" y="0"/>
                    <a:pt x="56" y="55"/>
                    <a:pt x="31" y="130"/>
                  </a:cubicBezTo>
                  <a:cubicBezTo>
                    <a:pt x="0" y="251"/>
                    <a:pt x="92" y="343"/>
                    <a:pt x="183" y="373"/>
                  </a:cubicBezTo>
                  <a:cubicBezTo>
                    <a:pt x="195" y="377"/>
                    <a:pt x="208" y="379"/>
                    <a:pt x="221" y="379"/>
                  </a:cubicBezTo>
                  <a:cubicBezTo>
                    <a:pt x="304" y="379"/>
                    <a:pt x="396" y="300"/>
                    <a:pt x="396" y="221"/>
                  </a:cubicBezTo>
                  <a:cubicBezTo>
                    <a:pt x="426" y="130"/>
                    <a:pt x="365" y="8"/>
                    <a:pt x="244" y="8"/>
                  </a:cubicBezTo>
                  <a:cubicBezTo>
                    <a:pt x="227" y="3"/>
                    <a:pt x="211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24"/>
            <p:cNvSpPr/>
            <p:nvPr/>
          </p:nvSpPr>
          <p:spPr>
            <a:xfrm>
              <a:off x="6694807" y="514306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61" y="0"/>
                    <a:pt x="0" y="92"/>
                    <a:pt x="0" y="183"/>
                  </a:cubicBezTo>
                  <a:cubicBezTo>
                    <a:pt x="0" y="304"/>
                    <a:pt x="61" y="396"/>
                    <a:pt x="182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24"/>
            <p:cNvSpPr/>
            <p:nvPr/>
          </p:nvSpPr>
          <p:spPr>
            <a:xfrm>
              <a:off x="7143449" y="57259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365" y="305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24"/>
            <p:cNvSpPr/>
            <p:nvPr/>
          </p:nvSpPr>
          <p:spPr>
            <a:xfrm>
              <a:off x="6977931" y="295294"/>
              <a:ext cx="14624" cy="12980"/>
            </a:xfrm>
            <a:custGeom>
              <a:rect b="b" l="l" r="r" t="t"/>
              <a:pathLst>
                <a:path extrusionOk="0" h="379" w="427">
                  <a:moveTo>
                    <a:pt x="225" y="0"/>
                  </a:moveTo>
                  <a:cubicBezTo>
                    <a:pt x="180" y="0"/>
                    <a:pt x="133" y="15"/>
                    <a:pt x="92" y="43"/>
                  </a:cubicBezTo>
                  <a:cubicBezTo>
                    <a:pt x="1" y="73"/>
                    <a:pt x="1" y="195"/>
                    <a:pt x="62" y="286"/>
                  </a:cubicBezTo>
                  <a:cubicBezTo>
                    <a:pt x="101" y="345"/>
                    <a:pt x="153" y="378"/>
                    <a:pt x="209" y="378"/>
                  </a:cubicBezTo>
                  <a:cubicBezTo>
                    <a:pt x="240" y="378"/>
                    <a:pt x="272" y="368"/>
                    <a:pt x="305" y="347"/>
                  </a:cubicBezTo>
                  <a:cubicBezTo>
                    <a:pt x="396" y="286"/>
                    <a:pt x="426" y="164"/>
                    <a:pt x="365" y="73"/>
                  </a:cubicBezTo>
                  <a:cubicBezTo>
                    <a:pt x="332" y="23"/>
                    <a:pt x="280" y="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24"/>
            <p:cNvSpPr/>
            <p:nvPr/>
          </p:nvSpPr>
          <p:spPr>
            <a:xfrm>
              <a:off x="6660456" y="80"/>
              <a:ext cx="13562" cy="12774"/>
            </a:xfrm>
            <a:custGeom>
              <a:rect b="b" l="l" r="r" t="t"/>
              <a:pathLst>
                <a:path extrusionOk="0" h="373" w="396">
                  <a:moveTo>
                    <a:pt x="243" y="0"/>
                  </a:moveTo>
                  <a:cubicBezTo>
                    <a:pt x="122" y="0"/>
                    <a:pt x="30" y="61"/>
                    <a:pt x="0" y="152"/>
                  </a:cubicBezTo>
                  <a:cubicBezTo>
                    <a:pt x="0" y="243"/>
                    <a:pt x="61" y="365"/>
                    <a:pt x="152" y="365"/>
                  </a:cubicBezTo>
                  <a:cubicBezTo>
                    <a:pt x="174" y="370"/>
                    <a:pt x="194" y="373"/>
                    <a:pt x="213" y="373"/>
                  </a:cubicBezTo>
                  <a:cubicBezTo>
                    <a:pt x="303" y="373"/>
                    <a:pt x="365" y="318"/>
                    <a:pt x="365" y="243"/>
                  </a:cubicBezTo>
                  <a:cubicBezTo>
                    <a:pt x="395" y="122"/>
                    <a:pt x="334" y="3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24"/>
            <p:cNvSpPr/>
            <p:nvPr/>
          </p:nvSpPr>
          <p:spPr>
            <a:xfrm>
              <a:off x="6070201" y="52783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24"/>
            <p:cNvSpPr/>
            <p:nvPr/>
          </p:nvSpPr>
          <p:spPr>
            <a:xfrm>
              <a:off x="7441162" y="885926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24"/>
            <p:cNvSpPr/>
            <p:nvPr/>
          </p:nvSpPr>
          <p:spPr>
            <a:xfrm>
              <a:off x="7748260" y="10624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24"/>
            <p:cNvSpPr/>
            <p:nvPr/>
          </p:nvSpPr>
          <p:spPr>
            <a:xfrm>
              <a:off x="7974156" y="46433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24"/>
            <p:cNvSpPr/>
            <p:nvPr/>
          </p:nvSpPr>
          <p:spPr>
            <a:xfrm>
              <a:off x="8107413" y="325877"/>
              <a:ext cx="13562" cy="12809"/>
            </a:xfrm>
            <a:custGeom>
              <a:rect b="b" l="l" r="r" t="t"/>
              <a:pathLst>
                <a:path extrusionOk="0" h="374" w="396">
                  <a:moveTo>
                    <a:pt x="243" y="1"/>
                  </a:moveTo>
                  <a:cubicBezTo>
                    <a:pt x="122" y="1"/>
                    <a:pt x="30" y="62"/>
                    <a:pt x="0" y="153"/>
                  </a:cubicBezTo>
                  <a:cubicBezTo>
                    <a:pt x="0" y="244"/>
                    <a:pt x="61" y="366"/>
                    <a:pt x="152" y="366"/>
                  </a:cubicBezTo>
                  <a:cubicBezTo>
                    <a:pt x="168" y="371"/>
                    <a:pt x="185" y="374"/>
                    <a:pt x="202" y="374"/>
                  </a:cubicBezTo>
                  <a:cubicBezTo>
                    <a:pt x="282" y="374"/>
                    <a:pt x="365" y="319"/>
                    <a:pt x="365" y="244"/>
                  </a:cubicBezTo>
                  <a:cubicBezTo>
                    <a:pt x="395" y="122"/>
                    <a:pt x="334" y="3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24"/>
            <p:cNvSpPr/>
            <p:nvPr/>
          </p:nvSpPr>
          <p:spPr>
            <a:xfrm>
              <a:off x="8055357" y="3441509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62"/>
                    <a:pt x="0" y="183"/>
                  </a:cubicBezTo>
                  <a:cubicBezTo>
                    <a:pt x="0" y="274"/>
                    <a:pt x="61" y="366"/>
                    <a:pt x="183" y="366"/>
                  </a:cubicBezTo>
                  <a:cubicBezTo>
                    <a:pt x="274" y="366"/>
                    <a:pt x="365" y="274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24"/>
            <p:cNvSpPr/>
            <p:nvPr/>
          </p:nvSpPr>
          <p:spPr>
            <a:xfrm>
              <a:off x="8463416" y="35934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24"/>
            <p:cNvSpPr/>
            <p:nvPr/>
          </p:nvSpPr>
          <p:spPr>
            <a:xfrm>
              <a:off x="9203539" y="2637891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24"/>
            <p:cNvSpPr/>
            <p:nvPr/>
          </p:nvSpPr>
          <p:spPr>
            <a:xfrm>
              <a:off x="5119798" y="4255572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24"/>
            <p:cNvSpPr/>
            <p:nvPr/>
          </p:nvSpPr>
          <p:spPr>
            <a:xfrm>
              <a:off x="5703787" y="4329478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24"/>
            <p:cNvSpPr/>
            <p:nvPr/>
          </p:nvSpPr>
          <p:spPr>
            <a:xfrm>
              <a:off x="487447" y="3038655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1" y="122"/>
                    <a:pt x="1" y="335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22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24"/>
            <p:cNvSpPr/>
            <p:nvPr/>
          </p:nvSpPr>
          <p:spPr>
            <a:xfrm>
              <a:off x="429158" y="3971386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24"/>
            <p:cNvSpPr/>
            <p:nvPr/>
          </p:nvSpPr>
          <p:spPr>
            <a:xfrm>
              <a:off x="136650" y="453349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5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24"/>
            <p:cNvSpPr/>
            <p:nvPr/>
          </p:nvSpPr>
          <p:spPr>
            <a:xfrm>
              <a:off x="669610" y="411087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62" y="0"/>
                    <a:pt x="1" y="91"/>
                    <a:pt x="1" y="213"/>
                  </a:cubicBezTo>
                  <a:cubicBezTo>
                    <a:pt x="1" y="304"/>
                    <a:pt x="62" y="395"/>
                    <a:pt x="183" y="395"/>
                  </a:cubicBezTo>
                  <a:cubicBezTo>
                    <a:pt x="274" y="395"/>
                    <a:pt x="366" y="304"/>
                    <a:pt x="366" y="213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24"/>
            <p:cNvSpPr/>
            <p:nvPr/>
          </p:nvSpPr>
          <p:spPr>
            <a:xfrm>
              <a:off x="1019379" y="3899535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66"/>
                    <a:pt x="183" y="366"/>
                  </a:cubicBezTo>
                  <a:cubicBezTo>
                    <a:pt x="274" y="366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24"/>
            <p:cNvSpPr/>
            <p:nvPr/>
          </p:nvSpPr>
          <p:spPr>
            <a:xfrm>
              <a:off x="982940" y="43127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74"/>
                    <a:pt x="62" y="366"/>
                    <a:pt x="183" y="366"/>
                  </a:cubicBezTo>
                  <a:cubicBezTo>
                    <a:pt x="274" y="366"/>
                    <a:pt x="366" y="274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24"/>
            <p:cNvSpPr/>
            <p:nvPr/>
          </p:nvSpPr>
          <p:spPr>
            <a:xfrm>
              <a:off x="772660" y="4943638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24"/>
            <p:cNvSpPr/>
            <p:nvPr/>
          </p:nvSpPr>
          <p:spPr>
            <a:xfrm>
              <a:off x="1526345" y="4595958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24"/>
            <p:cNvSpPr/>
            <p:nvPr/>
          </p:nvSpPr>
          <p:spPr>
            <a:xfrm>
              <a:off x="801839" y="3973201"/>
              <a:ext cx="14589" cy="12980"/>
            </a:xfrm>
            <a:custGeom>
              <a:rect b="b" l="l" r="r" t="t"/>
              <a:pathLst>
                <a:path extrusionOk="0" h="379" w="426">
                  <a:moveTo>
                    <a:pt x="197" y="0"/>
                  </a:moveTo>
                  <a:cubicBezTo>
                    <a:pt x="122" y="0"/>
                    <a:pt x="56" y="59"/>
                    <a:pt x="30" y="160"/>
                  </a:cubicBezTo>
                  <a:cubicBezTo>
                    <a:pt x="0" y="251"/>
                    <a:pt x="61" y="342"/>
                    <a:pt x="182" y="373"/>
                  </a:cubicBezTo>
                  <a:cubicBezTo>
                    <a:pt x="195" y="377"/>
                    <a:pt x="207" y="379"/>
                    <a:pt x="219" y="379"/>
                  </a:cubicBezTo>
                  <a:cubicBezTo>
                    <a:pt x="297" y="379"/>
                    <a:pt x="369" y="300"/>
                    <a:pt x="395" y="221"/>
                  </a:cubicBezTo>
                  <a:cubicBezTo>
                    <a:pt x="426" y="130"/>
                    <a:pt x="334" y="38"/>
                    <a:pt x="243" y="8"/>
                  </a:cubicBezTo>
                  <a:cubicBezTo>
                    <a:pt x="228" y="3"/>
                    <a:pt x="212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24"/>
            <p:cNvSpPr/>
            <p:nvPr/>
          </p:nvSpPr>
          <p:spPr>
            <a:xfrm>
              <a:off x="635259" y="4899939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274" y="395"/>
                    <a:pt x="365" y="304"/>
                    <a:pt x="365" y="21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24"/>
            <p:cNvSpPr/>
            <p:nvPr/>
          </p:nvSpPr>
          <p:spPr>
            <a:xfrm>
              <a:off x="413541" y="3430070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92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24"/>
            <p:cNvSpPr/>
            <p:nvPr/>
          </p:nvSpPr>
          <p:spPr>
            <a:xfrm>
              <a:off x="821600" y="3582060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24"/>
            <p:cNvSpPr/>
            <p:nvPr/>
          </p:nvSpPr>
          <p:spPr>
            <a:xfrm>
              <a:off x="8424888" y="438153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24"/>
            <p:cNvSpPr/>
            <p:nvPr/>
          </p:nvSpPr>
          <p:spPr>
            <a:xfrm>
              <a:off x="7599386" y="4320094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24"/>
            <p:cNvSpPr/>
            <p:nvPr/>
          </p:nvSpPr>
          <p:spPr>
            <a:xfrm>
              <a:off x="7745143" y="4712399"/>
              <a:ext cx="22946" cy="22055"/>
            </a:xfrm>
            <a:custGeom>
              <a:rect b="b" l="l" r="r" t="t"/>
              <a:pathLst>
                <a:path extrusionOk="0" h="644" w="670">
                  <a:moveTo>
                    <a:pt x="381" y="1"/>
                  </a:moveTo>
                  <a:cubicBezTo>
                    <a:pt x="366" y="1"/>
                    <a:pt x="350" y="2"/>
                    <a:pt x="335" y="5"/>
                  </a:cubicBezTo>
                  <a:cubicBezTo>
                    <a:pt x="152" y="5"/>
                    <a:pt x="0" y="126"/>
                    <a:pt x="0" y="339"/>
                  </a:cubicBezTo>
                  <a:cubicBezTo>
                    <a:pt x="0" y="491"/>
                    <a:pt x="152" y="643"/>
                    <a:pt x="335" y="643"/>
                  </a:cubicBezTo>
                  <a:cubicBezTo>
                    <a:pt x="517" y="643"/>
                    <a:pt x="669" y="522"/>
                    <a:pt x="669" y="339"/>
                  </a:cubicBezTo>
                  <a:cubicBezTo>
                    <a:pt x="669" y="145"/>
                    <a:pt x="542" y="1"/>
                    <a:pt x="381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24"/>
            <p:cNvSpPr/>
            <p:nvPr/>
          </p:nvSpPr>
          <p:spPr>
            <a:xfrm>
              <a:off x="7838810" y="4460646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2"/>
                  </a:cubicBezTo>
                  <a:cubicBezTo>
                    <a:pt x="36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24"/>
            <p:cNvSpPr/>
            <p:nvPr/>
          </p:nvSpPr>
          <p:spPr>
            <a:xfrm>
              <a:off x="970474" y="465842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24"/>
            <p:cNvSpPr/>
            <p:nvPr/>
          </p:nvSpPr>
          <p:spPr>
            <a:xfrm>
              <a:off x="2298763" y="4984256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2" y="0"/>
                  </a:moveTo>
                  <a:cubicBezTo>
                    <a:pt x="91" y="0"/>
                    <a:pt x="0" y="61"/>
                    <a:pt x="0" y="182"/>
                  </a:cubicBezTo>
                  <a:cubicBezTo>
                    <a:pt x="0" y="274"/>
                    <a:pt x="91" y="365"/>
                    <a:pt x="182" y="365"/>
                  </a:cubicBezTo>
                  <a:cubicBezTo>
                    <a:pt x="304" y="365"/>
                    <a:pt x="365" y="274"/>
                    <a:pt x="365" y="182"/>
                  </a:cubicBezTo>
                  <a:cubicBezTo>
                    <a:pt x="365" y="6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24"/>
            <p:cNvSpPr/>
            <p:nvPr/>
          </p:nvSpPr>
          <p:spPr>
            <a:xfrm>
              <a:off x="1578401" y="4862437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213" y="366"/>
                  </a:cubicBezTo>
                  <a:cubicBezTo>
                    <a:pt x="304" y="366"/>
                    <a:pt x="39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24"/>
            <p:cNvSpPr/>
            <p:nvPr/>
          </p:nvSpPr>
          <p:spPr>
            <a:xfrm>
              <a:off x="2117628" y="5031072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213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24"/>
            <p:cNvSpPr/>
            <p:nvPr/>
          </p:nvSpPr>
          <p:spPr>
            <a:xfrm>
              <a:off x="2418458" y="507271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24"/>
            <p:cNvSpPr/>
            <p:nvPr/>
          </p:nvSpPr>
          <p:spPr>
            <a:xfrm>
              <a:off x="8188580" y="4248277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92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66" y="304"/>
                    <a:pt x="366" y="183"/>
                  </a:cubicBezTo>
                  <a:cubicBezTo>
                    <a:pt x="36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24"/>
            <p:cNvSpPr/>
            <p:nvPr/>
          </p:nvSpPr>
          <p:spPr>
            <a:xfrm>
              <a:off x="8043884" y="438985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6" y="304"/>
                    <a:pt x="366" y="213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24"/>
            <p:cNvSpPr/>
            <p:nvPr/>
          </p:nvSpPr>
          <p:spPr>
            <a:xfrm>
              <a:off x="8152175" y="4661542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2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65"/>
                    <a:pt x="182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24"/>
            <p:cNvSpPr/>
            <p:nvPr/>
          </p:nvSpPr>
          <p:spPr>
            <a:xfrm>
              <a:off x="9119221" y="4245161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24"/>
            <p:cNvSpPr/>
            <p:nvPr/>
          </p:nvSpPr>
          <p:spPr>
            <a:xfrm>
              <a:off x="8573761" y="4660514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24"/>
            <p:cNvSpPr/>
            <p:nvPr/>
          </p:nvSpPr>
          <p:spPr>
            <a:xfrm>
              <a:off x="7964772" y="4500202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2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24"/>
            <p:cNvSpPr/>
            <p:nvPr/>
          </p:nvSpPr>
          <p:spPr>
            <a:xfrm>
              <a:off x="7972067" y="4321909"/>
              <a:ext cx="13562" cy="13014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1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5" y="300"/>
                    <a:pt x="365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24"/>
            <p:cNvSpPr/>
            <p:nvPr/>
          </p:nvSpPr>
          <p:spPr>
            <a:xfrm>
              <a:off x="9238951" y="3549765"/>
              <a:ext cx="46851" cy="45857"/>
            </a:xfrm>
            <a:custGeom>
              <a:rect b="b" l="l" r="r" t="t"/>
              <a:pathLst>
                <a:path extrusionOk="0" h="1339" w="1368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38"/>
                    <a:pt x="699" y="1338"/>
                  </a:cubicBezTo>
                  <a:cubicBezTo>
                    <a:pt x="1064" y="1338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24"/>
            <p:cNvSpPr/>
            <p:nvPr/>
          </p:nvSpPr>
          <p:spPr>
            <a:xfrm>
              <a:off x="9087988" y="4949906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24"/>
            <p:cNvSpPr/>
            <p:nvPr/>
          </p:nvSpPr>
          <p:spPr>
            <a:xfrm>
              <a:off x="8825686" y="473127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2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24"/>
            <p:cNvSpPr/>
            <p:nvPr/>
          </p:nvSpPr>
          <p:spPr>
            <a:xfrm>
              <a:off x="8266664" y="5006106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24"/>
            <p:cNvSpPr/>
            <p:nvPr/>
          </p:nvSpPr>
          <p:spPr>
            <a:xfrm>
              <a:off x="1883410" y="4455440"/>
              <a:ext cx="46851" cy="45823"/>
            </a:xfrm>
            <a:custGeom>
              <a:rect b="b" l="l" r="r" t="t"/>
              <a:pathLst>
                <a:path extrusionOk="0" h="1338" w="1368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24"/>
            <p:cNvSpPr/>
            <p:nvPr/>
          </p:nvSpPr>
          <p:spPr>
            <a:xfrm>
              <a:off x="1880259" y="500192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69"/>
                    <a:pt x="335" y="669"/>
                  </a:cubicBezTo>
                  <a:cubicBezTo>
                    <a:pt x="518" y="669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24"/>
            <p:cNvSpPr/>
            <p:nvPr/>
          </p:nvSpPr>
          <p:spPr>
            <a:xfrm>
              <a:off x="4898080" y="4390884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24"/>
            <p:cNvSpPr/>
            <p:nvPr/>
          </p:nvSpPr>
          <p:spPr>
            <a:xfrm>
              <a:off x="2373697" y="452102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1" y="152"/>
                    <a:pt x="1" y="334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24"/>
            <p:cNvSpPr/>
            <p:nvPr/>
          </p:nvSpPr>
          <p:spPr>
            <a:xfrm>
              <a:off x="3220021" y="4300333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24"/>
            <p:cNvSpPr/>
            <p:nvPr/>
          </p:nvSpPr>
          <p:spPr>
            <a:xfrm>
              <a:off x="3009741" y="4930111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24"/>
            <p:cNvSpPr/>
            <p:nvPr/>
          </p:nvSpPr>
          <p:spPr>
            <a:xfrm>
              <a:off x="3664519" y="4639692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24"/>
            <p:cNvSpPr/>
            <p:nvPr/>
          </p:nvSpPr>
          <p:spPr>
            <a:xfrm>
              <a:off x="2872340" y="4887438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24"/>
            <p:cNvSpPr/>
            <p:nvPr/>
          </p:nvSpPr>
          <p:spPr>
            <a:xfrm>
              <a:off x="4584715" y="4807265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275" y="1"/>
                    <a:pt x="1" y="274"/>
                    <a:pt x="1" y="670"/>
                  </a:cubicBezTo>
                  <a:cubicBezTo>
                    <a:pt x="1" y="1034"/>
                    <a:pt x="275" y="1338"/>
                    <a:pt x="670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24"/>
            <p:cNvSpPr/>
            <p:nvPr/>
          </p:nvSpPr>
          <p:spPr>
            <a:xfrm>
              <a:off x="3842504" y="4588663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24"/>
            <p:cNvSpPr/>
            <p:nvPr/>
          </p:nvSpPr>
          <p:spPr>
            <a:xfrm>
              <a:off x="5542447" y="4636541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24"/>
            <p:cNvSpPr/>
            <p:nvPr/>
          </p:nvSpPr>
          <p:spPr>
            <a:xfrm>
              <a:off x="4485843" y="4584519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96" y="304"/>
                    <a:pt x="396" y="183"/>
                  </a:cubicBezTo>
                  <a:cubicBezTo>
                    <a:pt x="396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24"/>
            <p:cNvSpPr/>
            <p:nvPr/>
          </p:nvSpPr>
          <p:spPr>
            <a:xfrm>
              <a:off x="4916813" y="4322183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3" y="0"/>
                  </a:moveTo>
                  <a:cubicBezTo>
                    <a:pt x="91" y="0"/>
                    <a:pt x="0" y="6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95" y="274"/>
                    <a:pt x="395" y="183"/>
                  </a:cubicBezTo>
                  <a:cubicBezTo>
                    <a:pt x="39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24"/>
            <p:cNvSpPr/>
            <p:nvPr/>
          </p:nvSpPr>
          <p:spPr>
            <a:xfrm>
              <a:off x="4117340" y="4989461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24"/>
            <p:cNvSpPr/>
            <p:nvPr/>
          </p:nvSpPr>
          <p:spPr>
            <a:xfrm>
              <a:off x="3389683" y="461780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7" name="Google Shape;3667;p24"/>
          <p:cNvGrpSpPr/>
          <p:nvPr/>
        </p:nvGrpSpPr>
        <p:grpSpPr>
          <a:xfrm>
            <a:off x="8430775" y="4424678"/>
            <a:ext cx="506782" cy="506795"/>
            <a:chOff x="-25134800" y="-6360725"/>
            <a:chExt cx="424050" cy="424025"/>
          </a:xfrm>
        </p:grpSpPr>
        <p:sp>
          <p:nvSpPr>
            <p:cNvPr id="3668" name="Google Shape;3668;p24"/>
            <p:cNvSpPr/>
            <p:nvPr/>
          </p:nvSpPr>
          <p:spPr>
            <a:xfrm>
              <a:off x="-24918975" y="-6360725"/>
              <a:ext cx="10650" cy="424025"/>
            </a:xfrm>
            <a:custGeom>
              <a:rect b="b" l="l" r="r" t="t"/>
              <a:pathLst>
                <a:path extrusionOk="0" h="16961" w="426">
                  <a:moveTo>
                    <a:pt x="274" y="0"/>
                  </a:moveTo>
                  <a:lnTo>
                    <a:pt x="0" y="8055"/>
                  </a:lnTo>
                  <a:lnTo>
                    <a:pt x="365" y="16961"/>
                  </a:lnTo>
                  <a:lnTo>
                    <a:pt x="426" y="7994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24"/>
            <p:cNvSpPr/>
            <p:nvPr/>
          </p:nvSpPr>
          <p:spPr>
            <a:xfrm>
              <a:off x="-25134800" y="-6163925"/>
              <a:ext cx="424050" cy="11425"/>
            </a:xfrm>
            <a:custGeom>
              <a:rect b="b" l="l" r="r" t="t"/>
              <a:pathLst>
                <a:path extrusionOk="0" h="457" w="16962">
                  <a:moveTo>
                    <a:pt x="8907" y="1"/>
                  </a:moveTo>
                  <a:lnTo>
                    <a:pt x="1" y="396"/>
                  </a:lnTo>
                  <a:lnTo>
                    <a:pt x="8968" y="457"/>
                  </a:lnTo>
                  <a:lnTo>
                    <a:pt x="16962" y="274"/>
                  </a:lnTo>
                  <a:lnTo>
                    <a:pt x="8907" y="1"/>
                  </a:ln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24"/>
            <p:cNvSpPr/>
            <p:nvPr/>
          </p:nvSpPr>
          <p:spPr>
            <a:xfrm>
              <a:off x="-25032975" y="-6258150"/>
              <a:ext cx="228000" cy="211275"/>
            </a:xfrm>
            <a:custGeom>
              <a:rect b="b" l="l" r="r" t="t"/>
              <a:pathLst>
                <a:path extrusionOk="0" h="8451" w="9120">
                  <a:moveTo>
                    <a:pt x="9120" y="1"/>
                  </a:moveTo>
                  <a:lnTo>
                    <a:pt x="4652" y="3830"/>
                  </a:lnTo>
                  <a:lnTo>
                    <a:pt x="1" y="8451"/>
                  </a:lnTo>
                  <a:lnTo>
                    <a:pt x="4895" y="4043"/>
                  </a:lnTo>
                  <a:lnTo>
                    <a:pt x="9120" y="1"/>
                  </a:ln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24"/>
            <p:cNvSpPr/>
            <p:nvPr/>
          </p:nvSpPr>
          <p:spPr>
            <a:xfrm>
              <a:off x="-25026875" y="-6276375"/>
              <a:ext cx="211275" cy="227975"/>
            </a:xfrm>
            <a:custGeom>
              <a:rect b="b" l="l" r="r" t="t"/>
              <a:pathLst>
                <a:path extrusionOk="0" h="9119" w="8451">
                  <a:moveTo>
                    <a:pt x="0" y="0"/>
                  </a:moveTo>
                  <a:lnTo>
                    <a:pt x="4408" y="4863"/>
                  </a:lnTo>
                  <a:lnTo>
                    <a:pt x="8450" y="9119"/>
                  </a:lnTo>
                  <a:lnTo>
                    <a:pt x="4620" y="4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3672" name="Shape 3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3" name="Google Shape;367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4" name="Google Shape;3674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75" name="Google Shape;3675;p25"/>
          <p:cNvSpPr txBox="1"/>
          <p:nvPr>
            <p:ph idx="1" type="subTitle"/>
          </p:nvPr>
        </p:nvSpPr>
        <p:spPr>
          <a:xfrm>
            <a:off x="4985239" y="1667625"/>
            <a:ext cx="29478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6" name="Google Shape;3676;p25"/>
          <p:cNvSpPr txBox="1"/>
          <p:nvPr>
            <p:ph idx="2" type="subTitle"/>
          </p:nvPr>
        </p:nvSpPr>
        <p:spPr>
          <a:xfrm>
            <a:off x="1211050" y="1667625"/>
            <a:ext cx="29478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677" name="Google Shape;3677;p25"/>
          <p:cNvGrpSpPr/>
          <p:nvPr/>
        </p:nvGrpSpPr>
        <p:grpSpPr>
          <a:xfrm>
            <a:off x="276" y="80"/>
            <a:ext cx="9353198" cy="5095583"/>
            <a:chOff x="276" y="80"/>
            <a:chExt cx="9353198" cy="5095583"/>
          </a:xfrm>
        </p:grpSpPr>
        <p:sp>
          <p:nvSpPr>
            <p:cNvPr id="3678" name="Google Shape;3678;p25"/>
            <p:cNvSpPr/>
            <p:nvPr/>
          </p:nvSpPr>
          <p:spPr>
            <a:xfrm>
              <a:off x="464536" y="309232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274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25"/>
            <p:cNvSpPr/>
            <p:nvPr/>
          </p:nvSpPr>
          <p:spPr>
            <a:xfrm>
              <a:off x="1128697" y="450812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8" y="1034"/>
                    <a:pt x="1338" y="669"/>
                  </a:cubicBezTo>
                  <a:cubicBezTo>
                    <a:pt x="133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25"/>
            <p:cNvSpPr/>
            <p:nvPr/>
          </p:nvSpPr>
          <p:spPr>
            <a:xfrm>
              <a:off x="1304" y="47958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69" y="0"/>
                  </a:moveTo>
                  <a:cubicBezTo>
                    <a:pt x="274" y="0"/>
                    <a:pt x="1" y="304"/>
                    <a:pt x="1" y="669"/>
                  </a:cubicBezTo>
                  <a:cubicBezTo>
                    <a:pt x="1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25"/>
            <p:cNvSpPr/>
            <p:nvPr/>
          </p:nvSpPr>
          <p:spPr>
            <a:xfrm>
              <a:off x="2801551" y="38522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25"/>
            <p:cNvSpPr/>
            <p:nvPr/>
          </p:nvSpPr>
          <p:spPr>
            <a:xfrm>
              <a:off x="722693" y="147892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4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25"/>
            <p:cNvSpPr/>
            <p:nvPr/>
          </p:nvSpPr>
          <p:spPr>
            <a:xfrm>
              <a:off x="1195309" y="89466"/>
              <a:ext cx="22946" cy="23049"/>
            </a:xfrm>
            <a:custGeom>
              <a:rect b="b" l="l" r="r" t="t"/>
              <a:pathLst>
                <a:path extrusionOk="0" h="673" w="670">
                  <a:moveTo>
                    <a:pt x="381" y="0"/>
                  </a:moveTo>
                  <a:cubicBezTo>
                    <a:pt x="366" y="0"/>
                    <a:pt x="351" y="1"/>
                    <a:pt x="335" y="4"/>
                  </a:cubicBezTo>
                  <a:cubicBezTo>
                    <a:pt x="153" y="4"/>
                    <a:pt x="1" y="126"/>
                    <a:pt x="1" y="338"/>
                  </a:cubicBezTo>
                  <a:cubicBezTo>
                    <a:pt x="1" y="521"/>
                    <a:pt x="153" y="673"/>
                    <a:pt x="335" y="673"/>
                  </a:cubicBezTo>
                  <a:cubicBezTo>
                    <a:pt x="517" y="673"/>
                    <a:pt x="669" y="521"/>
                    <a:pt x="669" y="338"/>
                  </a:cubicBezTo>
                  <a:cubicBezTo>
                    <a:pt x="669" y="144"/>
                    <a:pt x="542" y="0"/>
                    <a:pt x="381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25"/>
            <p:cNvSpPr/>
            <p:nvPr/>
          </p:nvSpPr>
          <p:spPr>
            <a:xfrm>
              <a:off x="718549" y="792259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2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25"/>
            <p:cNvSpPr/>
            <p:nvPr/>
          </p:nvSpPr>
          <p:spPr>
            <a:xfrm>
              <a:off x="957974" y="931749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1"/>
                    <a:pt x="0" y="213"/>
                  </a:cubicBezTo>
                  <a:cubicBezTo>
                    <a:pt x="0" y="304"/>
                    <a:pt x="92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25"/>
            <p:cNvSpPr/>
            <p:nvPr/>
          </p:nvSpPr>
          <p:spPr>
            <a:xfrm>
              <a:off x="1307743" y="720408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25"/>
            <p:cNvSpPr/>
            <p:nvPr/>
          </p:nvSpPr>
          <p:spPr>
            <a:xfrm>
              <a:off x="1163048" y="861987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25"/>
            <p:cNvSpPr/>
            <p:nvPr/>
          </p:nvSpPr>
          <p:spPr>
            <a:xfrm>
              <a:off x="1083936" y="972332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25"/>
            <p:cNvSpPr/>
            <p:nvPr/>
          </p:nvSpPr>
          <p:spPr>
            <a:xfrm>
              <a:off x="1091231" y="794314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2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182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25"/>
            <p:cNvSpPr/>
            <p:nvPr/>
          </p:nvSpPr>
          <p:spPr>
            <a:xfrm>
              <a:off x="420836" y="119925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22" y="1"/>
                    <a:pt x="0" y="153"/>
                    <a:pt x="0" y="335"/>
                  </a:cubicBezTo>
                  <a:cubicBezTo>
                    <a:pt x="0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25"/>
            <p:cNvSpPr/>
            <p:nvPr/>
          </p:nvSpPr>
          <p:spPr>
            <a:xfrm>
              <a:off x="2260235" y="5525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669" y="517"/>
                    <a:pt x="669" y="334"/>
                  </a:cubicBezTo>
                  <a:cubicBezTo>
                    <a:pt x="669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25"/>
            <p:cNvSpPr/>
            <p:nvPr/>
          </p:nvSpPr>
          <p:spPr>
            <a:xfrm>
              <a:off x="452070" y="2012258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7" y="1034"/>
                    <a:pt x="1337" y="669"/>
                  </a:cubicBezTo>
                  <a:cubicBezTo>
                    <a:pt x="1337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25"/>
            <p:cNvSpPr/>
            <p:nvPr/>
          </p:nvSpPr>
          <p:spPr>
            <a:xfrm>
              <a:off x="278195" y="3216674"/>
              <a:ext cx="45857" cy="46885"/>
            </a:xfrm>
            <a:custGeom>
              <a:rect b="b" l="l" r="r" t="t"/>
              <a:pathLst>
                <a:path extrusionOk="0" h="1369" w="1339">
                  <a:moveTo>
                    <a:pt x="670" y="0"/>
                  </a:moveTo>
                  <a:cubicBezTo>
                    <a:pt x="305" y="0"/>
                    <a:pt x="1" y="304"/>
                    <a:pt x="1" y="699"/>
                  </a:cubicBezTo>
                  <a:cubicBezTo>
                    <a:pt x="1" y="1064"/>
                    <a:pt x="305" y="1368"/>
                    <a:pt x="670" y="1368"/>
                  </a:cubicBezTo>
                  <a:cubicBezTo>
                    <a:pt x="1034" y="1368"/>
                    <a:pt x="1338" y="1064"/>
                    <a:pt x="1338" y="699"/>
                  </a:cubicBezTo>
                  <a:cubicBezTo>
                    <a:pt x="1338" y="304"/>
                    <a:pt x="1034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25"/>
            <p:cNvSpPr/>
            <p:nvPr/>
          </p:nvSpPr>
          <p:spPr>
            <a:xfrm>
              <a:off x="3647841" y="825548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274" y="1"/>
                    <a:pt x="1" y="305"/>
                    <a:pt x="1" y="669"/>
                  </a:cubicBezTo>
                  <a:cubicBezTo>
                    <a:pt x="1" y="1034"/>
                    <a:pt x="274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25"/>
            <p:cNvSpPr/>
            <p:nvPr/>
          </p:nvSpPr>
          <p:spPr>
            <a:xfrm>
              <a:off x="1677274" y="87448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69" y="517"/>
                    <a:pt x="669" y="335"/>
                  </a:cubicBezTo>
                  <a:cubicBezTo>
                    <a:pt x="669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25"/>
            <p:cNvSpPr/>
            <p:nvPr/>
          </p:nvSpPr>
          <p:spPr>
            <a:xfrm>
              <a:off x="276" y="1910235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25"/>
            <p:cNvSpPr/>
            <p:nvPr/>
          </p:nvSpPr>
          <p:spPr>
            <a:xfrm>
              <a:off x="1093285" y="222462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25"/>
            <p:cNvSpPr/>
            <p:nvPr/>
          </p:nvSpPr>
          <p:spPr>
            <a:xfrm>
              <a:off x="52333" y="912982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25"/>
            <p:cNvSpPr/>
            <p:nvPr/>
          </p:nvSpPr>
          <p:spPr>
            <a:xfrm>
              <a:off x="1239043" y="2617069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25"/>
            <p:cNvSpPr/>
            <p:nvPr/>
          </p:nvSpPr>
          <p:spPr>
            <a:xfrm>
              <a:off x="1332710" y="236514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25"/>
            <p:cNvSpPr/>
            <p:nvPr/>
          </p:nvSpPr>
          <p:spPr>
            <a:xfrm>
              <a:off x="1298359" y="3154206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274"/>
                    <a:pt x="92" y="365"/>
                    <a:pt x="214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92"/>
                    <a:pt x="305" y="1"/>
                    <a:pt x="21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25"/>
            <p:cNvSpPr/>
            <p:nvPr/>
          </p:nvSpPr>
          <p:spPr>
            <a:xfrm>
              <a:off x="1077669" y="1683311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274" y="396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25"/>
            <p:cNvSpPr/>
            <p:nvPr/>
          </p:nvSpPr>
          <p:spPr>
            <a:xfrm>
              <a:off x="629026" y="1801978"/>
              <a:ext cx="13562" cy="13562"/>
            </a:xfrm>
            <a:custGeom>
              <a:rect b="b" l="l" r="r" t="t"/>
              <a:pathLst>
                <a:path extrusionOk="0" h="396" w="39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25"/>
            <p:cNvSpPr/>
            <p:nvPr/>
          </p:nvSpPr>
          <p:spPr>
            <a:xfrm>
              <a:off x="19010" y="310632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25"/>
            <p:cNvSpPr/>
            <p:nvPr/>
          </p:nvSpPr>
          <p:spPr>
            <a:xfrm>
              <a:off x="492653" y="3066773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25"/>
            <p:cNvSpPr/>
            <p:nvPr/>
          </p:nvSpPr>
          <p:spPr>
            <a:xfrm>
              <a:off x="795572" y="2632686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25"/>
            <p:cNvSpPr/>
            <p:nvPr/>
          </p:nvSpPr>
          <p:spPr>
            <a:xfrm>
              <a:off x="568648" y="356644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25"/>
            <p:cNvSpPr/>
            <p:nvPr/>
          </p:nvSpPr>
          <p:spPr>
            <a:xfrm>
              <a:off x="3313688" y="309232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25"/>
            <p:cNvSpPr/>
            <p:nvPr/>
          </p:nvSpPr>
          <p:spPr>
            <a:xfrm>
              <a:off x="4561838" y="291526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cubicBezTo>
                    <a:pt x="0" y="1034"/>
                    <a:pt x="274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25"/>
            <p:cNvSpPr/>
            <p:nvPr/>
          </p:nvSpPr>
          <p:spPr>
            <a:xfrm>
              <a:off x="2849429" y="47958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25"/>
            <p:cNvSpPr/>
            <p:nvPr/>
          </p:nvSpPr>
          <p:spPr>
            <a:xfrm>
              <a:off x="5650703" y="38522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274" y="0"/>
                    <a:pt x="0" y="304"/>
                    <a:pt x="0" y="669"/>
                  </a:cubicBezTo>
                  <a:cubicBezTo>
                    <a:pt x="0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25"/>
            <p:cNvSpPr/>
            <p:nvPr/>
          </p:nvSpPr>
          <p:spPr>
            <a:xfrm>
              <a:off x="3571846" y="148920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2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22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25"/>
            <p:cNvSpPr/>
            <p:nvPr/>
          </p:nvSpPr>
          <p:spPr>
            <a:xfrm>
              <a:off x="4044461" y="8960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2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25"/>
            <p:cNvSpPr/>
            <p:nvPr/>
          </p:nvSpPr>
          <p:spPr>
            <a:xfrm>
              <a:off x="3567702" y="792259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2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25"/>
            <p:cNvSpPr/>
            <p:nvPr/>
          </p:nvSpPr>
          <p:spPr>
            <a:xfrm>
              <a:off x="4156896" y="720408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25"/>
            <p:cNvSpPr/>
            <p:nvPr/>
          </p:nvSpPr>
          <p:spPr>
            <a:xfrm>
              <a:off x="4012200" y="861987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25"/>
            <p:cNvSpPr/>
            <p:nvPr/>
          </p:nvSpPr>
          <p:spPr>
            <a:xfrm>
              <a:off x="2294585" y="868220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0" y="6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25"/>
            <p:cNvSpPr/>
            <p:nvPr/>
          </p:nvSpPr>
          <p:spPr>
            <a:xfrm>
              <a:off x="5109387" y="5525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25"/>
            <p:cNvSpPr/>
            <p:nvPr/>
          </p:nvSpPr>
          <p:spPr>
            <a:xfrm>
              <a:off x="6495966" y="825548"/>
              <a:ext cx="46885" cy="45857"/>
            </a:xfrm>
            <a:custGeom>
              <a:rect b="b" l="l" r="r" t="t"/>
              <a:pathLst>
                <a:path extrusionOk="0" h="1339" w="1369">
                  <a:moveTo>
                    <a:pt x="669" y="1"/>
                  </a:moveTo>
                  <a:cubicBezTo>
                    <a:pt x="304" y="1"/>
                    <a:pt x="1" y="305"/>
                    <a:pt x="1" y="669"/>
                  </a:cubicBezTo>
                  <a:cubicBezTo>
                    <a:pt x="1" y="1034"/>
                    <a:pt x="304" y="1338"/>
                    <a:pt x="66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25"/>
            <p:cNvSpPr/>
            <p:nvPr/>
          </p:nvSpPr>
          <p:spPr>
            <a:xfrm>
              <a:off x="4767939" y="79640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25"/>
            <p:cNvSpPr/>
            <p:nvPr/>
          </p:nvSpPr>
          <p:spPr>
            <a:xfrm>
              <a:off x="1129725" y="31443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5" y="304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25"/>
            <p:cNvSpPr/>
            <p:nvPr/>
          </p:nvSpPr>
          <p:spPr>
            <a:xfrm>
              <a:off x="8209402" y="990038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25"/>
            <p:cNvSpPr/>
            <p:nvPr/>
          </p:nvSpPr>
          <p:spPr>
            <a:xfrm>
              <a:off x="8172963" y="1403303"/>
              <a:ext cx="13596" cy="12535"/>
            </a:xfrm>
            <a:custGeom>
              <a:rect b="b" l="l" r="r" t="t"/>
              <a:pathLst>
                <a:path extrusionOk="0" h="366" w="397">
                  <a:moveTo>
                    <a:pt x="214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65"/>
                    <a:pt x="214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91"/>
                    <a:pt x="305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25"/>
            <p:cNvSpPr/>
            <p:nvPr/>
          </p:nvSpPr>
          <p:spPr>
            <a:xfrm>
              <a:off x="8012685" y="672530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274"/>
                    <a:pt x="91" y="365"/>
                    <a:pt x="182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25"/>
            <p:cNvSpPr/>
            <p:nvPr/>
          </p:nvSpPr>
          <p:spPr>
            <a:xfrm>
              <a:off x="8110530" y="330055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25"/>
            <p:cNvSpPr/>
            <p:nvPr/>
          </p:nvSpPr>
          <p:spPr>
            <a:xfrm>
              <a:off x="8100118" y="1004594"/>
              <a:ext cx="46885" cy="45857"/>
            </a:xfrm>
            <a:custGeom>
              <a:rect b="b" l="l" r="r" t="t"/>
              <a:pathLst>
                <a:path extrusionOk="0" h="1339" w="1369">
                  <a:moveTo>
                    <a:pt x="699" y="1"/>
                  </a:moveTo>
                  <a:cubicBezTo>
                    <a:pt x="304" y="1"/>
                    <a:pt x="0" y="274"/>
                    <a:pt x="0" y="669"/>
                  </a:cubicBezTo>
                  <a:cubicBezTo>
                    <a:pt x="0" y="1034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25"/>
            <p:cNvSpPr/>
            <p:nvPr/>
          </p:nvSpPr>
          <p:spPr>
            <a:xfrm>
              <a:off x="8873564" y="9792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25"/>
            <p:cNvSpPr/>
            <p:nvPr/>
          </p:nvSpPr>
          <p:spPr>
            <a:xfrm>
              <a:off x="8815275" y="1030622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25"/>
            <p:cNvSpPr/>
            <p:nvPr/>
          </p:nvSpPr>
          <p:spPr>
            <a:xfrm>
              <a:off x="8521705" y="1592760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25"/>
            <p:cNvSpPr/>
            <p:nvPr/>
          </p:nvSpPr>
          <p:spPr>
            <a:xfrm>
              <a:off x="9054699" y="1170112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213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65" y="305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25"/>
            <p:cNvSpPr/>
            <p:nvPr/>
          </p:nvSpPr>
          <p:spPr>
            <a:xfrm>
              <a:off x="9187922" y="1032437"/>
              <a:ext cx="13562" cy="13014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2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6" y="300"/>
                    <a:pt x="366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25"/>
            <p:cNvSpPr/>
            <p:nvPr/>
          </p:nvSpPr>
          <p:spPr>
            <a:xfrm>
              <a:off x="8799658" y="489306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25"/>
            <p:cNvSpPr/>
            <p:nvPr/>
          </p:nvSpPr>
          <p:spPr>
            <a:xfrm>
              <a:off x="9207717" y="641296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25"/>
            <p:cNvSpPr/>
            <p:nvPr/>
          </p:nvSpPr>
          <p:spPr>
            <a:xfrm>
              <a:off x="8350981" y="608008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2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25"/>
            <p:cNvSpPr/>
            <p:nvPr/>
          </p:nvSpPr>
          <p:spPr>
            <a:xfrm>
              <a:off x="8077207" y="2332883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61" y="1"/>
                    <a:pt x="1" y="92"/>
                    <a:pt x="1" y="213"/>
                  </a:cubicBezTo>
                  <a:cubicBezTo>
                    <a:pt x="1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21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25"/>
            <p:cNvSpPr/>
            <p:nvPr/>
          </p:nvSpPr>
          <p:spPr>
            <a:xfrm>
              <a:off x="8168819" y="2751353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25"/>
            <p:cNvSpPr/>
            <p:nvPr/>
          </p:nvSpPr>
          <p:spPr>
            <a:xfrm>
              <a:off x="9061960" y="2302711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25"/>
            <p:cNvSpPr/>
            <p:nvPr/>
          </p:nvSpPr>
          <p:spPr>
            <a:xfrm>
              <a:off x="8768424" y="2864815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3"/>
                    <a:pt x="54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25"/>
            <p:cNvSpPr/>
            <p:nvPr/>
          </p:nvSpPr>
          <p:spPr>
            <a:xfrm>
              <a:off x="8461327" y="3144857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5" y="304"/>
                    <a:pt x="365" y="182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25"/>
            <p:cNvSpPr/>
            <p:nvPr/>
          </p:nvSpPr>
          <p:spPr>
            <a:xfrm>
              <a:off x="8156319" y="3777751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25"/>
            <p:cNvSpPr/>
            <p:nvPr/>
          </p:nvSpPr>
          <p:spPr>
            <a:xfrm>
              <a:off x="4773145" y="35399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5" y="305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25"/>
            <p:cNvSpPr/>
            <p:nvPr/>
          </p:nvSpPr>
          <p:spPr>
            <a:xfrm>
              <a:off x="7493219" y="249881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1" y="62"/>
                    <a:pt x="1" y="183"/>
                  </a:cubicBezTo>
                  <a:cubicBezTo>
                    <a:pt x="1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25"/>
            <p:cNvSpPr/>
            <p:nvPr/>
          </p:nvSpPr>
          <p:spPr>
            <a:xfrm>
              <a:off x="6829091" y="600713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25"/>
            <p:cNvSpPr/>
            <p:nvPr/>
          </p:nvSpPr>
          <p:spPr>
            <a:xfrm>
              <a:off x="2440308" y="23844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25"/>
            <p:cNvSpPr/>
            <p:nvPr/>
          </p:nvSpPr>
          <p:spPr>
            <a:xfrm>
              <a:off x="9306589" y="1225285"/>
              <a:ext cx="46885" cy="45857"/>
            </a:xfrm>
            <a:custGeom>
              <a:rect b="b" l="l" r="r" t="t"/>
              <a:pathLst>
                <a:path extrusionOk="0" h="1339" w="136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25"/>
            <p:cNvSpPr/>
            <p:nvPr/>
          </p:nvSpPr>
          <p:spPr>
            <a:xfrm>
              <a:off x="7383935" y="53615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4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25"/>
            <p:cNvSpPr/>
            <p:nvPr/>
          </p:nvSpPr>
          <p:spPr>
            <a:xfrm>
              <a:off x="7240266" y="135392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25"/>
            <p:cNvSpPr/>
            <p:nvPr/>
          </p:nvSpPr>
          <p:spPr>
            <a:xfrm>
              <a:off x="8307282" y="2028936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25"/>
            <p:cNvSpPr/>
            <p:nvPr/>
          </p:nvSpPr>
          <p:spPr>
            <a:xfrm>
              <a:off x="5693375" y="4543902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25"/>
            <p:cNvSpPr/>
            <p:nvPr/>
          </p:nvSpPr>
          <p:spPr>
            <a:xfrm>
              <a:off x="5949444" y="481144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25"/>
            <p:cNvSpPr/>
            <p:nvPr/>
          </p:nvSpPr>
          <p:spPr>
            <a:xfrm>
              <a:off x="7150744" y="444187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670"/>
                    <a:pt x="335" y="670"/>
                  </a:cubicBezTo>
                  <a:cubicBezTo>
                    <a:pt x="517" y="670"/>
                    <a:pt x="669" y="54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25"/>
            <p:cNvSpPr/>
            <p:nvPr/>
          </p:nvSpPr>
          <p:spPr>
            <a:xfrm>
              <a:off x="6345037" y="4699008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25"/>
            <p:cNvSpPr/>
            <p:nvPr/>
          </p:nvSpPr>
          <p:spPr>
            <a:xfrm>
              <a:off x="5534090" y="4277422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4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4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25"/>
            <p:cNvSpPr/>
            <p:nvPr/>
          </p:nvSpPr>
          <p:spPr>
            <a:xfrm>
              <a:off x="8638284" y="15479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25"/>
            <p:cNvSpPr/>
            <p:nvPr/>
          </p:nvSpPr>
          <p:spPr>
            <a:xfrm>
              <a:off x="8616434" y="2655597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25"/>
            <p:cNvSpPr/>
            <p:nvPr/>
          </p:nvSpPr>
          <p:spPr>
            <a:xfrm>
              <a:off x="6724979" y="4687570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25"/>
            <p:cNvSpPr/>
            <p:nvPr/>
          </p:nvSpPr>
          <p:spPr>
            <a:xfrm>
              <a:off x="7777404" y="4543902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25"/>
            <p:cNvSpPr/>
            <p:nvPr/>
          </p:nvSpPr>
          <p:spPr>
            <a:xfrm>
              <a:off x="8310398" y="4122315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25"/>
            <p:cNvSpPr/>
            <p:nvPr/>
          </p:nvSpPr>
          <p:spPr>
            <a:xfrm>
              <a:off x="8660168" y="3911008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25"/>
            <p:cNvSpPr/>
            <p:nvPr/>
          </p:nvSpPr>
          <p:spPr>
            <a:xfrm>
              <a:off x="9099461" y="3196879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25"/>
            <p:cNvSpPr/>
            <p:nvPr/>
          </p:nvSpPr>
          <p:spPr>
            <a:xfrm>
              <a:off x="8442593" y="3984640"/>
              <a:ext cx="14589" cy="13014"/>
            </a:xfrm>
            <a:custGeom>
              <a:rect b="b" l="l" r="r" t="t"/>
              <a:pathLst>
                <a:path extrusionOk="0" h="380" w="426">
                  <a:moveTo>
                    <a:pt x="196" y="0"/>
                  </a:moveTo>
                  <a:cubicBezTo>
                    <a:pt x="122" y="0"/>
                    <a:pt x="56" y="55"/>
                    <a:pt x="31" y="130"/>
                  </a:cubicBezTo>
                  <a:cubicBezTo>
                    <a:pt x="0" y="251"/>
                    <a:pt x="92" y="343"/>
                    <a:pt x="183" y="373"/>
                  </a:cubicBezTo>
                  <a:cubicBezTo>
                    <a:pt x="195" y="377"/>
                    <a:pt x="208" y="379"/>
                    <a:pt x="221" y="379"/>
                  </a:cubicBezTo>
                  <a:cubicBezTo>
                    <a:pt x="304" y="379"/>
                    <a:pt x="396" y="300"/>
                    <a:pt x="396" y="221"/>
                  </a:cubicBezTo>
                  <a:cubicBezTo>
                    <a:pt x="426" y="130"/>
                    <a:pt x="365" y="8"/>
                    <a:pt x="244" y="8"/>
                  </a:cubicBezTo>
                  <a:cubicBezTo>
                    <a:pt x="227" y="3"/>
                    <a:pt x="211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25"/>
            <p:cNvSpPr/>
            <p:nvPr/>
          </p:nvSpPr>
          <p:spPr>
            <a:xfrm>
              <a:off x="6694807" y="514306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61" y="0"/>
                    <a:pt x="0" y="92"/>
                    <a:pt x="0" y="183"/>
                  </a:cubicBezTo>
                  <a:cubicBezTo>
                    <a:pt x="0" y="304"/>
                    <a:pt x="61" y="396"/>
                    <a:pt x="182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25"/>
            <p:cNvSpPr/>
            <p:nvPr/>
          </p:nvSpPr>
          <p:spPr>
            <a:xfrm>
              <a:off x="7143449" y="57259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365" y="305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25"/>
            <p:cNvSpPr/>
            <p:nvPr/>
          </p:nvSpPr>
          <p:spPr>
            <a:xfrm>
              <a:off x="6977931" y="295294"/>
              <a:ext cx="14624" cy="12980"/>
            </a:xfrm>
            <a:custGeom>
              <a:rect b="b" l="l" r="r" t="t"/>
              <a:pathLst>
                <a:path extrusionOk="0" h="379" w="427">
                  <a:moveTo>
                    <a:pt x="225" y="0"/>
                  </a:moveTo>
                  <a:cubicBezTo>
                    <a:pt x="180" y="0"/>
                    <a:pt x="133" y="15"/>
                    <a:pt x="92" y="43"/>
                  </a:cubicBezTo>
                  <a:cubicBezTo>
                    <a:pt x="1" y="73"/>
                    <a:pt x="1" y="195"/>
                    <a:pt x="62" y="286"/>
                  </a:cubicBezTo>
                  <a:cubicBezTo>
                    <a:pt x="101" y="345"/>
                    <a:pt x="153" y="378"/>
                    <a:pt x="209" y="378"/>
                  </a:cubicBezTo>
                  <a:cubicBezTo>
                    <a:pt x="240" y="378"/>
                    <a:pt x="272" y="368"/>
                    <a:pt x="305" y="347"/>
                  </a:cubicBezTo>
                  <a:cubicBezTo>
                    <a:pt x="396" y="286"/>
                    <a:pt x="426" y="164"/>
                    <a:pt x="365" y="73"/>
                  </a:cubicBezTo>
                  <a:cubicBezTo>
                    <a:pt x="332" y="23"/>
                    <a:pt x="280" y="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25"/>
            <p:cNvSpPr/>
            <p:nvPr/>
          </p:nvSpPr>
          <p:spPr>
            <a:xfrm>
              <a:off x="6660456" y="80"/>
              <a:ext cx="13562" cy="12774"/>
            </a:xfrm>
            <a:custGeom>
              <a:rect b="b" l="l" r="r" t="t"/>
              <a:pathLst>
                <a:path extrusionOk="0" h="373" w="396">
                  <a:moveTo>
                    <a:pt x="243" y="0"/>
                  </a:moveTo>
                  <a:cubicBezTo>
                    <a:pt x="122" y="0"/>
                    <a:pt x="30" y="61"/>
                    <a:pt x="0" y="152"/>
                  </a:cubicBezTo>
                  <a:cubicBezTo>
                    <a:pt x="0" y="243"/>
                    <a:pt x="61" y="365"/>
                    <a:pt x="152" y="365"/>
                  </a:cubicBezTo>
                  <a:cubicBezTo>
                    <a:pt x="174" y="370"/>
                    <a:pt x="194" y="373"/>
                    <a:pt x="213" y="373"/>
                  </a:cubicBezTo>
                  <a:cubicBezTo>
                    <a:pt x="303" y="373"/>
                    <a:pt x="365" y="318"/>
                    <a:pt x="365" y="243"/>
                  </a:cubicBezTo>
                  <a:cubicBezTo>
                    <a:pt x="395" y="122"/>
                    <a:pt x="334" y="3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25"/>
            <p:cNvSpPr/>
            <p:nvPr/>
          </p:nvSpPr>
          <p:spPr>
            <a:xfrm>
              <a:off x="6070201" y="52783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25"/>
            <p:cNvSpPr/>
            <p:nvPr/>
          </p:nvSpPr>
          <p:spPr>
            <a:xfrm>
              <a:off x="7441162" y="885926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25"/>
            <p:cNvSpPr/>
            <p:nvPr/>
          </p:nvSpPr>
          <p:spPr>
            <a:xfrm>
              <a:off x="7748260" y="10624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25"/>
            <p:cNvSpPr/>
            <p:nvPr/>
          </p:nvSpPr>
          <p:spPr>
            <a:xfrm>
              <a:off x="7974156" y="46433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25"/>
            <p:cNvSpPr/>
            <p:nvPr/>
          </p:nvSpPr>
          <p:spPr>
            <a:xfrm>
              <a:off x="8107413" y="325877"/>
              <a:ext cx="13562" cy="12809"/>
            </a:xfrm>
            <a:custGeom>
              <a:rect b="b" l="l" r="r" t="t"/>
              <a:pathLst>
                <a:path extrusionOk="0" h="374" w="396">
                  <a:moveTo>
                    <a:pt x="243" y="1"/>
                  </a:moveTo>
                  <a:cubicBezTo>
                    <a:pt x="122" y="1"/>
                    <a:pt x="30" y="62"/>
                    <a:pt x="0" y="153"/>
                  </a:cubicBezTo>
                  <a:cubicBezTo>
                    <a:pt x="0" y="244"/>
                    <a:pt x="61" y="366"/>
                    <a:pt x="152" y="366"/>
                  </a:cubicBezTo>
                  <a:cubicBezTo>
                    <a:pt x="168" y="371"/>
                    <a:pt x="185" y="374"/>
                    <a:pt x="202" y="374"/>
                  </a:cubicBezTo>
                  <a:cubicBezTo>
                    <a:pt x="282" y="374"/>
                    <a:pt x="365" y="319"/>
                    <a:pt x="365" y="244"/>
                  </a:cubicBezTo>
                  <a:cubicBezTo>
                    <a:pt x="395" y="122"/>
                    <a:pt x="334" y="3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25"/>
            <p:cNvSpPr/>
            <p:nvPr/>
          </p:nvSpPr>
          <p:spPr>
            <a:xfrm>
              <a:off x="8055357" y="3441509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62"/>
                    <a:pt x="0" y="183"/>
                  </a:cubicBezTo>
                  <a:cubicBezTo>
                    <a:pt x="0" y="274"/>
                    <a:pt x="61" y="366"/>
                    <a:pt x="183" y="366"/>
                  </a:cubicBezTo>
                  <a:cubicBezTo>
                    <a:pt x="274" y="366"/>
                    <a:pt x="365" y="274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25"/>
            <p:cNvSpPr/>
            <p:nvPr/>
          </p:nvSpPr>
          <p:spPr>
            <a:xfrm>
              <a:off x="8463416" y="35934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25"/>
            <p:cNvSpPr/>
            <p:nvPr/>
          </p:nvSpPr>
          <p:spPr>
            <a:xfrm>
              <a:off x="9203539" y="2637891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25"/>
            <p:cNvSpPr/>
            <p:nvPr/>
          </p:nvSpPr>
          <p:spPr>
            <a:xfrm>
              <a:off x="5119798" y="4255572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25"/>
            <p:cNvSpPr/>
            <p:nvPr/>
          </p:nvSpPr>
          <p:spPr>
            <a:xfrm>
              <a:off x="5703787" y="4329478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25"/>
            <p:cNvSpPr/>
            <p:nvPr/>
          </p:nvSpPr>
          <p:spPr>
            <a:xfrm>
              <a:off x="487447" y="3038655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1" y="122"/>
                    <a:pt x="1" y="335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22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25"/>
            <p:cNvSpPr/>
            <p:nvPr/>
          </p:nvSpPr>
          <p:spPr>
            <a:xfrm>
              <a:off x="429158" y="3971386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25"/>
            <p:cNvSpPr/>
            <p:nvPr/>
          </p:nvSpPr>
          <p:spPr>
            <a:xfrm>
              <a:off x="136650" y="453349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5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25"/>
            <p:cNvSpPr/>
            <p:nvPr/>
          </p:nvSpPr>
          <p:spPr>
            <a:xfrm>
              <a:off x="669610" y="411087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62" y="0"/>
                    <a:pt x="1" y="91"/>
                    <a:pt x="1" y="213"/>
                  </a:cubicBezTo>
                  <a:cubicBezTo>
                    <a:pt x="1" y="304"/>
                    <a:pt x="62" y="395"/>
                    <a:pt x="183" y="395"/>
                  </a:cubicBezTo>
                  <a:cubicBezTo>
                    <a:pt x="274" y="395"/>
                    <a:pt x="366" y="304"/>
                    <a:pt x="366" y="213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25"/>
            <p:cNvSpPr/>
            <p:nvPr/>
          </p:nvSpPr>
          <p:spPr>
            <a:xfrm>
              <a:off x="1019379" y="3899535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66"/>
                    <a:pt x="183" y="366"/>
                  </a:cubicBezTo>
                  <a:cubicBezTo>
                    <a:pt x="274" y="366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25"/>
            <p:cNvSpPr/>
            <p:nvPr/>
          </p:nvSpPr>
          <p:spPr>
            <a:xfrm>
              <a:off x="982940" y="43127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74"/>
                    <a:pt x="62" y="366"/>
                    <a:pt x="183" y="366"/>
                  </a:cubicBezTo>
                  <a:cubicBezTo>
                    <a:pt x="274" y="366"/>
                    <a:pt x="366" y="274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25"/>
            <p:cNvSpPr/>
            <p:nvPr/>
          </p:nvSpPr>
          <p:spPr>
            <a:xfrm>
              <a:off x="772660" y="4943638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25"/>
            <p:cNvSpPr/>
            <p:nvPr/>
          </p:nvSpPr>
          <p:spPr>
            <a:xfrm>
              <a:off x="1526345" y="4595958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25"/>
            <p:cNvSpPr/>
            <p:nvPr/>
          </p:nvSpPr>
          <p:spPr>
            <a:xfrm>
              <a:off x="801839" y="3973201"/>
              <a:ext cx="14589" cy="12980"/>
            </a:xfrm>
            <a:custGeom>
              <a:rect b="b" l="l" r="r" t="t"/>
              <a:pathLst>
                <a:path extrusionOk="0" h="379" w="426">
                  <a:moveTo>
                    <a:pt x="197" y="0"/>
                  </a:moveTo>
                  <a:cubicBezTo>
                    <a:pt x="122" y="0"/>
                    <a:pt x="56" y="59"/>
                    <a:pt x="30" y="160"/>
                  </a:cubicBezTo>
                  <a:cubicBezTo>
                    <a:pt x="0" y="251"/>
                    <a:pt x="61" y="342"/>
                    <a:pt x="182" y="373"/>
                  </a:cubicBezTo>
                  <a:cubicBezTo>
                    <a:pt x="195" y="377"/>
                    <a:pt x="207" y="379"/>
                    <a:pt x="219" y="379"/>
                  </a:cubicBezTo>
                  <a:cubicBezTo>
                    <a:pt x="297" y="379"/>
                    <a:pt x="369" y="300"/>
                    <a:pt x="395" y="221"/>
                  </a:cubicBezTo>
                  <a:cubicBezTo>
                    <a:pt x="426" y="130"/>
                    <a:pt x="334" y="38"/>
                    <a:pt x="243" y="8"/>
                  </a:cubicBezTo>
                  <a:cubicBezTo>
                    <a:pt x="228" y="3"/>
                    <a:pt x="212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25"/>
            <p:cNvSpPr/>
            <p:nvPr/>
          </p:nvSpPr>
          <p:spPr>
            <a:xfrm>
              <a:off x="635259" y="4899939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274" y="395"/>
                    <a:pt x="365" y="304"/>
                    <a:pt x="365" y="21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25"/>
            <p:cNvSpPr/>
            <p:nvPr/>
          </p:nvSpPr>
          <p:spPr>
            <a:xfrm>
              <a:off x="413541" y="3430070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92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25"/>
            <p:cNvSpPr/>
            <p:nvPr/>
          </p:nvSpPr>
          <p:spPr>
            <a:xfrm>
              <a:off x="821600" y="3582060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25"/>
            <p:cNvSpPr/>
            <p:nvPr/>
          </p:nvSpPr>
          <p:spPr>
            <a:xfrm>
              <a:off x="8424888" y="438153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25"/>
            <p:cNvSpPr/>
            <p:nvPr/>
          </p:nvSpPr>
          <p:spPr>
            <a:xfrm>
              <a:off x="7599386" y="4320094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25"/>
            <p:cNvSpPr/>
            <p:nvPr/>
          </p:nvSpPr>
          <p:spPr>
            <a:xfrm>
              <a:off x="7745143" y="4712399"/>
              <a:ext cx="22946" cy="22055"/>
            </a:xfrm>
            <a:custGeom>
              <a:rect b="b" l="l" r="r" t="t"/>
              <a:pathLst>
                <a:path extrusionOk="0" h="644" w="670">
                  <a:moveTo>
                    <a:pt x="381" y="1"/>
                  </a:moveTo>
                  <a:cubicBezTo>
                    <a:pt x="366" y="1"/>
                    <a:pt x="350" y="2"/>
                    <a:pt x="335" y="5"/>
                  </a:cubicBezTo>
                  <a:cubicBezTo>
                    <a:pt x="152" y="5"/>
                    <a:pt x="0" y="126"/>
                    <a:pt x="0" y="339"/>
                  </a:cubicBezTo>
                  <a:cubicBezTo>
                    <a:pt x="0" y="491"/>
                    <a:pt x="152" y="643"/>
                    <a:pt x="335" y="643"/>
                  </a:cubicBezTo>
                  <a:cubicBezTo>
                    <a:pt x="517" y="643"/>
                    <a:pt x="669" y="522"/>
                    <a:pt x="669" y="339"/>
                  </a:cubicBezTo>
                  <a:cubicBezTo>
                    <a:pt x="669" y="145"/>
                    <a:pt x="542" y="1"/>
                    <a:pt x="381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25"/>
            <p:cNvSpPr/>
            <p:nvPr/>
          </p:nvSpPr>
          <p:spPr>
            <a:xfrm>
              <a:off x="7838810" y="4460646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2"/>
                  </a:cubicBezTo>
                  <a:cubicBezTo>
                    <a:pt x="36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25"/>
            <p:cNvSpPr/>
            <p:nvPr/>
          </p:nvSpPr>
          <p:spPr>
            <a:xfrm>
              <a:off x="970474" y="465842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25"/>
            <p:cNvSpPr/>
            <p:nvPr/>
          </p:nvSpPr>
          <p:spPr>
            <a:xfrm>
              <a:off x="2298763" y="4984256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2" y="0"/>
                  </a:moveTo>
                  <a:cubicBezTo>
                    <a:pt x="91" y="0"/>
                    <a:pt x="0" y="61"/>
                    <a:pt x="0" y="182"/>
                  </a:cubicBezTo>
                  <a:cubicBezTo>
                    <a:pt x="0" y="274"/>
                    <a:pt x="91" y="365"/>
                    <a:pt x="182" y="365"/>
                  </a:cubicBezTo>
                  <a:cubicBezTo>
                    <a:pt x="304" y="365"/>
                    <a:pt x="365" y="274"/>
                    <a:pt x="365" y="182"/>
                  </a:cubicBezTo>
                  <a:cubicBezTo>
                    <a:pt x="365" y="6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25"/>
            <p:cNvSpPr/>
            <p:nvPr/>
          </p:nvSpPr>
          <p:spPr>
            <a:xfrm>
              <a:off x="1578401" y="4862437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213" y="366"/>
                  </a:cubicBezTo>
                  <a:cubicBezTo>
                    <a:pt x="304" y="366"/>
                    <a:pt x="39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25"/>
            <p:cNvSpPr/>
            <p:nvPr/>
          </p:nvSpPr>
          <p:spPr>
            <a:xfrm>
              <a:off x="2117628" y="5031072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213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25"/>
            <p:cNvSpPr/>
            <p:nvPr/>
          </p:nvSpPr>
          <p:spPr>
            <a:xfrm>
              <a:off x="2418458" y="507271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25"/>
            <p:cNvSpPr/>
            <p:nvPr/>
          </p:nvSpPr>
          <p:spPr>
            <a:xfrm>
              <a:off x="8188580" y="4248277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92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66" y="304"/>
                    <a:pt x="366" y="183"/>
                  </a:cubicBezTo>
                  <a:cubicBezTo>
                    <a:pt x="36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25"/>
            <p:cNvSpPr/>
            <p:nvPr/>
          </p:nvSpPr>
          <p:spPr>
            <a:xfrm>
              <a:off x="8043884" y="438985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6" y="304"/>
                    <a:pt x="366" y="213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25"/>
            <p:cNvSpPr/>
            <p:nvPr/>
          </p:nvSpPr>
          <p:spPr>
            <a:xfrm>
              <a:off x="8152175" y="4661542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2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65"/>
                    <a:pt x="182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25"/>
            <p:cNvSpPr/>
            <p:nvPr/>
          </p:nvSpPr>
          <p:spPr>
            <a:xfrm>
              <a:off x="9119221" y="4245161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25"/>
            <p:cNvSpPr/>
            <p:nvPr/>
          </p:nvSpPr>
          <p:spPr>
            <a:xfrm>
              <a:off x="8573761" y="4660514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25"/>
            <p:cNvSpPr/>
            <p:nvPr/>
          </p:nvSpPr>
          <p:spPr>
            <a:xfrm>
              <a:off x="7964772" y="4500202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2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25"/>
            <p:cNvSpPr/>
            <p:nvPr/>
          </p:nvSpPr>
          <p:spPr>
            <a:xfrm>
              <a:off x="7972067" y="4321909"/>
              <a:ext cx="13562" cy="13014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1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5" y="300"/>
                    <a:pt x="365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25"/>
            <p:cNvSpPr/>
            <p:nvPr/>
          </p:nvSpPr>
          <p:spPr>
            <a:xfrm>
              <a:off x="9238951" y="3549765"/>
              <a:ext cx="46851" cy="45857"/>
            </a:xfrm>
            <a:custGeom>
              <a:rect b="b" l="l" r="r" t="t"/>
              <a:pathLst>
                <a:path extrusionOk="0" h="1339" w="1368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38"/>
                    <a:pt x="699" y="1338"/>
                  </a:cubicBezTo>
                  <a:cubicBezTo>
                    <a:pt x="1064" y="1338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25"/>
            <p:cNvSpPr/>
            <p:nvPr/>
          </p:nvSpPr>
          <p:spPr>
            <a:xfrm>
              <a:off x="9087988" y="4949906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25"/>
            <p:cNvSpPr/>
            <p:nvPr/>
          </p:nvSpPr>
          <p:spPr>
            <a:xfrm>
              <a:off x="8825686" y="473127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2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25"/>
            <p:cNvSpPr/>
            <p:nvPr/>
          </p:nvSpPr>
          <p:spPr>
            <a:xfrm>
              <a:off x="8266664" y="5006106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25"/>
            <p:cNvSpPr/>
            <p:nvPr/>
          </p:nvSpPr>
          <p:spPr>
            <a:xfrm>
              <a:off x="1883410" y="4455440"/>
              <a:ext cx="46851" cy="45823"/>
            </a:xfrm>
            <a:custGeom>
              <a:rect b="b" l="l" r="r" t="t"/>
              <a:pathLst>
                <a:path extrusionOk="0" h="1338" w="1368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25"/>
            <p:cNvSpPr/>
            <p:nvPr/>
          </p:nvSpPr>
          <p:spPr>
            <a:xfrm>
              <a:off x="1880259" y="500192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69"/>
                    <a:pt x="335" y="669"/>
                  </a:cubicBezTo>
                  <a:cubicBezTo>
                    <a:pt x="518" y="669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25"/>
            <p:cNvSpPr/>
            <p:nvPr/>
          </p:nvSpPr>
          <p:spPr>
            <a:xfrm>
              <a:off x="4898080" y="4390884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25"/>
            <p:cNvSpPr/>
            <p:nvPr/>
          </p:nvSpPr>
          <p:spPr>
            <a:xfrm>
              <a:off x="2373697" y="452102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1" y="152"/>
                    <a:pt x="1" y="334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25"/>
            <p:cNvSpPr/>
            <p:nvPr/>
          </p:nvSpPr>
          <p:spPr>
            <a:xfrm>
              <a:off x="3220021" y="4300333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25"/>
            <p:cNvSpPr/>
            <p:nvPr/>
          </p:nvSpPr>
          <p:spPr>
            <a:xfrm>
              <a:off x="3009741" y="4930111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25"/>
            <p:cNvSpPr/>
            <p:nvPr/>
          </p:nvSpPr>
          <p:spPr>
            <a:xfrm>
              <a:off x="3664519" y="4639692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25"/>
            <p:cNvSpPr/>
            <p:nvPr/>
          </p:nvSpPr>
          <p:spPr>
            <a:xfrm>
              <a:off x="2872340" y="4887438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25"/>
            <p:cNvSpPr/>
            <p:nvPr/>
          </p:nvSpPr>
          <p:spPr>
            <a:xfrm>
              <a:off x="4584715" y="4807265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275" y="1"/>
                    <a:pt x="1" y="274"/>
                    <a:pt x="1" y="670"/>
                  </a:cubicBezTo>
                  <a:cubicBezTo>
                    <a:pt x="1" y="1034"/>
                    <a:pt x="275" y="1338"/>
                    <a:pt x="670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25"/>
            <p:cNvSpPr/>
            <p:nvPr/>
          </p:nvSpPr>
          <p:spPr>
            <a:xfrm>
              <a:off x="3842504" y="4588663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25"/>
            <p:cNvSpPr/>
            <p:nvPr/>
          </p:nvSpPr>
          <p:spPr>
            <a:xfrm>
              <a:off x="5542447" y="4636541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25"/>
            <p:cNvSpPr/>
            <p:nvPr/>
          </p:nvSpPr>
          <p:spPr>
            <a:xfrm>
              <a:off x="4485843" y="4584519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96" y="304"/>
                    <a:pt x="396" y="183"/>
                  </a:cubicBezTo>
                  <a:cubicBezTo>
                    <a:pt x="396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25"/>
            <p:cNvSpPr/>
            <p:nvPr/>
          </p:nvSpPr>
          <p:spPr>
            <a:xfrm>
              <a:off x="4916813" y="4322183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3" y="0"/>
                  </a:moveTo>
                  <a:cubicBezTo>
                    <a:pt x="91" y="0"/>
                    <a:pt x="0" y="6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95" y="274"/>
                    <a:pt x="395" y="183"/>
                  </a:cubicBezTo>
                  <a:cubicBezTo>
                    <a:pt x="39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25"/>
            <p:cNvSpPr/>
            <p:nvPr/>
          </p:nvSpPr>
          <p:spPr>
            <a:xfrm>
              <a:off x="4117340" y="4989461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25"/>
            <p:cNvSpPr/>
            <p:nvPr/>
          </p:nvSpPr>
          <p:spPr>
            <a:xfrm>
              <a:off x="3389683" y="461780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3" name="Google Shape;3823;p25"/>
          <p:cNvGrpSpPr/>
          <p:nvPr/>
        </p:nvGrpSpPr>
        <p:grpSpPr>
          <a:xfrm>
            <a:off x="296459" y="203864"/>
            <a:ext cx="9193249" cy="4400140"/>
            <a:chOff x="296459" y="203864"/>
            <a:chExt cx="9193249" cy="4400140"/>
          </a:xfrm>
        </p:grpSpPr>
        <p:sp>
          <p:nvSpPr>
            <p:cNvPr id="3824" name="Google Shape;3824;p25"/>
            <p:cNvSpPr/>
            <p:nvPr/>
          </p:nvSpPr>
          <p:spPr>
            <a:xfrm>
              <a:off x="8759450" y="4025325"/>
              <a:ext cx="730259" cy="578678"/>
            </a:xfrm>
            <a:custGeom>
              <a:rect b="b" l="l" r="r" t="t"/>
              <a:pathLst>
                <a:path extrusionOk="0" h="5959" w="11521">
                  <a:moveTo>
                    <a:pt x="11430" y="213"/>
                  </a:moveTo>
                  <a:cubicBezTo>
                    <a:pt x="11521" y="426"/>
                    <a:pt x="882" y="5776"/>
                    <a:pt x="670" y="5867"/>
                  </a:cubicBezTo>
                  <a:cubicBezTo>
                    <a:pt x="457" y="5958"/>
                    <a:pt x="183" y="5867"/>
                    <a:pt x="92" y="5685"/>
                  </a:cubicBezTo>
                  <a:cubicBezTo>
                    <a:pt x="1" y="5472"/>
                    <a:pt x="92" y="5198"/>
                    <a:pt x="274" y="5107"/>
                  </a:cubicBezTo>
                  <a:cubicBezTo>
                    <a:pt x="487" y="5016"/>
                    <a:pt x="11308" y="1"/>
                    <a:pt x="11430" y="213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85738" rotWithShape="0" algn="bl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25"/>
            <p:cNvSpPr/>
            <p:nvPr/>
          </p:nvSpPr>
          <p:spPr>
            <a:xfrm flipH="1">
              <a:off x="296459" y="203864"/>
              <a:ext cx="423541" cy="335626"/>
            </a:xfrm>
            <a:custGeom>
              <a:rect b="b" l="l" r="r" t="t"/>
              <a:pathLst>
                <a:path extrusionOk="0" h="5959" w="11521">
                  <a:moveTo>
                    <a:pt x="11430" y="213"/>
                  </a:moveTo>
                  <a:cubicBezTo>
                    <a:pt x="11521" y="426"/>
                    <a:pt x="882" y="5776"/>
                    <a:pt x="670" y="5867"/>
                  </a:cubicBezTo>
                  <a:cubicBezTo>
                    <a:pt x="457" y="5958"/>
                    <a:pt x="183" y="5867"/>
                    <a:pt x="92" y="5685"/>
                  </a:cubicBezTo>
                  <a:cubicBezTo>
                    <a:pt x="1" y="5472"/>
                    <a:pt x="92" y="5198"/>
                    <a:pt x="274" y="5107"/>
                  </a:cubicBezTo>
                  <a:cubicBezTo>
                    <a:pt x="487" y="5016"/>
                    <a:pt x="11308" y="1"/>
                    <a:pt x="11430" y="213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85738" rotWithShape="0" algn="bl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826" name="Shape 3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7" name="Google Shape;382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8" name="Google Shape;3828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29" name="Google Shape;3829;p26"/>
          <p:cNvSpPr txBox="1"/>
          <p:nvPr>
            <p:ph idx="1" type="subTitle"/>
          </p:nvPr>
        </p:nvSpPr>
        <p:spPr>
          <a:xfrm>
            <a:off x="836388" y="2197919"/>
            <a:ext cx="29526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30" name="Google Shape;3830;p26"/>
          <p:cNvSpPr txBox="1"/>
          <p:nvPr>
            <p:ph idx="2" type="subTitle"/>
          </p:nvPr>
        </p:nvSpPr>
        <p:spPr>
          <a:xfrm>
            <a:off x="3095700" y="3873700"/>
            <a:ext cx="29526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31" name="Google Shape;3831;p26"/>
          <p:cNvSpPr txBox="1"/>
          <p:nvPr>
            <p:ph idx="3" type="subTitle"/>
          </p:nvPr>
        </p:nvSpPr>
        <p:spPr>
          <a:xfrm>
            <a:off x="5355012" y="2189922"/>
            <a:ext cx="29526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32" name="Google Shape;3832;p26"/>
          <p:cNvSpPr txBox="1"/>
          <p:nvPr>
            <p:ph idx="4" type="subTitle"/>
          </p:nvPr>
        </p:nvSpPr>
        <p:spPr>
          <a:xfrm>
            <a:off x="836400" y="1727117"/>
            <a:ext cx="2952600" cy="54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33" name="Google Shape;3833;p26"/>
          <p:cNvSpPr txBox="1"/>
          <p:nvPr>
            <p:ph idx="5" type="subTitle"/>
          </p:nvPr>
        </p:nvSpPr>
        <p:spPr>
          <a:xfrm>
            <a:off x="3095700" y="3387925"/>
            <a:ext cx="2952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34" name="Google Shape;3834;p26"/>
          <p:cNvSpPr txBox="1"/>
          <p:nvPr>
            <p:ph idx="6" type="subTitle"/>
          </p:nvPr>
        </p:nvSpPr>
        <p:spPr>
          <a:xfrm>
            <a:off x="5355025" y="1715425"/>
            <a:ext cx="2952600" cy="54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835" name="Google Shape;3835;p26"/>
          <p:cNvGrpSpPr/>
          <p:nvPr/>
        </p:nvGrpSpPr>
        <p:grpSpPr>
          <a:xfrm>
            <a:off x="276" y="80"/>
            <a:ext cx="9353198" cy="5143461"/>
            <a:chOff x="276" y="80"/>
            <a:chExt cx="9353198" cy="5143461"/>
          </a:xfrm>
        </p:grpSpPr>
        <p:sp>
          <p:nvSpPr>
            <p:cNvPr id="3836" name="Google Shape;3836;p26"/>
            <p:cNvSpPr/>
            <p:nvPr/>
          </p:nvSpPr>
          <p:spPr>
            <a:xfrm>
              <a:off x="1507612" y="5129705"/>
              <a:ext cx="13562" cy="12809"/>
            </a:xfrm>
            <a:custGeom>
              <a:rect b="b" l="l" r="r" t="t"/>
              <a:pathLst>
                <a:path extrusionOk="0" h="374" w="396">
                  <a:moveTo>
                    <a:pt x="193" y="1"/>
                  </a:moveTo>
                  <a:cubicBezTo>
                    <a:pt x="113" y="1"/>
                    <a:pt x="31" y="55"/>
                    <a:pt x="31" y="130"/>
                  </a:cubicBezTo>
                  <a:cubicBezTo>
                    <a:pt x="0" y="252"/>
                    <a:pt x="61" y="343"/>
                    <a:pt x="183" y="373"/>
                  </a:cubicBezTo>
                  <a:cubicBezTo>
                    <a:pt x="274" y="373"/>
                    <a:pt x="365" y="312"/>
                    <a:pt x="395" y="221"/>
                  </a:cubicBezTo>
                  <a:cubicBezTo>
                    <a:pt x="395" y="130"/>
                    <a:pt x="335" y="8"/>
                    <a:pt x="243" y="8"/>
                  </a:cubicBezTo>
                  <a:cubicBezTo>
                    <a:pt x="227" y="3"/>
                    <a:pt x="21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7" name="Google Shape;3837;p26"/>
            <p:cNvSpPr/>
            <p:nvPr/>
          </p:nvSpPr>
          <p:spPr>
            <a:xfrm>
              <a:off x="3427150" y="5120595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8" y="670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8" name="Google Shape;3838;p26"/>
            <p:cNvSpPr/>
            <p:nvPr/>
          </p:nvSpPr>
          <p:spPr>
            <a:xfrm>
              <a:off x="464536" y="309232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274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26"/>
            <p:cNvSpPr/>
            <p:nvPr/>
          </p:nvSpPr>
          <p:spPr>
            <a:xfrm>
              <a:off x="1128697" y="450812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8" y="1034"/>
                    <a:pt x="1338" y="669"/>
                  </a:cubicBezTo>
                  <a:cubicBezTo>
                    <a:pt x="133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0" name="Google Shape;3840;p26"/>
            <p:cNvSpPr/>
            <p:nvPr/>
          </p:nvSpPr>
          <p:spPr>
            <a:xfrm>
              <a:off x="1304" y="47958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69" y="0"/>
                  </a:moveTo>
                  <a:cubicBezTo>
                    <a:pt x="274" y="0"/>
                    <a:pt x="1" y="304"/>
                    <a:pt x="1" y="669"/>
                  </a:cubicBezTo>
                  <a:cubicBezTo>
                    <a:pt x="1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1" name="Google Shape;3841;p26"/>
            <p:cNvSpPr/>
            <p:nvPr/>
          </p:nvSpPr>
          <p:spPr>
            <a:xfrm>
              <a:off x="2801551" y="38522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2" name="Google Shape;3842;p26"/>
            <p:cNvSpPr/>
            <p:nvPr/>
          </p:nvSpPr>
          <p:spPr>
            <a:xfrm>
              <a:off x="722693" y="147892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4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3" name="Google Shape;3843;p26"/>
            <p:cNvSpPr/>
            <p:nvPr/>
          </p:nvSpPr>
          <p:spPr>
            <a:xfrm>
              <a:off x="1195309" y="89466"/>
              <a:ext cx="22946" cy="23049"/>
            </a:xfrm>
            <a:custGeom>
              <a:rect b="b" l="l" r="r" t="t"/>
              <a:pathLst>
                <a:path extrusionOk="0" h="673" w="670">
                  <a:moveTo>
                    <a:pt x="381" y="0"/>
                  </a:moveTo>
                  <a:cubicBezTo>
                    <a:pt x="366" y="0"/>
                    <a:pt x="351" y="1"/>
                    <a:pt x="335" y="4"/>
                  </a:cubicBezTo>
                  <a:cubicBezTo>
                    <a:pt x="153" y="4"/>
                    <a:pt x="1" y="126"/>
                    <a:pt x="1" y="338"/>
                  </a:cubicBezTo>
                  <a:cubicBezTo>
                    <a:pt x="1" y="521"/>
                    <a:pt x="153" y="673"/>
                    <a:pt x="335" y="673"/>
                  </a:cubicBezTo>
                  <a:cubicBezTo>
                    <a:pt x="517" y="673"/>
                    <a:pt x="669" y="521"/>
                    <a:pt x="669" y="338"/>
                  </a:cubicBezTo>
                  <a:cubicBezTo>
                    <a:pt x="669" y="144"/>
                    <a:pt x="542" y="0"/>
                    <a:pt x="381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4" name="Google Shape;3844;p26"/>
            <p:cNvSpPr/>
            <p:nvPr/>
          </p:nvSpPr>
          <p:spPr>
            <a:xfrm>
              <a:off x="718549" y="792259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2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26"/>
            <p:cNvSpPr/>
            <p:nvPr/>
          </p:nvSpPr>
          <p:spPr>
            <a:xfrm>
              <a:off x="420836" y="119925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22" y="1"/>
                    <a:pt x="0" y="153"/>
                    <a:pt x="0" y="335"/>
                  </a:cubicBezTo>
                  <a:cubicBezTo>
                    <a:pt x="0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6" name="Google Shape;3846;p26"/>
            <p:cNvSpPr/>
            <p:nvPr/>
          </p:nvSpPr>
          <p:spPr>
            <a:xfrm>
              <a:off x="2260235" y="5525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669" y="517"/>
                    <a:pt x="669" y="334"/>
                  </a:cubicBezTo>
                  <a:cubicBezTo>
                    <a:pt x="669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7" name="Google Shape;3847;p26"/>
            <p:cNvSpPr/>
            <p:nvPr/>
          </p:nvSpPr>
          <p:spPr>
            <a:xfrm>
              <a:off x="452070" y="2012258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7" y="1034"/>
                    <a:pt x="1337" y="669"/>
                  </a:cubicBezTo>
                  <a:cubicBezTo>
                    <a:pt x="1337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8" name="Google Shape;3848;p26"/>
            <p:cNvSpPr/>
            <p:nvPr/>
          </p:nvSpPr>
          <p:spPr>
            <a:xfrm>
              <a:off x="278195" y="3216674"/>
              <a:ext cx="45857" cy="46885"/>
            </a:xfrm>
            <a:custGeom>
              <a:rect b="b" l="l" r="r" t="t"/>
              <a:pathLst>
                <a:path extrusionOk="0" h="1369" w="1339">
                  <a:moveTo>
                    <a:pt x="670" y="0"/>
                  </a:moveTo>
                  <a:cubicBezTo>
                    <a:pt x="305" y="0"/>
                    <a:pt x="1" y="304"/>
                    <a:pt x="1" y="699"/>
                  </a:cubicBezTo>
                  <a:cubicBezTo>
                    <a:pt x="1" y="1064"/>
                    <a:pt x="305" y="1368"/>
                    <a:pt x="670" y="1368"/>
                  </a:cubicBezTo>
                  <a:cubicBezTo>
                    <a:pt x="1034" y="1368"/>
                    <a:pt x="1338" y="1064"/>
                    <a:pt x="1338" y="699"/>
                  </a:cubicBezTo>
                  <a:cubicBezTo>
                    <a:pt x="1338" y="304"/>
                    <a:pt x="1034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9" name="Google Shape;3849;p26"/>
            <p:cNvSpPr/>
            <p:nvPr/>
          </p:nvSpPr>
          <p:spPr>
            <a:xfrm>
              <a:off x="276" y="1910235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0" name="Google Shape;3850;p26"/>
            <p:cNvSpPr/>
            <p:nvPr/>
          </p:nvSpPr>
          <p:spPr>
            <a:xfrm>
              <a:off x="52333" y="912982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1" name="Google Shape;3851;p26"/>
            <p:cNvSpPr/>
            <p:nvPr/>
          </p:nvSpPr>
          <p:spPr>
            <a:xfrm>
              <a:off x="629026" y="1801978"/>
              <a:ext cx="13562" cy="13562"/>
            </a:xfrm>
            <a:custGeom>
              <a:rect b="b" l="l" r="r" t="t"/>
              <a:pathLst>
                <a:path extrusionOk="0" h="396" w="39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2" name="Google Shape;3852;p26"/>
            <p:cNvSpPr/>
            <p:nvPr/>
          </p:nvSpPr>
          <p:spPr>
            <a:xfrm>
              <a:off x="19010" y="310632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3" name="Google Shape;3853;p26"/>
            <p:cNvSpPr/>
            <p:nvPr/>
          </p:nvSpPr>
          <p:spPr>
            <a:xfrm>
              <a:off x="492653" y="3066773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4" name="Google Shape;3854;p26"/>
            <p:cNvSpPr/>
            <p:nvPr/>
          </p:nvSpPr>
          <p:spPr>
            <a:xfrm>
              <a:off x="795572" y="2632686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5" name="Google Shape;3855;p26"/>
            <p:cNvSpPr/>
            <p:nvPr/>
          </p:nvSpPr>
          <p:spPr>
            <a:xfrm>
              <a:off x="568648" y="356644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26"/>
            <p:cNvSpPr/>
            <p:nvPr/>
          </p:nvSpPr>
          <p:spPr>
            <a:xfrm>
              <a:off x="3313688" y="309232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7" name="Google Shape;3857;p26"/>
            <p:cNvSpPr/>
            <p:nvPr/>
          </p:nvSpPr>
          <p:spPr>
            <a:xfrm>
              <a:off x="4561838" y="291526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cubicBezTo>
                    <a:pt x="0" y="1034"/>
                    <a:pt x="274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8" name="Google Shape;3858;p26"/>
            <p:cNvSpPr/>
            <p:nvPr/>
          </p:nvSpPr>
          <p:spPr>
            <a:xfrm>
              <a:off x="2849429" y="47958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9" name="Google Shape;3859;p26"/>
            <p:cNvSpPr/>
            <p:nvPr/>
          </p:nvSpPr>
          <p:spPr>
            <a:xfrm>
              <a:off x="5650703" y="38522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274" y="0"/>
                    <a:pt x="0" y="304"/>
                    <a:pt x="0" y="669"/>
                  </a:cubicBezTo>
                  <a:cubicBezTo>
                    <a:pt x="0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0" name="Google Shape;3860;p26"/>
            <p:cNvSpPr/>
            <p:nvPr/>
          </p:nvSpPr>
          <p:spPr>
            <a:xfrm>
              <a:off x="3571846" y="148920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2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22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1" name="Google Shape;3861;p26"/>
            <p:cNvSpPr/>
            <p:nvPr/>
          </p:nvSpPr>
          <p:spPr>
            <a:xfrm>
              <a:off x="4044461" y="8960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2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2" name="Google Shape;3862;p26"/>
            <p:cNvSpPr/>
            <p:nvPr/>
          </p:nvSpPr>
          <p:spPr>
            <a:xfrm>
              <a:off x="5109387" y="5525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3" name="Google Shape;3863;p26"/>
            <p:cNvSpPr/>
            <p:nvPr/>
          </p:nvSpPr>
          <p:spPr>
            <a:xfrm>
              <a:off x="1129725" y="31443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5" y="304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4" name="Google Shape;3864;p26"/>
            <p:cNvSpPr/>
            <p:nvPr/>
          </p:nvSpPr>
          <p:spPr>
            <a:xfrm>
              <a:off x="8209402" y="990038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5" name="Google Shape;3865;p26"/>
            <p:cNvSpPr/>
            <p:nvPr/>
          </p:nvSpPr>
          <p:spPr>
            <a:xfrm>
              <a:off x="8110530" y="330055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26"/>
            <p:cNvSpPr/>
            <p:nvPr/>
          </p:nvSpPr>
          <p:spPr>
            <a:xfrm>
              <a:off x="8873564" y="9792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26"/>
            <p:cNvSpPr/>
            <p:nvPr/>
          </p:nvSpPr>
          <p:spPr>
            <a:xfrm>
              <a:off x="8815275" y="1030622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26"/>
            <p:cNvSpPr/>
            <p:nvPr/>
          </p:nvSpPr>
          <p:spPr>
            <a:xfrm>
              <a:off x="8521705" y="1592760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26"/>
            <p:cNvSpPr/>
            <p:nvPr/>
          </p:nvSpPr>
          <p:spPr>
            <a:xfrm>
              <a:off x="9054699" y="1170112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213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65" y="305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26"/>
            <p:cNvSpPr/>
            <p:nvPr/>
          </p:nvSpPr>
          <p:spPr>
            <a:xfrm>
              <a:off x="9187922" y="1032437"/>
              <a:ext cx="13562" cy="13014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2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6" y="300"/>
                    <a:pt x="366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26"/>
            <p:cNvSpPr/>
            <p:nvPr/>
          </p:nvSpPr>
          <p:spPr>
            <a:xfrm>
              <a:off x="8799658" y="489306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26"/>
            <p:cNvSpPr/>
            <p:nvPr/>
          </p:nvSpPr>
          <p:spPr>
            <a:xfrm>
              <a:off x="9207717" y="641296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3" name="Google Shape;3873;p26"/>
            <p:cNvSpPr/>
            <p:nvPr/>
          </p:nvSpPr>
          <p:spPr>
            <a:xfrm>
              <a:off x="8350981" y="608008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2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4" name="Google Shape;3874;p26"/>
            <p:cNvSpPr/>
            <p:nvPr/>
          </p:nvSpPr>
          <p:spPr>
            <a:xfrm>
              <a:off x="9061960" y="2302711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26"/>
            <p:cNvSpPr/>
            <p:nvPr/>
          </p:nvSpPr>
          <p:spPr>
            <a:xfrm>
              <a:off x="8768424" y="2864815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3"/>
                    <a:pt x="54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6" name="Google Shape;3876;p26"/>
            <p:cNvSpPr/>
            <p:nvPr/>
          </p:nvSpPr>
          <p:spPr>
            <a:xfrm>
              <a:off x="8461327" y="3144857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5" y="304"/>
                    <a:pt x="365" y="182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26"/>
            <p:cNvSpPr/>
            <p:nvPr/>
          </p:nvSpPr>
          <p:spPr>
            <a:xfrm>
              <a:off x="4773145" y="35399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5" y="305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8" name="Google Shape;3878;p26"/>
            <p:cNvSpPr/>
            <p:nvPr/>
          </p:nvSpPr>
          <p:spPr>
            <a:xfrm>
              <a:off x="7493219" y="249881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1" y="62"/>
                    <a:pt x="1" y="183"/>
                  </a:cubicBezTo>
                  <a:cubicBezTo>
                    <a:pt x="1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9" name="Google Shape;3879;p26"/>
            <p:cNvSpPr/>
            <p:nvPr/>
          </p:nvSpPr>
          <p:spPr>
            <a:xfrm>
              <a:off x="6829091" y="600713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0" name="Google Shape;3880;p26"/>
            <p:cNvSpPr/>
            <p:nvPr/>
          </p:nvSpPr>
          <p:spPr>
            <a:xfrm>
              <a:off x="2440308" y="23844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1" name="Google Shape;3881;p26"/>
            <p:cNvSpPr/>
            <p:nvPr/>
          </p:nvSpPr>
          <p:spPr>
            <a:xfrm>
              <a:off x="4749206" y="3874568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700" y="0"/>
                  </a:moveTo>
                  <a:cubicBezTo>
                    <a:pt x="304" y="0"/>
                    <a:pt x="1" y="304"/>
                    <a:pt x="1" y="669"/>
                  </a:cubicBezTo>
                  <a:cubicBezTo>
                    <a:pt x="1" y="1064"/>
                    <a:pt x="304" y="1338"/>
                    <a:pt x="700" y="1338"/>
                  </a:cubicBezTo>
                  <a:cubicBezTo>
                    <a:pt x="1064" y="133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700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26"/>
            <p:cNvSpPr/>
            <p:nvPr/>
          </p:nvSpPr>
          <p:spPr>
            <a:xfrm>
              <a:off x="9306589" y="1225285"/>
              <a:ext cx="46885" cy="45857"/>
            </a:xfrm>
            <a:custGeom>
              <a:rect b="b" l="l" r="r" t="t"/>
              <a:pathLst>
                <a:path extrusionOk="0" h="1339" w="136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3" name="Google Shape;3883;p26"/>
            <p:cNvSpPr/>
            <p:nvPr/>
          </p:nvSpPr>
          <p:spPr>
            <a:xfrm>
              <a:off x="7383935" y="53615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4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4" name="Google Shape;3884;p26"/>
            <p:cNvSpPr/>
            <p:nvPr/>
          </p:nvSpPr>
          <p:spPr>
            <a:xfrm>
              <a:off x="7240266" y="135392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26"/>
            <p:cNvSpPr/>
            <p:nvPr/>
          </p:nvSpPr>
          <p:spPr>
            <a:xfrm>
              <a:off x="8307282" y="2028936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26"/>
            <p:cNvSpPr/>
            <p:nvPr/>
          </p:nvSpPr>
          <p:spPr>
            <a:xfrm>
              <a:off x="5693375" y="4543902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26"/>
            <p:cNvSpPr/>
            <p:nvPr/>
          </p:nvSpPr>
          <p:spPr>
            <a:xfrm>
              <a:off x="5949444" y="481144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8" name="Google Shape;3888;p26"/>
            <p:cNvSpPr/>
            <p:nvPr/>
          </p:nvSpPr>
          <p:spPr>
            <a:xfrm>
              <a:off x="7150744" y="444187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670"/>
                    <a:pt x="335" y="670"/>
                  </a:cubicBezTo>
                  <a:cubicBezTo>
                    <a:pt x="517" y="670"/>
                    <a:pt x="669" y="54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9" name="Google Shape;3889;p26"/>
            <p:cNvSpPr/>
            <p:nvPr/>
          </p:nvSpPr>
          <p:spPr>
            <a:xfrm>
              <a:off x="6345037" y="4699008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0" name="Google Shape;3890;p26"/>
            <p:cNvSpPr/>
            <p:nvPr/>
          </p:nvSpPr>
          <p:spPr>
            <a:xfrm>
              <a:off x="6685423" y="4196221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1" y="61"/>
                    <a:pt x="1" y="183"/>
                  </a:cubicBezTo>
                  <a:cubicBezTo>
                    <a:pt x="1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1" name="Google Shape;3891;p26"/>
            <p:cNvSpPr/>
            <p:nvPr/>
          </p:nvSpPr>
          <p:spPr>
            <a:xfrm>
              <a:off x="7031014" y="417330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62"/>
                    <a:pt x="1" y="183"/>
                  </a:cubicBezTo>
                  <a:cubicBezTo>
                    <a:pt x="1" y="274"/>
                    <a:pt x="62" y="366"/>
                    <a:pt x="183" y="366"/>
                  </a:cubicBezTo>
                  <a:cubicBezTo>
                    <a:pt x="274" y="366"/>
                    <a:pt x="366" y="274"/>
                    <a:pt x="366" y="183"/>
                  </a:cubicBezTo>
                  <a:cubicBezTo>
                    <a:pt x="366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2" name="Google Shape;3892;p26"/>
            <p:cNvSpPr/>
            <p:nvPr/>
          </p:nvSpPr>
          <p:spPr>
            <a:xfrm>
              <a:off x="5534090" y="4277422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4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4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3" name="Google Shape;3893;p26"/>
            <p:cNvSpPr/>
            <p:nvPr/>
          </p:nvSpPr>
          <p:spPr>
            <a:xfrm>
              <a:off x="8638284" y="15479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4" name="Google Shape;3894;p26"/>
            <p:cNvSpPr/>
            <p:nvPr/>
          </p:nvSpPr>
          <p:spPr>
            <a:xfrm>
              <a:off x="8616434" y="2655597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5" name="Google Shape;3895;p26"/>
            <p:cNvSpPr/>
            <p:nvPr/>
          </p:nvSpPr>
          <p:spPr>
            <a:xfrm>
              <a:off x="6724979" y="4687570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26"/>
            <p:cNvSpPr/>
            <p:nvPr/>
          </p:nvSpPr>
          <p:spPr>
            <a:xfrm>
              <a:off x="7479691" y="4231633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61"/>
                    <a:pt x="0" y="182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65" y="27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26"/>
            <p:cNvSpPr/>
            <p:nvPr/>
          </p:nvSpPr>
          <p:spPr>
            <a:xfrm>
              <a:off x="6406443" y="4185810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274" y="365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8" name="Google Shape;3898;p26"/>
            <p:cNvSpPr/>
            <p:nvPr/>
          </p:nvSpPr>
          <p:spPr>
            <a:xfrm>
              <a:off x="7777404" y="4543902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9" name="Google Shape;3899;p26"/>
            <p:cNvSpPr/>
            <p:nvPr/>
          </p:nvSpPr>
          <p:spPr>
            <a:xfrm>
              <a:off x="8310398" y="4122315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0" name="Google Shape;3900;p26"/>
            <p:cNvSpPr/>
            <p:nvPr/>
          </p:nvSpPr>
          <p:spPr>
            <a:xfrm>
              <a:off x="8660168" y="3911008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1" name="Google Shape;3901;p26"/>
            <p:cNvSpPr/>
            <p:nvPr/>
          </p:nvSpPr>
          <p:spPr>
            <a:xfrm>
              <a:off x="9099461" y="3196879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26"/>
            <p:cNvSpPr/>
            <p:nvPr/>
          </p:nvSpPr>
          <p:spPr>
            <a:xfrm>
              <a:off x="8442593" y="3984640"/>
              <a:ext cx="14589" cy="13014"/>
            </a:xfrm>
            <a:custGeom>
              <a:rect b="b" l="l" r="r" t="t"/>
              <a:pathLst>
                <a:path extrusionOk="0" h="380" w="426">
                  <a:moveTo>
                    <a:pt x="196" y="0"/>
                  </a:moveTo>
                  <a:cubicBezTo>
                    <a:pt x="122" y="0"/>
                    <a:pt x="56" y="55"/>
                    <a:pt x="31" y="130"/>
                  </a:cubicBezTo>
                  <a:cubicBezTo>
                    <a:pt x="0" y="251"/>
                    <a:pt x="92" y="343"/>
                    <a:pt x="183" y="373"/>
                  </a:cubicBezTo>
                  <a:cubicBezTo>
                    <a:pt x="195" y="377"/>
                    <a:pt x="208" y="379"/>
                    <a:pt x="221" y="379"/>
                  </a:cubicBezTo>
                  <a:cubicBezTo>
                    <a:pt x="304" y="379"/>
                    <a:pt x="396" y="300"/>
                    <a:pt x="396" y="221"/>
                  </a:cubicBezTo>
                  <a:cubicBezTo>
                    <a:pt x="426" y="130"/>
                    <a:pt x="365" y="8"/>
                    <a:pt x="244" y="8"/>
                  </a:cubicBezTo>
                  <a:cubicBezTo>
                    <a:pt x="227" y="3"/>
                    <a:pt x="211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26"/>
            <p:cNvSpPr/>
            <p:nvPr/>
          </p:nvSpPr>
          <p:spPr>
            <a:xfrm>
              <a:off x="6694807" y="514306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61" y="0"/>
                    <a:pt x="0" y="92"/>
                    <a:pt x="0" y="183"/>
                  </a:cubicBezTo>
                  <a:cubicBezTo>
                    <a:pt x="0" y="304"/>
                    <a:pt x="61" y="396"/>
                    <a:pt x="182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26"/>
            <p:cNvSpPr/>
            <p:nvPr/>
          </p:nvSpPr>
          <p:spPr>
            <a:xfrm>
              <a:off x="7143449" y="57259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365" y="305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26"/>
            <p:cNvSpPr/>
            <p:nvPr/>
          </p:nvSpPr>
          <p:spPr>
            <a:xfrm>
              <a:off x="6977931" y="295294"/>
              <a:ext cx="14624" cy="12980"/>
            </a:xfrm>
            <a:custGeom>
              <a:rect b="b" l="l" r="r" t="t"/>
              <a:pathLst>
                <a:path extrusionOk="0" h="379" w="427">
                  <a:moveTo>
                    <a:pt x="225" y="0"/>
                  </a:moveTo>
                  <a:cubicBezTo>
                    <a:pt x="180" y="0"/>
                    <a:pt x="133" y="15"/>
                    <a:pt x="92" y="43"/>
                  </a:cubicBezTo>
                  <a:cubicBezTo>
                    <a:pt x="1" y="73"/>
                    <a:pt x="1" y="195"/>
                    <a:pt x="62" y="286"/>
                  </a:cubicBezTo>
                  <a:cubicBezTo>
                    <a:pt x="101" y="345"/>
                    <a:pt x="153" y="378"/>
                    <a:pt x="209" y="378"/>
                  </a:cubicBezTo>
                  <a:cubicBezTo>
                    <a:pt x="240" y="378"/>
                    <a:pt x="272" y="368"/>
                    <a:pt x="305" y="347"/>
                  </a:cubicBezTo>
                  <a:cubicBezTo>
                    <a:pt x="396" y="286"/>
                    <a:pt x="426" y="164"/>
                    <a:pt x="365" y="73"/>
                  </a:cubicBezTo>
                  <a:cubicBezTo>
                    <a:pt x="332" y="23"/>
                    <a:pt x="280" y="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6" name="Google Shape;3906;p26"/>
            <p:cNvSpPr/>
            <p:nvPr/>
          </p:nvSpPr>
          <p:spPr>
            <a:xfrm>
              <a:off x="6660456" y="80"/>
              <a:ext cx="13562" cy="12774"/>
            </a:xfrm>
            <a:custGeom>
              <a:rect b="b" l="l" r="r" t="t"/>
              <a:pathLst>
                <a:path extrusionOk="0" h="373" w="396">
                  <a:moveTo>
                    <a:pt x="243" y="0"/>
                  </a:moveTo>
                  <a:cubicBezTo>
                    <a:pt x="122" y="0"/>
                    <a:pt x="30" y="61"/>
                    <a:pt x="0" y="152"/>
                  </a:cubicBezTo>
                  <a:cubicBezTo>
                    <a:pt x="0" y="243"/>
                    <a:pt x="61" y="365"/>
                    <a:pt x="152" y="365"/>
                  </a:cubicBezTo>
                  <a:cubicBezTo>
                    <a:pt x="174" y="370"/>
                    <a:pt x="194" y="373"/>
                    <a:pt x="213" y="373"/>
                  </a:cubicBezTo>
                  <a:cubicBezTo>
                    <a:pt x="303" y="373"/>
                    <a:pt x="365" y="318"/>
                    <a:pt x="365" y="243"/>
                  </a:cubicBezTo>
                  <a:cubicBezTo>
                    <a:pt x="395" y="122"/>
                    <a:pt x="334" y="3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7" name="Google Shape;3907;p26"/>
            <p:cNvSpPr/>
            <p:nvPr/>
          </p:nvSpPr>
          <p:spPr>
            <a:xfrm>
              <a:off x="6070201" y="52783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8" name="Google Shape;3908;p26"/>
            <p:cNvSpPr/>
            <p:nvPr/>
          </p:nvSpPr>
          <p:spPr>
            <a:xfrm>
              <a:off x="7748260" y="10624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26"/>
            <p:cNvSpPr/>
            <p:nvPr/>
          </p:nvSpPr>
          <p:spPr>
            <a:xfrm>
              <a:off x="7974156" y="46433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0" name="Google Shape;3910;p26"/>
            <p:cNvSpPr/>
            <p:nvPr/>
          </p:nvSpPr>
          <p:spPr>
            <a:xfrm>
              <a:off x="8107413" y="325877"/>
              <a:ext cx="13562" cy="12809"/>
            </a:xfrm>
            <a:custGeom>
              <a:rect b="b" l="l" r="r" t="t"/>
              <a:pathLst>
                <a:path extrusionOk="0" h="374" w="396">
                  <a:moveTo>
                    <a:pt x="243" y="1"/>
                  </a:moveTo>
                  <a:cubicBezTo>
                    <a:pt x="122" y="1"/>
                    <a:pt x="30" y="62"/>
                    <a:pt x="0" y="153"/>
                  </a:cubicBezTo>
                  <a:cubicBezTo>
                    <a:pt x="0" y="244"/>
                    <a:pt x="61" y="366"/>
                    <a:pt x="152" y="366"/>
                  </a:cubicBezTo>
                  <a:cubicBezTo>
                    <a:pt x="168" y="371"/>
                    <a:pt x="185" y="374"/>
                    <a:pt x="202" y="374"/>
                  </a:cubicBezTo>
                  <a:cubicBezTo>
                    <a:pt x="282" y="374"/>
                    <a:pt x="365" y="319"/>
                    <a:pt x="365" y="244"/>
                  </a:cubicBezTo>
                  <a:cubicBezTo>
                    <a:pt x="395" y="122"/>
                    <a:pt x="334" y="3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1" name="Google Shape;3911;p26"/>
            <p:cNvSpPr/>
            <p:nvPr/>
          </p:nvSpPr>
          <p:spPr>
            <a:xfrm>
              <a:off x="8463416" y="35934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2" name="Google Shape;3912;p26"/>
            <p:cNvSpPr/>
            <p:nvPr/>
          </p:nvSpPr>
          <p:spPr>
            <a:xfrm>
              <a:off x="9203539" y="2637891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3" name="Google Shape;3913;p26"/>
            <p:cNvSpPr/>
            <p:nvPr/>
          </p:nvSpPr>
          <p:spPr>
            <a:xfrm>
              <a:off x="5119798" y="4255572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4" name="Google Shape;3914;p26"/>
            <p:cNvSpPr/>
            <p:nvPr/>
          </p:nvSpPr>
          <p:spPr>
            <a:xfrm>
              <a:off x="5703787" y="4329478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5" name="Google Shape;3915;p26"/>
            <p:cNvSpPr/>
            <p:nvPr/>
          </p:nvSpPr>
          <p:spPr>
            <a:xfrm>
              <a:off x="487447" y="3038655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1" y="122"/>
                    <a:pt x="1" y="335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22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6" name="Google Shape;3916;p26"/>
            <p:cNvSpPr/>
            <p:nvPr/>
          </p:nvSpPr>
          <p:spPr>
            <a:xfrm>
              <a:off x="429158" y="3971386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26"/>
            <p:cNvSpPr/>
            <p:nvPr/>
          </p:nvSpPr>
          <p:spPr>
            <a:xfrm>
              <a:off x="136650" y="453349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5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8" name="Google Shape;3918;p26"/>
            <p:cNvSpPr/>
            <p:nvPr/>
          </p:nvSpPr>
          <p:spPr>
            <a:xfrm>
              <a:off x="669610" y="411087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62" y="0"/>
                    <a:pt x="1" y="91"/>
                    <a:pt x="1" y="213"/>
                  </a:cubicBezTo>
                  <a:cubicBezTo>
                    <a:pt x="1" y="304"/>
                    <a:pt x="62" y="395"/>
                    <a:pt x="183" y="395"/>
                  </a:cubicBezTo>
                  <a:cubicBezTo>
                    <a:pt x="274" y="395"/>
                    <a:pt x="366" y="304"/>
                    <a:pt x="366" y="213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9" name="Google Shape;3919;p26"/>
            <p:cNvSpPr/>
            <p:nvPr/>
          </p:nvSpPr>
          <p:spPr>
            <a:xfrm>
              <a:off x="1019379" y="3899535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66"/>
                    <a:pt x="183" y="366"/>
                  </a:cubicBezTo>
                  <a:cubicBezTo>
                    <a:pt x="274" y="366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0" name="Google Shape;3920;p26"/>
            <p:cNvSpPr/>
            <p:nvPr/>
          </p:nvSpPr>
          <p:spPr>
            <a:xfrm>
              <a:off x="982940" y="43127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74"/>
                    <a:pt x="62" y="366"/>
                    <a:pt x="183" y="366"/>
                  </a:cubicBezTo>
                  <a:cubicBezTo>
                    <a:pt x="274" y="366"/>
                    <a:pt x="366" y="274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1" name="Google Shape;3921;p26"/>
            <p:cNvSpPr/>
            <p:nvPr/>
          </p:nvSpPr>
          <p:spPr>
            <a:xfrm>
              <a:off x="772660" y="4943638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26"/>
            <p:cNvSpPr/>
            <p:nvPr/>
          </p:nvSpPr>
          <p:spPr>
            <a:xfrm>
              <a:off x="1526345" y="4595958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26"/>
            <p:cNvSpPr/>
            <p:nvPr/>
          </p:nvSpPr>
          <p:spPr>
            <a:xfrm>
              <a:off x="801839" y="3973201"/>
              <a:ext cx="14589" cy="12980"/>
            </a:xfrm>
            <a:custGeom>
              <a:rect b="b" l="l" r="r" t="t"/>
              <a:pathLst>
                <a:path extrusionOk="0" h="379" w="426">
                  <a:moveTo>
                    <a:pt x="197" y="0"/>
                  </a:moveTo>
                  <a:cubicBezTo>
                    <a:pt x="122" y="0"/>
                    <a:pt x="56" y="59"/>
                    <a:pt x="30" y="160"/>
                  </a:cubicBezTo>
                  <a:cubicBezTo>
                    <a:pt x="0" y="251"/>
                    <a:pt x="61" y="342"/>
                    <a:pt x="182" y="373"/>
                  </a:cubicBezTo>
                  <a:cubicBezTo>
                    <a:pt x="195" y="377"/>
                    <a:pt x="207" y="379"/>
                    <a:pt x="219" y="379"/>
                  </a:cubicBezTo>
                  <a:cubicBezTo>
                    <a:pt x="297" y="379"/>
                    <a:pt x="369" y="300"/>
                    <a:pt x="395" y="221"/>
                  </a:cubicBezTo>
                  <a:cubicBezTo>
                    <a:pt x="426" y="130"/>
                    <a:pt x="334" y="38"/>
                    <a:pt x="243" y="8"/>
                  </a:cubicBezTo>
                  <a:cubicBezTo>
                    <a:pt x="228" y="3"/>
                    <a:pt x="212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26"/>
            <p:cNvSpPr/>
            <p:nvPr/>
          </p:nvSpPr>
          <p:spPr>
            <a:xfrm>
              <a:off x="635259" y="4899939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274" y="395"/>
                    <a:pt x="365" y="304"/>
                    <a:pt x="365" y="21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26"/>
            <p:cNvSpPr/>
            <p:nvPr/>
          </p:nvSpPr>
          <p:spPr>
            <a:xfrm>
              <a:off x="413541" y="3430070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92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26"/>
            <p:cNvSpPr/>
            <p:nvPr/>
          </p:nvSpPr>
          <p:spPr>
            <a:xfrm>
              <a:off x="821600" y="3582060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26"/>
            <p:cNvSpPr/>
            <p:nvPr/>
          </p:nvSpPr>
          <p:spPr>
            <a:xfrm>
              <a:off x="8424888" y="438153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8" name="Google Shape;3928;p26"/>
            <p:cNvSpPr/>
            <p:nvPr/>
          </p:nvSpPr>
          <p:spPr>
            <a:xfrm>
              <a:off x="7599386" y="4320094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26"/>
            <p:cNvSpPr/>
            <p:nvPr/>
          </p:nvSpPr>
          <p:spPr>
            <a:xfrm>
              <a:off x="7745143" y="4712399"/>
              <a:ext cx="22946" cy="22055"/>
            </a:xfrm>
            <a:custGeom>
              <a:rect b="b" l="l" r="r" t="t"/>
              <a:pathLst>
                <a:path extrusionOk="0" h="644" w="670">
                  <a:moveTo>
                    <a:pt x="381" y="1"/>
                  </a:moveTo>
                  <a:cubicBezTo>
                    <a:pt x="366" y="1"/>
                    <a:pt x="350" y="2"/>
                    <a:pt x="335" y="5"/>
                  </a:cubicBezTo>
                  <a:cubicBezTo>
                    <a:pt x="152" y="5"/>
                    <a:pt x="0" y="126"/>
                    <a:pt x="0" y="339"/>
                  </a:cubicBezTo>
                  <a:cubicBezTo>
                    <a:pt x="0" y="491"/>
                    <a:pt x="152" y="643"/>
                    <a:pt x="335" y="643"/>
                  </a:cubicBezTo>
                  <a:cubicBezTo>
                    <a:pt x="517" y="643"/>
                    <a:pt x="669" y="522"/>
                    <a:pt x="669" y="339"/>
                  </a:cubicBezTo>
                  <a:cubicBezTo>
                    <a:pt x="669" y="145"/>
                    <a:pt x="542" y="1"/>
                    <a:pt x="381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26"/>
            <p:cNvSpPr/>
            <p:nvPr/>
          </p:nvSpPr>
          <p:spPr>
            <a:xfrm>
              <a:off x="7838810" y="4460646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2"/>
                  </a:cubicBezTo>
                  <a:cubicBezTo>
                    <a:pt x="36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26"/>
            <p:cNvSpPr/>
            <p:nvPr/>
          </p:nvSpPr>
          <p:spPr>
            <a:xfrm>
              <a:off x="970474" y="465842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26"/>
            <p:cNvSpPr/>
            <p:nvPr/>
          </p:nvSpPr>
          <p:spPr>
            <a:xfrm>
              <a:off x="2298763" y="4984256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2" y="0"/>
                  </a:moveTo>
                  <a:cubicBezTo>
                    <a:pt x="91" y="0"/>
                    <a:pt x="0" y="61"/>
                    <a:pt x="0" y="182"/>
                  </a:cubicBezTo>
                  <a:cubicBezTo>
                    <a:pt x="0" y="274"/>
                    <a:pt x="91" y="365"/>
                    <a:pt x="182" y="365"/>
                  </a:cubicBezTo>
                  <a:cubicBezTo>
                    <a:pt x="304" y="365"/>
                    <a:pt x="365" y="274"/>
                    <a:pt x="365" y="182"/>
                  </a:cubicBezTo>
                  <a:cubicBezTo>
                    <a:pt x="365" y="6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3" name="Google Shape;3933;p26"/>
            <p:cNvSpPr/>
            <p:nvPr/>
          </p:nvSpPr>
          <p:spPr>
            <a:xfrm>
              <a:off x="1507612" y="5129705"/>
              <a:ext cx="13562" cy="12809"/>
            </a:xfrm>
            <a:custGeom>
              <a:rect b="b" l="l" r="r" t="t"/>
              <a:pathLst>
                <a:path extrusionOk="0" h="374" w="396">
                  <a:moveTo>
                    <a:pt x="193" y="1"/>
                  </a:moveTo>
                  <a:cubicBezTo>
                    <a:pt x="113" y="1"/>
                    <a:pt x="31" y="55"/>
                    <a:pt x="31" y="130"/>
                  </a:cubicBezTo>
                  <a:cubicBezTo>
                    <a:pt x="0" y="252"/>
                    <a:pt x="61" y="343"/>
                    <a:pt x="183" y="373"/>
                  </a:cubicBezTo>
                  <a:cubicBezTo>
                    <a:pt x="274" y="373"/>
                    <a:pt x="365" y="312"/>
                    <a:pt x="395" y="221"/>
                  </a:cubicBezTo>
                  <a:cubicBezTo>
                    <a:pt x="395" y="130"/>
                    <a:pt x="335" y="8"/>
                    <a:pt x="243" y="8"/>
                  </a:cubicBezTo>
                  <a:cubicBezTo>
                    <a:pt x="227" y="3"/>
                    <a:pt x="21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4" name="Google Shape;3934;p26"/>
            <p:cNvSpPr/>
            <p:nvPr/>
          </p:nvSpPr>
          <p:spPr>
            <a:xfrm>
              <a:off x="1578401" y="4862437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213" y="366"/>
                  </a:cubicBezTo>
                  <a:cubicBezTo>
                    <a:pt x="304" y="366"/>
                    <a:pt x="39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5" name="Google Shape;3935;p26"/>
            <p:cNvSpPr/>
            <p:nvPr/>
          </p:nvSpPr>
          <p:spPr>
            <a:xfrm>
              <a:off x="2117628" y="5031072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213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26"/>
            <p:cNvSpPr/>
            <p:nvPr/>
          </p:nvSpPr>
          <p:spPr>
            <a:xfrm>
              <a:off x="2418458" y="507271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26"/>
            <p:cNvSpPr/>
            <p:nvPr/>
          </p:nvSpPr>
          <p:spPr>
            <a:xfrm>
              <a:off x="3427150" y="5120595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8" y="670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26"/>
            <p:cNvSpPr/>
            <p:nvPr/>
          </p:nvSpPr>
          <p:spPr>
            <a:xfrm>
              <a:off x="8188580" y="4248277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92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66" y="304"/>
                    <a:pt x="366" y="183"/>
                  </a:cubicBezTo>
                  <a:cubicBezTo>
                    <a:pt x="36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26"/>
            <p:cNvSpPr/>
            <p:nvPr/>
          </p:nvSpPr>
          <p:spPr>
            <a:xfrm>
              <a:off x="8043884" y="438985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6" y="304"/>
                    <a:pt x="366" y="213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26"/>
            <p:cNvSpPr/>
            <p:nvPr/>
          </p:nvSpPr>
          <p:spPr>
            <a:xfrm>
              <a:off x="8152175" y="4661542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2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65"/>
                    <a:pt x="182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1" name="Google Shape;3941;p26"/>
            <p:cNvSpPr/>
            <p:nvPr/>
          </p:nvSpPr>
          <p:spPr>
            <a:xfrm>
              <a:off x="9119221" y="4245161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2" name="Google Shape;3942;p26"/>
            <p:cNvSpPr/>
            <p:nvPr/>
          </p:nvSpPr>
          <p:spPr>
            <a:xfrm>
              <a:off x="8573761" y="4660514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26"/>
            <p:cNvSpPr/>
            <p:nvPr/>
          </p:nvSpPr>
          <p:spPr>
            <a:xfrm>
              <a:off x="7964772" y="4500202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2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4" name="Google Shape;3944;p26"/>
            <p:cNvSpPr/>
            <p:nvPr/>
          </p:nvSpPr>
          <p:spPr>
            <a:xfrm>
              <a:off x="6182635" y="4040087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1"/>
                    <a:pt x="0" y="213"/>
                  </a:cubicBezTo>
                  <a:cubicBezTo>
                    <a:pt x="0" y="304"/>
                    <a:pt x="92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5" name="Google Shape;3945;p26"/>
            <p:cNvSpPr/>
            <p:nvPr/>
          </p:nvSpPr>
          <p:spPr>
            <a:xfrm>
              <a:off x="7972067" y="4321909"/>
              <a:ext cx="13562" cy="13014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1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5" y="300"/>
                    <a:pt x="365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6" name="Google Shape;3946;p26"/>
            <p:cNvSpPr/>
            <p:nvPr/>
          </p:nvSpPr>
          <p:spPr>
            <a:xfrm>
              <a:off x="6257569" y="3861041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7" name="Google Shape;3947;p26"/>
            <p:cNvSpPr/>
            <p:nvPr/>
          </p:nvSpPr>
          <p:spPr>
            <a:xfrm>
              <a:off x="9238951" y="3549765"/>
              <a:ext cx="46851" cy="45857"/>
            </a:xfrm>
            <a:custGeom>
              <a:rect b="b" l="l" r="r" t="t"/>
              <a:pathLst>
                <a:path extrusionOk="0" h="1339" w="1368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38"/>
                    <a:pt x="699" y="1338"/>
                  </a:cubicBezTo>
                  <a:cubicBezTo>
                    <a:pt x="1064" y="1338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8" name="Google Shape;3948;p26"/>
            <p:cNvSpPr/>
            <p:nvPr/>
          </p:nvSpPr>
          <p:spPr>
            <a:xfrm>
              <a:off x="9087988" y="4949906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9" name="Google Shape;3949;p26"/>
            <p:cNvSpPr/>
            <p:nvPr/>
          </p:nvSpPr>
          <p:spPr>
            <a:xfrm>
              <a:off x="6410621" y="3902686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7"/>
                    <a:pt x="669" y="1337"/>
                  </a:cubicBezTo>
                  <a:cubicBezTo>
                    <a:pt x="1034" y="1337"/>
                    <a:pt x="1337" y="1034"/>
                    <a:pt x="1337" y="669"/>
                  </a:cubicBezTo>
                  <a:cubicBezTo>
                    <a:pt x="1337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0" name="Google Shape;3950;p26"/>
            <p:cNvSpPr/>
            <p:nvPr/>
          </p:nvSpPr>
          <p:spPr>
            <a:xfrm>
              <a:off x="8825686" y="473127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2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1" name="Google Shape;3951;p26"/>
            <p:cNvSpPr/>
            <p:nvPr/>
          </p:nvSpPr>
          <p:spPr>
            <a:xfrm>
              <a:off x="6640661" y="411190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2" name="Google Shape;3952;p26"/>
            <p:cNvSpPr/>
            <p:nvPr/>
          </p:nvSpPr>
          <p:spPr>
            <a:xfrm>
              <a:off x="8266664" y="5006106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3" name="Google Shape;3953;p26"/>
            <p:cNvSpPr/>
            <p:nvPr/>
          </p:nvSpPr>
          <p:spPr>
            <a:xfrm>
              <a:off x="1883410" y="4455440"/>
              <a:ext cx="46851" cy="45823"/>
            </a:xfrm>
            <a:custGeom>
              <a:rect b="b" l="l" r="r" t="t"/>
              <a:pathLst>
                <a:path extrusionOk="0" h="1338" w="1368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26"/>
            <p:cNvSpPr/>
            <p:nvPr/>
          </p:nvSpPr>
          <p:spPr>
            <a:xfrm>
              <a:off x="2146773" y="4056731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26"/>
            <p:cNvSpPr/>
            <p:nvPr/>
          </p:nvSpPr>
          <p:spPr>
            <a:xfrm>
              <a:off x="1880259" y="500192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69"/>
                    <a:pt x="335" y="669"/>
                  </a:cubicBezTo>
                  <a:cubicBezTo>
                    <a:pt x="518" y="669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6" name="Google Shape;3956;p26"/>
            <p:cNvSpPr/>
            <p:nvPr/>
          </p:nvSpPr>
          <p:spPr>
            <a:xfrm>
              <a:off x="4898080" y="4390884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7" name="Google Shape;3957;p26"/>
            <p:cNvSpPr/>
            <p:nvPr/>
          </p:nvSpPr>
          <p:spPr>
            <a:xfrm>
              <a:off x="2373697" y="452102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1" y="152"/>
                    <a:pt x="1" y="334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8" name="Google Shape;3958;p26"/>
            <p:cNvSpPr/>
            <p:nvPr/>
          </p:nvSpPr>
          <p:spPr>
            <a:xfrm>
              <a:off x="2906691" y="4099403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2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182" y="366"/>
                  </a:cubicBezTo>
                  <a:cubicBezTo>
                    <a:pt x="274" y="366"/>
                    <a:pt x="365" y="274"/>
                    <a:pt x="365" y="183"/>
                  </a:cubicBezTo>
                  <a:cubicBezTo>
                    <a:pt x="365" y="62"/>
                    <a:pt x="27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9" name="Google Shape;3959;p26"/>
            <p:cNvSpPr/>
            <p:nvPr/>
          </p:nvSpPr>
          <p:spPr>
            <a:xfrm>
              <a:off x="3220021" y="4300333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0" name="Google Shape;3960;p26"/>
            <p:cNvSpPr/>
            <p:nvPr/>
          </p:nvSpPr>
          <p:spPr>
            <a:xfrm>
              <a:off x="3009741" y="4930111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1" name="Google Shape;3961;p26"/>
            <p:cNvSpPr/>
            <p:nvPr/>
          </p:nvSpPr>
          <p:spPr>
            <a:xfrm>
              <a:off x="3664519" y="4639692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2" name="Google Shape;3962;p26"/>
            <p:cNvSpPr/>
            <p:nvPr/>
          </p:nvSpPr>
          <p:spPr>
            <a:xfrm>
              <a:off x="2872340" y="4887438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3" name="Google Shape;3963;p26"/>
            <p:cNvSpPr/>
            <p:nvPr/>
          </p:nvSpPr>
          <p:spPr>
            <a:xfrm>
              <a:off x="4584715" y="4807265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275" y="1"/>
                    <a:pt x="1" y="274"/>
                    <a:pt x="1" y="670"/>
                  </a:cubicBezTo>
                  <a:cubicBezTo>
                    <a:pt x="1" y="1034"/>
                    <a:pt x="275" y="1338"/>
                    <a:pt x="670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4" name="Google Shape;3964;p26"/>
            <p:cNvSpPr/>
            <p:nvPr/>
          </p:nvSpPr>
          <p:spPr>
            <a:xfrm>
              <a:off x="3842504" y="4588663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5" name="Google Shape;3965;p26"/>
            <p:cNvSpPr/>
            <p:nvPr/>
          </p:nvSpPr>
          <p:spPr>
            <a:xfrm>
              <a:off x="4384881" y="404423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6" name="Google Shape;3966;p26"/>
            <p:cNvSpPr/>
            <p:nvPr/>
          </p:nvSpPr>
          <p:spPr>
            <a:xfrm>
              <a:off x="5542447" y="4636541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7" name="Google Shape;3967;p26"/>
            <p:cNvSpPr/>
            <p:nvPr/>
          </p:nvSpPr>
          <p:spPr>
            <a:xfrm>
              <a:off x="4485843" y="4584519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96" y="304"/>
                    <a:pt x="396" y="183"/>
                  </a:cubicBezTo>
                  <a:cubicBezTo>
                    <a:pt x="396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8" name="Google Shape;3968;p26"/>
            <p:cNvSpPr/>
            <p:nvPr/>
          </p:nvSpPr>
          <p:spPr>
            <a:xfrm>
              <a:off x="4916813" y="4322183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3" y="0"/>
                  </a:moveTo>
                  <a:cubicBezTo>
                    <a:pt x="91" y="0"/>
                    <a:pt x="0" y="6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95" y="274"/>
                    <a:pt x="395" y="183"/>
                  </a:cubicBezTo>
                  <a:cubicBezTo>
                    <a:pt x="39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9" name="Google Shape;3969;p26"/>
            <p:cNvSpPr/>
            <p:nvPr/>
          </p:nvSpPr>
          <p:spPr>
            <a:xfrm>
              <a:off x="4117340" y="4989461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0" name="Google Shape;3970;p26"/>
            <p:cNvSpPr/>
            <p:nvPr/>
          </p:nvSpPr>
          <p:spPr>
            <a:xfrm>
              <a:off x="3389683" y="461780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1" name="Google Shape;3971;p26"/>
          <p:cNvGrpSpPr/>
          <p:nvPr/>
        </p:nvGrpSpPr>
        <p:grpSpPr>
          <a:xfrm>
            <a:off x="184175" y="-196025"/>
            <a:ext cx="9130859" cy="5173742"/>
            <a:chOff x="184175" y="-196025"/>
            <a:chExt cx="9130859" cy="5173742"/>
          </a:xfrm>
        </p:grpSpPr>
        <p:sp>
          <p:nvSpPr>
            <p:cNvPr id="3972" name="Google Shape;3972;p26"/>
            <p:cNvSpPr/>
            <p:nvPr/>
          </p:nvSpPr>
          <p:spPr>
            <a:xfrm>
              <a:off x="8584775" y="-196025"/>
              <a:ext cx="730259" cy="578678"/>
            </a:xfrm>
            <a:custGeom>
              <a:rect b="b" l="l" r="r" t="t"/>
              <a:pathLst>
                <a:path extrusionOk="0" h="5959" w="11521">
                  <a:moveTo>
                    <a:pt x="11430" y="213"/>
                  </a:moveTo>
                  <a:cubicBezTo>
                    <a:pt x="11521" y="426"/>
                    <a:pt x="882" y="5776"/>
                    <a:pt x="670" y="5867"/>
                  </a:cubicBezTo>
                  <a:cubicBezTo>
                    <a:pt x="457" y="5958"/>
                    <a:pt x="183" y="5867"/>
                    <a:pt x="92" y="5685"/>
                  </a:cubicBezTo>
                  <a:cubicBezTo>
                    <a:pt x="1" y="5472"/>
                    <a:pt x="92" y="5198"/>
                    <a:pt x="274" y="5107"/>
                  </a:cubicBezTo>
                  <a:cubicBezTo>
                    <a:pt x="487" y="5016"/>
                    <a:pt x="11308" y="1"/>
                    <a:pt x="11430" y="213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85738" rotWithShape="0" algn="bl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3" name="Google Shape;3973;p26"/>
            <p:cNvSpPr/>
            <p:nvPr/>
          </p:nvSpPr>
          <p:spPr>
            <a:xfrm flipH="1">
              <a:off x="184175" y="4603999"/>
              <a:ext cx="529044" cy="373719"/>
            </a:xfrm>
            <a:custGeom>
              <a:rect b="b" l="l" r="r" t="t"/>
              <a:pathLst>
                <a:path extrusionOk="0" h="5959" w="11521">
                  <a:moveTo>
                    <a:pt x="11430" y="213"/>
                  </a:moveTo>
                  <a:cubicBezTo>
                    <a:pt x="11521" y="426"/>
                    <a:pt x="882" y="5776"/>
                    <a:pt x="670" y="5867"/>
                  </a:cubicBezTo>
                  <a:cubicBezTo>
                    <a:pt x="457" y="5958"/>
                    <a:pt x="183" y="5867"/>
                    <a:pt x="92" y="5685"/>
                  </a:cubicBezTo>
                  <a:cubicBezTo>
                    <a:pt x="1" y="5472"/>
                    <a:pt x="92" y="5198"/>
                    <a:pt x="274" y="5107"/>
                  </a:cubicBezTo>
                  <a:cubicBezTo>
                    <a:pt x="487" y="5016"/>
                    <a:pt x="11308" y="1"/>
                    <a:pt x="11430" y="213"/>
                  </a:cubicBezTo>
                  <a:close/>
                </a:path>
              </a:pathLst>
            </a:custGeom>
            <a:solidFill>
              <a:srgbClr val="FFFFFF">
                <a:alpha val="57230"/>
              </a:srgbClr>
            </a:solidFill>
            <a:ln>
              <a:noFill/>
            </a:ln>
            <a:effectLst>
              <a:outerShdw blurRad="185738" rotWithShape="0" algn="bl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974" name="Shape 3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5" name="Google Shape;397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6" name="Google Shape;397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7" name="Google Shape;3977;p27"/>
          <p:cNvSpPr txBox="1"/>
          <p:nvPr>
            <p:ph idx="1" type="subTitle"/>
          </p:nvPr>
        </p:nvSpPr>
        <p:spPr>
          <a:xfrm>
            <a:off x="2019338" y="202337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78" name="Google Shape;3978;p27"/>
          <p:cNvSpPr txBox="1"/>
          <p:nvPr>
            <p:ph idx="2" type="subTitle"/>
          </p:nvPr>
        </p:nvSpPr>
        <p:spPr>
          <a:xfrm>
            <a:off x="5295866" y="202337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79" name="Google Shape;3979;p27"/>
          <p:cNvSpPr txBox="1"/>
          <p:nvPr>
            <p:ph idx="3" type="subTitle"/>
          </p:nvPr>
        </p:nvSpPr>
        <p:spPr>
          <a:xfrm>
            <a:off x="2019338" y="375720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80" name="Google Shape;3980;p27"/>
          <p:cNvSpPr txBox="1"/>
          <p:nvPr>
            <p:ph idx="4" type="subTitle"/>
          </p:nvPr>
        </p:nvSpPr>
        <p:spPr>
          <a:xfrm>
            <a:off x="5295866" y="375720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81" name="Google Shape;3981;p27"/>
          <p:cNvSpPr txBox="1"/>
          <p:nvPr>
            <p:ph idx="5" type="subTitle"/>
          </p:nvPr>
        </p:nvSpPr>
        <p:spPr>
          <a:xfrm>
            <a:off x="2019350" y="1558075"/>
            <a:ext cx="19782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82" name="Google Shape;3982;p27"/>
          <p:cNvSpPr txBox="1"/>
          <p:nvPr>
            <p:ph idx="6" type="subTitle"/>
          </p:nvPr>
        </p:nvSpPr>
        <p:spPr>
          <a:xfrm>
            <a:off x="2019350" y="3291875"/>
            <a:ext cx="19782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83" name="Google Shape;3983;p27"/>
          <p:cNvSpPr txBox="1"/>
          <p:nvPr>
            <p:ph idx="7" type="subTitle"/>
          </p:nvPr>
        </p:nvSpPr>
        <p:spPr>
          <a:xfrm>
            <a:off x="5295875" y="1558075"/>
            <a:ext cx="19782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84" name="Google Shape;3984;p27"/>
          <p:cNvSpPr txBox="1"/>
          <p:nvPr>
            <p:ph idx="8" type="subTitle"/>
          </p:nvPr>
        </p:nvSpPr>
        <p:spPr>
          <a:xfrm>
            <a:off x="5295875" y="3291875"/>
            <a:ext cx="19782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985" name="Google Shape;3985;p27"/>
          <p:cNvGrpSpPr/>
          <p:nvPr/>
        </p:nvGrpSpPr>
        <p:grpSpPr>
          <a:xfrm flipH="1">
            <a:off x="276" y="80"/>
            <a:ext cx="9353198" cy="5095583"/>
            <a:chOff x="276" y="80"/>
            <a:chExt cx="9353198" cy="5095583"/>
          </a:xfrm>
        </p:grpSpPr>
        <p:sp>
          <p:nvSpPr>
            <p:cNvPr id="3986" name="Google Shape;3986;p27"/>
            <p:cNvSpPr/>
            <p:nvPr/>
          </p:nvSpPr>
          <p:spPr>
            <a:xfrm>
              <a:off x="464536" y="309232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274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7" name="Google Shape;3987;p27"/>
            <p:cNvSpPr/>
            <p:nvPr/>
          </p:nvSpPr>
          <p:spPr>
            <a:xfrm>
              <a:off x="1128697" y="450812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8" y="1034"/>
                    <a:pt x="1338" y="669"/>
                  </a:cubicBezTo>
                  <a:cubicBezTo>
                    <a:pt x="133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27"/>
            <p:cNvSpPr/>
            <p:nvPr/>
          </p:nvSpPr>
          <p:spPr>
            <a:xfrm>
              <a:off x="1304" y="47958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69" y="0"/>
                  </a:moveTo>
                  <a:cubicBezTo>
                    <a:pt x="274" y="0"/>
                    <a:pt x="1" y="304"/>
                    <a:pt x="1" y="669"/>
                  </a:cubicBezTo>
                  <a:cubicBezTo>
                    <a:pt x="1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27"/>
            <p:cNvSpPr/>
            <p:nvPr/>
          </p:nvSpPr>
          <p:spPr>
            <a:xfrm>
              <a:off x="2801551" y="38522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27"/>
            <p:cNvSpPr/>
            <p:nvPr/>
          </p:nvSpPr>
          <p:spPr>
            <a:xfrm>
              <a:off x="722693" y="147892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4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27"/>
            <p:cNvSpPr/>
            <p:nvPr/>
          </p:nvSpPr>
          <p:spPr>
            <a:xfrm>
              <a:off x="1195309" y="89466"/>
              <a:ext cx="22946" cy="23049"/>
            </a:xfrm>
            <a:custGeom>
              <a:rect b="b" l="l" r="r" t="t"/>
              <a:pathLst>
                <a:path extrusionOk="0" h="673" w="670">
                  <a:moveTo>
                    <a:pt x="381" y="0"/>
                  </a:moveTo>
                  <a:cubicBezTo>
                    <a:pt x="366" y="0"/>
                    <a:pt x="351" y="1"/>
                    <a:pt x="335" y="4"/>
                  </a:cubicBezTo>
                  <a:cubicBezTo>
                    <a:pt x="153" y="4"/>
                    <a:pt x="1" y="126"/>
                    <a:pt x="1" y="338"/>
                  </a:cubicBezTo>
                  <a:cubicBezTo>
                    <a:pt x="1" y="521"/>
                    <a:pt x="153" y="673"/>
                    <a:pt x="335" y="673"/>
                  </a:cubicBezTo>
                  <a:cubicBezTo>
                    <a:pt x="517" y="673"/>
                    <a:pt x="669" y="521"/>
                    <a:pt x="669" y="338"/>
                  </a:cubicBezTo>
                  <a:cubicBezTo>
                    <a:pt x="669" y="144"/>
                    <a:pt x="542" y="0"/>
                    <a:pt x="381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27"/>
            <p:cNvSpPr/>
            <p:nvPr/>
          </p:nvSpPr>
          <p:spPr>
            <a:xfrm>
              <a:off x="718549" y="792259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2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27"/>
            <p:cNvSpPr/>
            <p:nvPr/>
          </p:nvSpPr>
          <p:spPr>
            <a:xfrm>
              <a:off x="957974" y="931749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1"/>
                    <a:pt x="0" y="213"/>
                  </a:cubicBezTo>
                  <a:cubicBezTo>
                    <a:pt x="0" y="304"/>
                    <a:pt x="92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4" name="Google Shape;3994;p27"/>
            <p:cNvSpPr/>
            <p:nvPr/>
          </p:nvSpPr>
          <p:spPr>
            <a:xfrm>
              <a:off x="1307743" y="720408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5" name="Google Shape;3995;p27"/>
            <p:cNvSpPr/>
            <p:nvPr/>
          </p:nvSpPr>
          <p:spPr>
            <a:xfrm>
              <a:off x="1163048" y="861987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6" name="Google Shape;3996;p27"/>
            <p:cNvSpPr/>
            <p:nvPr/>
          </p:nvSpPr>
          <p:spPr>
            <a:xfrm>
              <a:off x="1083936" y="972332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7" name="Google Shape;3997;p27"/>
            <p:cNvSpPr/>
            <p:nvPr/>
          </p:nvSpPr>
          <p:spPr>
            <a:xfrm>
              <a:off x="1091231" y="794314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2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182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8" name="Google Shape;3998;p27"/>
            <p:cNvSpPr/>
            <p:nvPr/>
          </p:nvSpPr>
          <p:spPr>
            <a:xfrm>
              <a:off x="420836" y="119925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22" y="1"/>
                    <a:pt x="0" y="153"/>
                    <a:pt x="0" y="335"/>
                  </a:cubicBezTo>
                  <a:cubicBezTo>
                    <a:pt x="0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9" name="Google Shape;3999;p27"/>
            <p:cNvSpPr/>
            <p:nvPr/>
          </p:nvSpPr>
          <p:spPr>
            <a:xfrm>
              <a:off x="2260235" y="5525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669" y="517"/>
                    <a:pt x="669" y="334"/>
                  </a:cubicBezTo>
                  <a:cubicBezTo>
                    <a:pt x="669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0" name="Google Shape;4000;p27"/>
            <p:cNvSpPr/>
            <p:nvPr/>
          </p:nvSpPr>
          <p:spPr>
            <a:xfrm>
              <a:off x="452070" y="2012258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7" y="1034"/>
                    <a:pt x="1337" y="669"/>
                  </a:cubicBezTo>
                  <a:cubicBezTo>
                    <a:pt x="1337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1" name="Google Shape;4001;p27"/>
            <p:cNvSpPr/>
            <p:nvPr/>
          </p:nvSpPr>
          <p:spPr>
            <a:xfrm>
              <a:off x="278195" y="3216674"/>
              <a:ext cx="45857" cy="46885"/>
            </a:xfrm>
            <a:custGeom>
              <a:rect b="b" l="l" r="r" t="t"/>
              <a:pathLst>
                <a:path extrusionOk="0" h="1369" w="1339">
                  <a:moveTo>
                    <a:pt x="670" y="0"/>
                  </a:moveTo>
                  <a:cubicBezTo>
                    <a:pt x="305" y="0"/>
                    <a:pt x="1" y="304"/>
                    <a:pt x="1" y="699"/>
                  </a:cubicBezTo>
                  <a:cubicBezTo>
                    <a:pt x="1" y="1064"/>
                    <a:pt x="305" y="1368"/>
                    <a:pt x="670" y="1368"/>
                  </a:cubicBezTo>
                  <a:cubicBezTo>
                    <a:pt x="1034" y="1368"/>
                    <a:pt x="1338" y="1064"/>
                    <a:pt x="1338" y="699"/>
                  </a:cubicBezTo>
                  <a:cubicBezTo>
                    <a:pt x="1338" y="304"/>
                    <a:pt x="1034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2" name="Google Shape;4002;p27"/>
            <p:cNvSpPr/>
            <p:nvPr/>
          </p:nvSpPr>
          <p:spPr>
            <a:xfrm>
              <a:off x="3647841" y="825548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274" y="1"/>
                    <a:pt x="1" y="305"/>
                    <a:pt x="1" y="669"/>
                  </a:cubicBezTo>
                  <a:cubicBezTo>
                    <a:pt x="1" y="1034"/>
                    <a:pt x="274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3" name="Google Shape;4003;p27"/>
            <p:cNvSpPr/>
            <p:nvPr/>
          </p:nvSpPr>
          <p:spPr>
            <a:xfrm>
              <a:off x="1677274" y="87448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69" y="517"/>
                    <a:pt x="669" y="335"/>
                  </a:cubicBezTo>
                  <a:cubicBezTo>
                    <a:pt x="669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4" name="Google Shape;4004;p27"/>
            <p:cNvSpPr/>
            <p:nvPr/>
          </p:nvSpPr>
          <p:spPr>
            <a:xfrm>
              <a:off x="276" y="1910235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5" name="Google Shape;4005;p27"/>
            <p:cNvSpPr/>
            <p:nvPr/>
          </p:nvSpPr>
          <p:spPr>
            <a:xfrm>
              <a:off x="1093285" y="222462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6" name="Google Shape;4006;p27"/>
            <p:cNvSpPr/>
            <p:nvPr/>
          </p:nvSpPr>
          <p:spPr>
            <a:xfrm>
              <a:off x="52333" y="912982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7" name="Google Shape;4007;p27"/>
            <p:cNvSpPr/>
            <p:nvPr/>
          </p:nvSpPr>
          <p:spPr>
            <a:xfrm>
              <a:off x="1239043" y="2617069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8" name="Google Shape;4008;p27"/>
            <p:cNvSpPr/>
            <p:nvPr/>
          </p:nvSpPr>
          <p:spPr>
            <a:xfrm>
              <a:off x="1332710" y="236514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9" name="Google Shape;4009;p27"/>
            <p:cNvSpPr/>
            <p:nvPr/>
          </p:nvSpPr>
          <p:spPr>
            <a:xfrm>
              <a:off x="1298359" y="3154206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274"/>
                    <a:pt x="92" y="365"/>
                    <a:pt x="214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92"/>
                    <a:pt x="305" y="1"/>
                    <a:pt x="21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0" name="Google Shape;4010;p27"/>
            <p:cNvSpPr/>
            <p:nvPr/>
          </p:nvSpPr>
          <p:spPr>
            <a:xfrm>
              <a:off x="1077669" y="1683311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274" y="396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1" name="Google Shape;4011;p27"/>
            <p:cNvSpPr/>
            <p:nvPr/>
          </p:nvSpPr>
          <p:spPr>
            <a:xfrm>
              <a:off x="629026" y="1801978"/>
              <a:ext cx="13562" cy="13562"/>
            </a:xfrm>
            <a:custGeom>
              <a:rect b="b" l="l" r="r" t="t"/>
              <a:pathLst>
                <a:path extrusionOk="0" h="396" w="39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2" name="Google Shape;4012;p27"/>
            <p:cNvSpPr/>
            <p:nvPr/>
          </p:nvSpPr>
          <p:spPr>
            <a:xfrm>
              <a:off x="19010" y="310632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3" name="Google Shape;4013;p27"/>
            <p:cNvSpPr/>
            <p:nvPr/>
          </p:nvSpPr>
          <p:spPr>
            <a:xfrm>
              <a:off x="492653" y="3066773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27"/>
            <p:cNvSpPr/>
            <p:nvPr/>
          </p:nvSpPr>
          <p:spPr>
            <a:xfrm>
              <a:off x="795572" y="2632686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27"/>
            <p:cNvSpPr/>
            <p:nvPr/>
          </p:nvSpPr>
          <p:spPr>
            <a:xfrm>
              <a:off x="568648" y="356644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6" name="Google Shape;4016;p27"/>
            <p:cNvSpPr/>
            <p:nvPr/>
          </p:nvSpPr>
          <p:spPr>
            <a:xfrm>
              <a:off x="3313688" y="309232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7" name="Google Shape;4017;p27"/>
            <p:cNvSpPr/>
            <p:nvPr/>
          </p:nvSpPr>
          <p:spPr>
            <a:xfrm>
              <a:off x="4561838" y="291526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cubicBezTo>
                    <a:pt x="0" y="1034"/>
                    <a:pt x="274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8" name="Google Shape;4018;p27"/>
            <p:cNvSpPr/>
            <p:nvPr/>
          </p:nvSpPr>
          <p:spPr>
            <a:xfrm>
              <a:off x="2849429" y="47958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27"/>
            <p:cNvSpPr/>
            <p:nvPr/>
          </p:nvSpPr>
          <p:spPr>
            <a:xfrm>
              <a:off x="5650703" y="38522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274" y="0"/>
                    <a:pt x="0" y="304"/>
                    <a:pt x="0" y="669"/>
                  </a:cubicBezTo>
                  <a:cubicBezTo>
                    <a:pt x="0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0" name="Google Shape;4020;p27"/>
            <p:cNvSpPr/>
            <p:nvPr/>
          </p:nvSpPr>
          <p:spPr>
            <a:xfrm>
              <a:off x="3571846" y="148920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2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22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1" name="Google Shape;4021;p27"/>
            <p:cNvSpPr/>
            <p:nvPr/>
          </p:nvSpPr>
          <p:spPr>
            <a:xfrm>
              <a:off x="4044461" y="8960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2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2" name="Google Shape;4022;p27"/>
            <p:cNvSpPr/>
            <p:nvPr/>
          </p:nvSpPr>
          <p:spPr>
            <a:xfrm>
              <a:off x="3567702" y="792259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2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3" name="Google Shape;4023;p27"/>
            <p:cNvSpPr/>
            <p:nvPr/>
          </p:nvSpPr>
          <p:spPr>
            <a:xfrm>
              <a:off x="4156896" y="720408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4" name="Google Shape;4024;p27"/>
            <p:cNvSpPr/>
            <p:nvPr/>
          </p:nvSpPr>
          <p:spPr>
            <a:xfrm>
              <a:off x="4012200" y="861987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27"/>
            <p:cNvSpPr/>
            <p:nvPr/>
          </p:nvSpPr>
          <p:spPr>
            <a:xfrm>
              <a:off x="2294585" y="868220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0" y="6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27"/>
            <p:cNvSpPr/>
            <p:nvPr/>
          </p:nvSpPr>
          <p:spPr>
            <a:xfrm>
              <a:off x="5109387" y="5525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27"/>
            <p:cNvSpPr/>
            <p:nvPr/>
          </p:nvSpPr>
          <p:spPr>
            <a:xfrm>
              <a:off x="6495966" y="825548"/>
              <a:ext cx="46885" cy="45857"/>
            </a:xfrm>
            <a:custGeom>
              <a:rect b="b" l="l" r="r" t="t"/>
              <a:pathLst>
                <a:path extrusionOk="0" h="1339" w="1369">
                  <a:moveTo>
                    <a:pt x="669" y="1"/>
                  </a:moveTo>
                  <a:cubicBezTo>
                    <a:pt x="304" y="1"/>
                    <a:pt x="1" y="305"/>
                    <a:pt x="1" y="669"/>
                  </a:cubicBezTo>
                  <a:cubicBezTo>
                    <a:pt x="1" y="1034"/>
                    <a:pt x="304" y="1338"/>
                    <a:pt x="66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27"/>
            <p:cNvSpPr/>
            <p:nvPr/>
          </p:nvSpPr>
          <p:spPr>
            <a:xfrm>
              <a:off x="4767939" y="79640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9" name="Google Shape;4029;p27"/>
            <p:cNvSpPr/>
            <p:nvPr/>
          </p:nvSpPr>
          <p:spPr>
            <a:xfrm>
              <a:off x="1129725" y="31443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5" y="304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0" name="Google Shape;4030;p27"/>
            <p:cNvSpPr/>
            <p:nvPr/>
          </p:nvSpPr>
          <p:spPr>
            <a:xfrm>
              <a:off x="8209402" y="990038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27"/>
            <p:cNvSpPr/>
            <p:nvPr/>
          </p:nvSpPr>
          <p:spPr>
            <a:xfrm>
              <a:off x="8172963" y="1403303"/>
              <a:ext cx="13596" cy="12535"/>
            </a:xfrm>
            <a:custGeom>
              <a:rect b="b" l="l" r="r" t="t"/>
              <a:pathLst>
                <a:path extrusionOk="0" h="366" w="397">
                  <a:moveTo>
                    <a:pt x="214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65"/>
                    <a:pt x="214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91"/>
                    <a:pt x="305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2" name="Google Shape;4032;p27"/>
            <p:cNvSpPr/>
            <p:nvPr/>
          </p:nvSpPr>
          <p:spPr>
            <a:xfrm>
              <a:off x="8012685" y="672530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274"/>
                    <a:pt x="91" y="365"/>
                    <a:pt x="182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3" name="Google Shape;4033;p27"/>
            <p:cNvSpPr/>
            <p:nvPr/>
          </p:nvSpPr>
          <p:spPr>
            <a:xfrm>
              <a:off x="8110530" y="330055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4" name="Google Shape;4034;p27"/>
            <p:cNvSpPr/>
            <p:nvPr/>
          </p:nvSpPr>
          <p:spPr>
            <a:xfrm>
              <a:off x="8100118" y="1004594"/>
              <a:ext cx="46885" cy="45857"/>
            </a:xfrm>
            <a:custGeom>
              <a:rect b="b" l="l" r="r" t="t"/>
              <a:pathLst>
                <a:path extrusionOk="0" h="1339" w="1369">
                  <a:moveTo>
                    <a:pt x="699" y="1"/>
                  </a:moveTo>
                  <a:cubicBezTo>
                    <a:pt x="304" y="1"/>
                    <a:pt x="0" y="274"/>
                    <a:pt x="0" y="669"/>
                  </a:cubicBezTo>
                  <a:cubicBezTo>
                    <a:pt x="0" y="1034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5" name="Google Shape;4035;p27"/>
            <p:cNvSpPr/>
            <p:nvPr/>
          </p:nvSpPr>
          <p:spPr>
            <a:xfrm>
              <a:off x="8873564" y="9792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6" name="Google Shape;4036;p27"/>
            <p:cNvSpPr/>
            <p:nvPr/>
          </p:nvSpPr>
          <p:spPr>
            <a:xfrm>
              <a:off x="8815275" y="1030622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7" name="Google Shape;4037;p27"/>
            <p:cNvSpPr/>
            <p:nvPr/>
          </p:nvSpPr>
          <p:spPr>
            <a:xfrm>
              <a:off x="8521705" y="1592760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8" name="Google Shape;4038;p27"/>
            <p:cNvSpPr/>
            <p:nvPr/>
          </p:nvSpPr>
          <p:spPr>
            <a:xfrm>
              <a:off x="9054699" y="1170112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213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65" y="305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9" name="Google Shape;4039;p27"/>
            <p:cNvSpPr/>
            <p:nvPr/>
          </p:nvSpPr>
          <p:spPr>
            <a:xfrm>
              <a:off x="9187922" y="1032437"/>
              <a:ext cx="13562" cy="13014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2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6" y="300"/>
                    <a:pt x="366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0" name="Google Shape;4040;p27"/>
            <p:cNvSpPr/>
            <p:nvPr/>
          </p:nvSpPr>
          <p:spPr>
            <a:xfrm>
              <a:off x="8799658" y="489306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1" name="Google Shape;4041;p27"/>
            <p:cNvSpPr/>
            <p:nvPr/>
          </p:nvSpPr>
          <p:spPr>
            <a:xfrm>
              <a:off x="9207717" y="641296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2" name="Google Shape;4042;p27"/>
            <p:cNvSpPr/>
            <p:nvPr/>
          </p:nvSpPr>
          <p:spPr>
            <a:xfrm>
              <a:off x="8350981" y="608008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2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3" name="Google Shape;4043;p27"/>
            <p:cNvSpPr/>
            <p:nvPr/>
          </p:nvSpPr>
          <p:spPr>
            <a:xfrm>
              <a:off x="8077207" y="2332883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61" y="1"/>
                    <a:pt x="1" y="92"/>
                    <a:pt x="1" y="213"/>
                  </a:cubicBezTo>
                  <a:cubicBezTo>
                    <a:pt x="1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21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4" name="Google Shape;4044;p27"/>
            <p:cNvSpPr/>
            <p:nvPr/>
          </p:nvSpPr>
          <p:spPr>
            <a:xfrm>
              <a:off x="8168819" y="2751353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5" name="Google Shape;4045;p27"/>
            <p:cNvSpPr/>
            <p:nvPr/>
          </p:nvSpPr>
          <p:spPr>
            <a:xfrm>
              <a:off x="9061960" y="2302711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6" name="Google Shape;4046;p27"/>
            <p:cNvSpPr/>
            <p:nvPr/>
          </p:nvSpPr>
          <p:spPr>
            <a:xfrm>
              <a:off x="8768424" y="2864815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3"/>
                    <a:pt x="54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7" name="Google Shape;4047;p27"/>
            <p:cNvSpPr/>
            <p:nvPr/>
          </p:nvSpPr>
          <p:spPr>
            <a:xfrm>
              <a:off x="8461327" y="3144857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5" y="304"/>
                    <a:pt x="365" y="182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8" name="Google Shape;4048;p27"/>
            <p:cNvSpPr/>
            <p:nvPr/>
          </p:nvSpPr>
          <p:spPr>
            <a:xfrm>
              <a:off x="8156319" y="3777751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9" name="Google Shape;4049;p27"/>
            <p:cNvSpPr/>
            <p:nvPr/>
          </p:nvSpPr>
          <p:spPr>
            <a:xfrm>
              <a:off x="4773145" y="35399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5" y="305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0" name="Google Shape;4050;p27"/>
            <p:cNvSpPr/>
            <p:nvPr/>
          </p:nvSpPr>
          <p:spPr>
            <a:xfrm>
              <a:off x="7493219" y="249881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1" y="62"/>
                    <a:pt x="1" y="183"/>
                  </a:cubicBezTo>
                  <a:cubicBezTo>
                    <a:pt x="1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1" name="Google Shape;4051;p27"/>
            <p:cNvSpPr/>
            <p:nvPr/>
          </p:nvSpPr>
          <p:spPr>
            <a:xfrm>
              <a:off x="6829091" y="600713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2" name="Google Shape;4052;p27"/>
            <p:cNvSpPr/>
            <p:nvPr/>
          </p:nvSpPr>
          <p:spPr>
            <a:xfrm>
              <a:off x="2440308" y="23844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3" name="Google Shape;4053;p27"/>
            <p:cNvSpPr/>
            <p:nvPr/>
          </p:nvSpPr>
          <p:spPr>
            <a:xfrm>
              <a:off x="9306589" y="1225285"/>
              <a:ext cx="46885" cy="45857"/>
            </a:xfrm>
            <a:custGeom>
              <a:rect b="b" l="l" r="r" t="t"/>
              <a:pathLst>
                <a:path extrusionOk="0" h="1339" w="136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4" name="Google Shape;4054;p27"/>
            <p:cNvSpPr/>
            <p:nvPr/>
          </p:nvSpPr>
          <p:spPr>
            <a:xfrm>
              <a:off x="7383935" y="53615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4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5" name="Google Shape;4055;p27"/>
            <p:cNvSpPr/>
            <p:nvPr/>
          </p:nvSpPr>
          <p:spPr>
            <a:xfrm>
              <a:off x="7240266" y="135392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6" name="Google Shape;4056;p27"/>
            <p:cNvSpPr/>
            <p:nvPr/>
          </p:nvSpPr>
          <p:spPr>
            <a:xfrm>
              <a:off x="8307282" y="2028936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7" name="Google Shape;4057;p27"/>
            <p:cNvSpPr/>
            <p:nvPr/>
          </p:nvSpPr>
          <p:spPr>
            <a:xfrm>
              <a:off x="5693375" y="4543902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8" name="Google Shape;4058;p27"/>
            <p:cNvSpPr/>
            <p:nvPr/>
          </p:nvSpPr>
          <p:spPr>
            <a:xfrm>
              <a:off x="5949444" y="481144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9" name="Google Shape;4059;p27"/>
            <p:cNvSpPr/>
            <p:nvPr/>
          </p:nvSpPr>
          <p:spPr>
            <a:xfrm>
              <a:off x="7150744" y="444187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670"/>
                    <a:pt x="335" y="670"/>
                  </a:cubicBezTo>
                  <a:cubicBezTo>
                    <a:pt x="517" y="670"/>
                    <a:pt x="669" y="54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0" name="Google Shape;4060;p27"/>
            <p:cNvSpPr/>
            <p:nvPr/>
          </p:nvSpPr>
          <p:spPr>
            <a:xfrm>
              <a:off x="6345037" y="4699008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1" name="Google Shape;4061;p27"/>
            <p:cNvSpPr/>
            <p:nvPr/>
          </p:nvSpPr>
          <p:spPr>
            <a:xfrm>
              <a:off x="5534090" y="4277422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4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4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2" name="Google Shape;4062;p27"/>
            <p:cNvSpPr/>
            <p:nvPr/>
          </p:nvSpPr>
          <p:spPr>
            <a:xfrm>
              <a:off x="8638284" y="15479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3" name="Google Shape;4063;p27"/>
            <p:cNvSpPr/>
            <p:nvPr/>
          </p:nvSpPr>
          <p:spPr>
            <a:xfrm>
              <a:off x="8616434" y="2655597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4" name="Google Shape;4064;p27"/>
            <p:cNvSpPr/>
            <p:nvPr/>
          </p:nvSpPr>
          <p:spPr>
            <a:xfrm>
              <a:off x="6724979" y="4687570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5" name="Google Shape;4065;p27"/>
            <p:cNvSpPr/>
            <p:nvPr/>
          </p:nvSpPr>
          <p:spPr>
            <a:xfrm>
              <a:off x="7777404" y="4543902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6" name="Google Shape;4066;p27"/>
            <p:cNvSpPr/>
            <p:nvPr/>
          </p:nvSpPr>
          <p:spPr>
            <a:xfrm>
              <a:off x="8310398" y="4122315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7" name="Google Shape;4067;p27"/>
            <p:cNvSpPr/>
            <p:nvPr/>
          </p:nvSpPr>
          <p:spPr>
            <a:xfrm>
              <a:off x="8660168" y="3911008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8" name="Google Shape;4068;p27"/>
            <p:cNvSpPr/>
            <p:nvPr/>
          </p:nvSpPr>
          <p:spPr>
            <a:xfrm>
              <a:off x="9099461" y="3196879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9" name="Google Shape;4069;p27"/>
            <p:cNvSpPr/>
            <p:nvPr/>
          </p:nvSpPr>
          <p:spPr>
            <a:xfrm>
              <a:off x="8442593" y="3984640"/>
              <a:ext cx="14589" cy="13014"/>
            </a:xfrm>
            <a:custGeom>
              <a:rect b="b" l="l" r="r" t="t"/>
              <a:pathLst>
                <a:path extrusionOk="0" h="380" w="426">
                  <a:moveTo>
                    <a:pt x="196" y="0"/>
                  </a:moveTo>
                  <a:cubicBezTo>
                    <a:pt x="122" y="0"/>
                    <a:pt x="56" y="55"/>
                    <a:pt x="31" y="130"/>
                  </a:cubicBezTo>
                  <a:cubicBezTo>
                    <a:pt x="0" y="251"/>
                    <a:pt x="92" y="343"/>
                    <a:pt x="183" y="373"/>
                  </a:cubicBezTo>
                  <a:cubicBezTo>
                    <a:pt x="195" y="377"/>
                    <a:pt x="208" y="379"/>
                    <a:pt x="221" y="379"/>
                  </a:cubicBezTo>
                  <a:cubicBezTo>
                    <a:pt x="304" y="379"/>
                    <a:pt x="396" y="300"/>
                    <a:pt x="396" y="221"/>
                  </a:cubicBezTo>
                  <a:cubicBezTo>
                    <a:pt x="426" y="130"/>
                    <a:pt x="365" y="8"/>
                    <a:pt x="244" y="8"/>
                  </a:cubicBezTo>
                  <a:cubicBezTo>
                    <a:pt x="227" y="3"/>
                    <a:pt x="211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0" name="Google Shape;4070;p27"/>
            <p:cNvSpPr/>
            <p:nvPr/>
          </p:nvSpPr>
          <p:spPr>
            <a:xfrm>
              <a:off x="6694807" y="514306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61" y="0"/>
                    <a:pt x="0" y="92"/>
                    <a:pt x="0" y="183"/>
                  </a:cubicBezTo>
                  <a:cubicBezTo>
                    <a:pt x="0" y="304"/>
                    <a:pt x="61" y="396"/>
                    <a:pt x="182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1" name="Google Shape;4071;p27"/>
            <p:cNvSpPr/>
            <p:nvPr/>
          </p:nvSpPr>
          <p:spPr>
            <a:xfrm>
              <a:off x="7143449" y="57259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365" y="305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2" name="Google Shape;4072;p27"/>
            <p:cNvSpPr/>
            <p:nvPr/>
          </p:nvSpPr>
          <p:spPr>
            <a:xfrm>
              <a:off x="6977931" y="295294"/>
              <a:ext cx="14624" cy="12980"/>
            </a:xfrm>
            <a:custGeom>
              <a:rect b="b" l="l" r="r" t="t"/>
              <a:pathLst>
                <a:path extrusionOk="0" h="379" w="427">
                  <a:moveTo>
                    <a:pt x="225" y="0"/>
                  </a:moveTo>
                  <a:cubicBezTo>
                    <a:pt x="180" y="0"/>
                    <a:pt x="133" y="15"/>
                    <a:pt x="92" y="43"/>
                  </a:cubicBezTo>
                  <a:cubicBezTo>
                    <a:pt x="1" y="73"/>
                    <a:pt x="1" y="195"/>
                    <a:pt x="62" y="286"/>
                  </a:cubicBezTo>
                  <a:cubicBezTo>
                    <a:pt x="101" y="345"/>
                    <a:pt x="153" y="378"/>
                    <a:pt x="209" y="378"/>
                  </a:cubicBezTo>
                  <a:cubicBezTo>
                    <a:pt x="240" y="378"/>
                    <a:pt x="272" y="368"/>
                    <a:pt x="305" y="347"/>
                  </a:cubicBezTo>
                  <a:cubicBezTo>
                    <a:pt x="396" y="286"/>
                    <a:pt x="426" y="164"/>
                    <a:pt x="365" y="73"/>
                  </a:cubicBezTo>
                  <a:cubicBezTo>
                    <a:pt x="332" y="23"/>
                    <a:pt x="280" y="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3" name="Google Shape;4073;p27"/>
            <p:cNvSpPr/>
            <p:nvPr/>
          </p:nvSpPr>
          <p:spPr>
            <a:xfrm>
              <a:off x="6660456" y="80"/>
              <a:ext cx="13562" cy="12774"/>
            </a:xfrm>
            <a:custGeom>
              <a:rect b="b" l="l" r="r" t="t"/>
              <a:pathLst>
                <a:path extrusionOk="0" h="373" w="396">
                  <a:moveTo>
                    <a:pt x="243" y="0"/>
                  </a:moveTo>
                  <a:cubicBezTo>
                    <a:pt x="122" y="0"/>
                    <a:pt x="30" y="61"/>
                    <a:pt x="0" y="152"/>
                  </a:cubicBezTo>
                  <a:cubicBezTo>
                    <a:pt x="0" y="243"/>
                    <a:pt x="61" y="365"/>
                    <a:pt x="152" y="365"/>
                  </a:cubicBezTo>
                  <a:cubicBezTo>
                    <a:pt x="174" y="370"/>
                    <a:pt x="194" y="373"/>
                    <a:pt x="213" y="373"/>
                  </a:cubicBezTo>
                  <a:cubicBezTo>
                    <a:pt x="303" y="373"/>
                    <a:pt x="365" y="318"/>
                    <a:pt x="365" y="243"/>
                  </a:cubicBezTo>
                  <a:cubicBezTo>
                    <a:pt x="395" y="122"/>
                    <a:pt x="334" y="3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4" name="Google Shape;4074;p27"/>
            <p:cNvSpPr/>
            <p:nvPr/>
          </p:nvSpPr>
          <p:spPr>
            <a:xfrm>
              <a:off x="6070201" y="52783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5" name="Google Shape;4075;p27"/>
            <p:cNvSpPr/>
            <p:nvPr/>
          </p:nvSpPr>
          <p:spPr>
            <a:xfrm>
              <a:off x="7441162" y="885926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6" name="Google Shape;4076;p27"/>
            <p:cNvSpPr/>
            <p:nvPr/>
          </p:nvSpPr>
          <p:spPr>
            <a:xfrm>
              <a:off x="7748260" y="10624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7" name="Google Shape;4077;p27"/>
            <p:cNvSpPr/>
            <p:nvPr/>
          </p:nvSpPr>
          <p:spPr>
            <a:xfrm>
              <a:off x="7974156" y="46433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8" name="Google Shape;4078;p27"/>
            <p:cNvSpPr/>
            <p:nvPr/>
          </p:nvSpPr>
          <p:spPr>
            <a:xfrm>
              <a:off x="8107413" y="325877"/>
              <a:ext cx="13562" cy="12809"/>
            </a:xfrm>
            <a:custGeom>
              <a:rect b="b" l="l" r="r" t="t"/>
              <a:pathLst>
                <a:path extrusionOk="0" h="374" w="396">
                  <a:moveTo>
                    <a:pt x="243" y="1"/>
                  </a:moveTo>
                  <a:cubicBezTo>
                    <a:pt x="122" y="1"/>
                    <a:pt x="30" y="62"/>
                    <a:pt x="0" y="153"/>
                  </a:cubicBezTo>
                  <a:cubicBezTo>
                    <a:pt x="0" y="244"/>
                    <a:pt x="61" y="366"/>
                    <a:pt x="152" y="366"/>
                  </a:cubicBezTo>
                  <a:cubicBezTo>
                    <a:pt x="168" y="371"/>
                    <a:pt x="185" y="374"/>
                    <a:pt x="202" y="374"/>
                  </a:cubicBezTo>
                  <a:cubicBezTo>
                    <a:pt x="282" y="374"/>
                    <a:pt x="365" y="319"/>
                    <a:pt x="365" y="244"/>
                  </a:cubicBezTo>
                  <a:cubicBezTo>
                    <a:pt x="395" y="122"/>
                    <a:pt x="334" y="3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9" name="Google Shape;4079;p27"/>
            <p:cNvSpPr/>
            <p:nvPr/>
          </p:nvSpPr>
          <p:spPr>
            <a:xfrm>
              <a:off x="8055357" y="3441509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62"/>
                    <a:pt x="0" y="183"/>
                  </a:cubicBezTo>
                  <a:cubicBezTo>
                    <a:pt x="0" y="274"/>
                    <a:pt x="61" y="366"/>
                    <a:pt x="183" y="366"/>
                  </a:cubicBezTo>
                  <a:cubicBezTo>
                    <a:pt x="274" y="366"/>
                    <a:pt x="365" y="274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0" name="Google Shape;4080;p27"/>
            <p:cNvSpPr/>
            <p:nvPr/>
          </p:nvSpPr>
          <p:spPr>
            <a:xfrm>
              <a:off x="8463416" y="35934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1" name="Google Shape;4081;p27"/>
            <p:cNvSpPr/>
            <p:nvPr/>
          </p:nvSpPr>
          <p:spPr>
            <a:xfrm>
              <a:off x="9203539" y="2637891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2" name="Google Shape;4082;p27"/>
            <p:cNvSpPr/>
            <p:nvPr/>
          </p:nvSpPr>
          <p:spPr>
            <a:xfrm>
              <a:off x="5119798" y="4255572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3" name="Google Shape;4083;p27"/>
            <p:cNvSpPr/>
            <p:nvPr/>
          </p:nvSpPr>
          <p:spPr>
            <a:xfrm>
              <a:off x="5703787" y="4329478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4" name="Google Shape;4084;p27"/>
            <p:cNvSpPr/>
            <p:nvPr/>
          </p:nvSpPr>
          <p:spPr>
            <a:xfrm>
              <a:off x="487447" y="3038655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1" y="122"/>
                    <a:pt x="1" y="335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22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5" name="Google Shape;4085;p27"/>
            <p:cNvSpPr/>
            <p:nvPr/>
          </p:nvSpPr>
          <p:spPr>
            <a:xfrm>
              <a:off x="429158" y="3971386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6" name="Google Shape;4086;p27"/>
            <p:cNvSpPr/>
            <p:nvPr/>
          </p:nvSpPr>
          <p:spPr>
            <a:xfrm>
              <a:off x="136650" y="453349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5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7" name="Google Shape;4087;p27"/>
            <p:cNvSpPr/>
            <p:nvPr/>
          </p:nvSpPr>
          <p:spPr>
            <a:xfrm>
              <a:off x="669610" y="411087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62" y="0"/>
                    <a:pt x="1" y="91"/>
                    <a:pt x="1" y="213"/>
                  </a:cubicBezTo>
                  <a:cubicBezTo>
                    <a:pt x="1" y="304"/>
                    <a:pt x="62" y="395"/>
                    <a:pt x="183" y="395"/>
                  </a:cubicBezTo>
                  <a:cubicBezTo>
                    <a:pt x="274" y="395"/>
                    <a:pt x="366" y="304"/>
                    <a:pt x="366" y="213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8" name="Google Shape;4088;p27"/>
            <p:cNvSpPr/>
            <p:nvPr/>
          </p:nvSpPr>
          <p:spPr>
            <a:xfrm>
              <a:off x="1019379" y="3899535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66"/>
                    <a:pt x="183" y="366"/>
                  </a:cubicBezTo>
                  <a:cubicBezTo>
                    <a:pt x="274" y="366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9" name="Google Shape;4089;p27"/>
            <p:cNvSpPr/>
            <p:nvPr/>
          </p:nvSpPr>
          <p:spPr>
            <a:xfrm>
              <a:off x="982940" y="43127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74"/>
                    <a:pt x="62" y="366"/>
                    <a:pt x="183" y="366"/>
                  </a:cubicBezTo>
                  <a:cubicBezTo>
                    <a:pt x="274" y="366"/>
                    <a:pt x="366" y="274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0" name="Google Shape;4090;p27"/>
            <p:cNvSpPr/>
            <p:nvPr/>
          </p:nvSpPr>
          <p:spPr>
            <a:xfrm>
              <a:off x="772660" y="4943638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1" name="Google Shape;4091;p27"/>
            <p:cNvSpPr/>
            <p:nvPr/>
          </p:nvSpPr>
          <p:spPr>
            <a:xfrm>
              <a:off x="1526345" y="4595958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2" name="Google Shape;4092;p27"/>
            <p:cNvSpPr/>
            <p:nvPr/>
          </p:nvSpPr>
          <p:spPr>
            <a:xfrm>
              <a:off x="801839" y="3973201"/>
              <a:ext cx="14589" cy="12980"/>
            </a:xfrm>
            <a:custGeom>
              <a:rect b="b" l="l" r="r" t="t"/>
              <a:pathLst>
                <a:path extrusionOk="0" h="379" w="426">
                  <a:moveTo>
                    <a:pt x="197" y="0"/>
                  </a:moveTo>
                  <a:cubicBezTo>
                    <a:pt x="122" y="0"/>
                    <a:pt x="56" y="59"/>
                    <a:pt x="30" y="160"/>
                  </a:cubicBezTo>
                  <a:cubicBezTo>
                    <a:pt x="0" y="251"/>
                    <a:pt x="61" y="342"/>
                    <a:pt x="182" y="373"/>
                  </a:cubicBezTo>
                  <a:cubicBezTo>
                    <a:pt x="195" y="377"/>
                    <a:pt x="207" y="379"/>
                    <a:pt x="219" y="379"/>
                  </a:cubicBezTo>
                  <a:cubicBezTo>
                    <a:pt x="297" y="379"/>
                    <a:pt x="369" y="300"/>
                    <a:pt x="395" y="221"/>
                  </a:cubicBezTo>
                  <a:cubicBezTo>
                    <a:pt x="426" y="130"/>
                    <a:pt x="334" y="38"/>
                    <a:pt x="243" y="8"/>
                  </a:cubicBezTo>
                  <a:cubicBezTo>
                    <a:pt x="228" y="3"/>
                    <a:pt x="212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3" name="Google Shape;4093;p27"/>
            <p:cNvSpPr/>
            <p:nvPr/>
          </p:nvSpPr>
          <p:spPr>
            <a:xfrm>
              <a:off x="635259" y="4899939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274" y="395"/>
                    <a:pt x="365" y="304"/>
                    <a:pt x="365" y="21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4" name="Google Shape;4094;p27"/>
            <p:cNvSpPr/>
            <p:nvPr/>
          </p:nvSpPr>
          <p:spPr>
            <a:xfrm>
              <a:off x="413541" y="3430070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92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5" name="Google Shape;4095;p27"/>
            <p:cNvSpPr/>
            <p:nvPr/>
          </p:nvSpPr>
          <p:spPr>
            <a:xfrm>
              <a:off x="821600" y="3582060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6" name="Google Shape;4096;p27"/>
            <p:cNvSpPr/>
            <p:nvPr/>
          </p:nvSpPr>
          <p:spPr>
            <a:xfrm>
              <a:off x="8424888" y="438153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7" name="Google Shape;4097;p27"/>
            <p:cNvSpPr/>
            <p:nvPr/>
          </p:nvSpPr>
          <p:spPr>
            <a:xfrm>
              <a:off x="7599386" y="4320094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8" name="Google Shape;4098;p27"/>
            <p:cNvSpPr/>
            <p:nvPr/>
          </p:nvSpPr>
          <p:spPr>
            <a:xfrm>
              <a:off x="7745143" y="4712399"/>
              <a:ext cx="22946" cy="22055"/>
            </a:xfrm>
            <a:custGeom>
              <a:rect b="b" l="l" r="r" t="t"/>
              <a:pathLst>
                <a:path extrusionOk="0" h="644" w="670">
                  <a:moveTo>
                    <a:pt x="381" y="1"/>
                  </a:moveTo>
                  <a:cubicBezTo>
                    <a:pt x="366" y="1"/>
                    <a:pt x="350" y="2"/>
                    <a:pt x="335" y="5"/>
                  </a:cubicBezTo>
                  <a:cubicBezTo>
                    <a:pt x="152" y="5"/>
                    <a:pt x="0" y="126"/>
                    <a:pt x="0" y="339"/>
                  </a:cubicBezTo>
                  <a:cubicBezTo>
                    <a:pt x="0" y="491"/>
                    <a:pt x="152" y="643"/>
                    <a:pt x="335" y="643"/>
                  </a:cubicBezTo>
                  <a:cubicBezTo>
                    <a:pt x="517" y="643"/>
                    <a:pt x="669" y="522"/>
                    <a:pt x="669" y="339"/>
                  </a:cubicBezTo>
                  <a:cubicBezTo>
                    <a:pt x="669" y="145"/>
                    <a:pt x="542" y="1"/>
                    <a:pt x="381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9" name="Google Shape;4099;p27"/>
            <p:cNvSpPr/>
            <p:nvPr/>
          </p:nvSpPr>
          <p:spPr>
            <a:xfrm>
              <a:off x="7838810" y="4460646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2"/>
                  </a:cubicBezTo>
                  <a:cubicBezTo>
                    <a:pt x="36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0" name="Google Shape;4100;p27"/>
            <p:cNvSpPr/>
            <p:nvPr/>
          </p:nvSpPr>
          <p:spPr>
            <a:xfrm>
              <a:off x="970474" y="465842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1" name="Google Shape;4101;p27"/>
            <p:cNvSpPr/>
            <p:nvPr/>
          </p:nvSpPr>
          <p:spPr>
            <a:xfrm>
              <a:off x="2298763" y="4984256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2" y="0"/>
                  </a:moveTo>
                  <a:cubicBezTo>
                    <a:pt x="91" y="0"/>
                    <a:pt x="0" y="61"/>
                    <a:pt x="0" y="182"/>
                  </a:cubicBezTo>
                  <a:cubicBezTo>
                    <a:pt x="0" y="274"/>
                    <a:pt x="91" y="365"/>
                    <a:pt x="182" y="365"/>
                  </a:cubicBezTo>
                  <a:cubicBezTo>
                    <a:pt x="304" y="365"/>
                    <a:pt x="365" y="274"/>
                    <a:pt x="365" y="182"/>
                  </a:cubicBezTo>
                  <a:cubicBezTo>
                    <a:pt x="365" y="6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2" name="Google Shape;4102;p27"/>
            <p:cNvSpPr/>
            <p:nvPr/>
          </p:nvSpPr>
          <p:spPr>
            <a:xfrm>
              <a:off x="1578401" y="4862437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213" y="366"/>
                  </a:cubicBezTo>
                  <a:cubicBezTo>
                    <a:pt x="304" y="366"/>
                    <a:pt x="39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3" name="Google Shape;4103;p27"/>
            <p:cNvSpPr/>
            <p:nvPr/>
          </p:nvSpPr>
          <p:spPr>
            <a:xfrm>
              <a:off x="2117628" y="5031072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213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4" name="Google Shape;4104;p27"/>
            <p:cNvSpPr/>
            <p:nvPr/>
          </p:nvSpPr>
          <p:spPr>
            <a:xfrm>
              <a:off x="2418458" y="507271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5" name="Google Shape;4105;p27"/>
            <p:cNvSpPr/>
            <p:nvPr/>
          </p:nvSpPr>
          <p:spPr>
            <a:xfrm>
              <a:off x="8188580" y="4248277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92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66" y="304"/>
                    <a:pt x="366" y="183"/>
                  </a:cubicBezTo>
                  <a:cubicBezTo>
                    <a:pt x="36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6" name="Google Shape;4106;p27"/>
            <p:cNvSpPr/>
            <p:nvPr/>
          </p:nvSpPr>
          <p:spPr>
            <a:xfrm>
              <a:off x="8043884" y="438985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6" y="304"/>
                    <a:pt x="366" y="213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7" name="Google Shape;4107;p27"/>
            <p:cNvSpPr/>
            <p:nvPr/>
          </p:nvSpPr>
          <p:spPr>
            <a:xfrm>
              <a:off x="8152175" y="4661542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2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65"/>
                    <a:pt x="182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8" name="Google Shape;4108;p27"/>
            <p:cNvSpPr/>
            <p:nvPr/>
          </p:nvSpPr>
          <p:spPr>
            <a:xfrm>
              <a:off x="9119221" y="4245161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9" name="Google Shape;4109;p27"/>
            <p:cNvSpPr/>
            <p:nvPr/>
          </p:nvSpPr>
          <p:spPr>
            <a:xfrm>
              <a:off x="8573761" y="4660514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0" name="Google Shape;4110;p27"/>
            <p:cNvSpPr/>
            <p:nvPr/>
          </p:nvSpPr>
          <p:spPr>
            <a:xfrm>
              <a:off x="7964772" y="4500202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2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1" name="Google Shape;4111;p27"/>
            <p:cNvSpPr/>
            <p:nvPr/>
          </p:nvSpPr>
          <p:spPr>
            <a:xfrm>
              <a:off x="7972067" y="4321909"/>
              <a:ext cx="13562" cy="13014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1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5" y="300"/>
                    <a:pt x="365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2" name="Google Shape;4112;p27"/>
            <p:cNvSpPr/>
            <p:nvPr/>
          </p:nvSpPr>
          <p:spPr>
            <a:xfrm>
              <a:off x="9238951" y="3549765"/>
              <a:ext cx="46851" cy="45857"/>
            </a:xfrm>
            <a:custGeom>
              <a:rect b="b" l="l" r="r" t="t"/>
              <a:pathLst>
                <a:path extrusionOk="0" h="1339" w="1368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38"/>
                    <a:pt x="699" y="1338"/>
                  </a:cubicBezTo>
                  <a:cubicBezTo>
                    <a:pt x="1064" y="1338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3" name="Google Shape;4113;p27"/>
            <p:cNvSpPr/>
            <p:nvPr/>
          </p:nvSpPr>
          <p:spPr>
            <a:xfrm>
              <a:off x="9087988" y="4949906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4" name="Google Shape;4114;p27"/>
            <p:cNvSpPr/>
            <p:nvPr/>
          </p:nvSpPr>
          <p:spPr>
            <a:xfrm>
              <a:off x="8825686" y="473127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2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5" name="Google Shape;4115;p27"/>
            <p:cNvSpPr/>
            <p:nvPr/>
          </p:nvSpPr>
          <p:spPr>
            <a:xfrm>
              <a:off x="8266664" y="5006106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6" name="Google Shape;4116;p27"/>
            <p:cNvSpPr/>
            <p:nvPr/>
          </p:nvSpPr>
          <p:spPr>
            <a:xfrm>
              <a:off x="1883410" y="4455440"/>
              <a:ext cx="46851" cy="45823"/>
            </a:xfrm>
            <a:custGeom>
              <a:rect b="b" l="l" r="r" t="t"/>
              <a:pathLst>
                <a:path extrusionOk="0" h="1338" w="1368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7" name="Google Shape;4117;p27"/>
            <p:cNvSpPr/>
            <p:nvPr/>
          </p:nvSpPr>
          <p:spPr>
            <a:xfrm>
              <a:off x="1880259" y="500192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69"/>
                    <a:pt x="335" y="669"/>
                  </a:cubicBezTo>
                  <a:cubicBezTo>
                    <a:pt x="518" y="669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8" name="Google Shape;4118;p27"/>
            <p:cNvSpPr/>
            <p:nvPr/>
          </p:nvSpPr>
          <p:spPr>
            <a:xfrm>
              <a:off x="4898080" y="4390884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9" name="Google Shape;4119;p27"/>
            <p:cNvSpPr/>
            <p:nvPr/>
          </p:nvSpPr>
          <p:spPr>
            <a:xfrm>
              <a:off x="2373697" y="452102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1" y="152"/>
                    <a:pt x="1" y="334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0" name="Google Shape;4120;p27"/>
            <p:cNvSpPr/>
            <p:nvPr/>
          </p:nvSpPr>
          <p:spPr>
            <a:xfrm>
              <a:off x="3220021" y="4300333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1" name="Google Shape;4121;p27"/>
            <p:cNvSpPr/>
            <p:nvPr/>
          </p:nvSpPr>
          <p:spPr>
            <a:xfrm>
              <a:off x="3009741" y="4930111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2" name="Google Shape;4122;p27"/>
            <p:cNvSpPr/>
            <p:nvPr/>
          </p:nvSpPr>
          <p:spPr>
            <a:xfrm>
              <a:off x="3664519" y="4639692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3" name="Google Shape;4123;p27"/>
            <p:cNvSpPr/>
            <p:nvPr/>
          </p:nvSpPr>
          <p:spPr>
            <a:xfrm>
              <a:off x="2872340" y="4887438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4" name="Google Shape;4124;p27"/>
            <p:cNvSpPr/>
            <p:nvPr/>
          </p:nvSpPr>
          <p:spPr>
            <a:xfrm>
              <a:off x="4584715" y="4807265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275" y="1"/>
                    <a:pt x="1" y="274"/>
                    <a:pt x="1" y="670"/>
                  </a:cubicBezTo>
                  <a:cubicBezTo>
                    <a:pt x="1" y="1034"/>
                    <a:pt x="275" y="1338"/>
                    <a:pt x="670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5" name="Google Shape;4125;p27"/>
            <p:cNvSpPr/>
            <p:nvPr/>
          </p:nvSpPr>
          <p:spPr>
            <a:xfrm>
              <a:off x="3842504" y="4588663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6" name="Google Shape;4126;p27"/>
            <p:cNvSpPr/>
            <p:nvPr/>
          </p:nvSpPr>
          <p:spPr>
            <a:xfrm>
              <a:off x="5542447" y="4636541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7" name="Google Shape;4127;p27"/>
            <p:cNvSpPr/>
            <p:nvPr/>
          </p:nvSpPr>
          <p:spPr>
            <a:xfrm>
              <a:off x="4485843" y="4584519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96" y="304"/>
                    <a:pt x="396" y="183"/>
                  </a:cubicBezTo>
                  <a:cubicBezTo>
                    <a:pt x="396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8" name="Google Shape;4128;p27"/>
            <p:cNvSpPr/>
            <p:nvPr/>
          </p:nvSpPr>
          <p:spPr>
            <a:xfrm>
              <a:off x="4916813" y="4322183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3" y="0"/>
                  </a:moveTo>
                  <a:cubicBezTo>
                    <a:pt x="91" y="0"/>
                    <a:pt x="0" y="6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95" y="274"/>
                    <a:pt x="395" y="183"/>
                  </a:cubicBezTo>
                  <a:cubicBezTo>
                    <a:pt x="39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9" name="Google Shape;4129;p27"/>
            <p:cNvSpPr/>
            <p:nvPr/>
          </p:nvSpPr>
          <p:spPr>
            <a:xfrm>
              <a:off x="4117340" y="4989461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0" name="Google Shape;4130;p27"/>
            <p:cNvSpPr/>
            <p:nvPr/>
          </p:nvSpPr>
          <p:spPr>
            <a:xfrm>
              <a:off x="3389683" y="461780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1" name="Google Shape;4131;p27"/>
          <p:cNvGrpSpPr/>
          <p:nvPr/>
        </p:nvGrpSpPr>
        <p:grpSpPr>
          <a:xfrm>
            <a:off x="279425" y="222499"/>
            <a:ext cx="8485712" cy="4552258"/>
            <a:chOff x="279425" y="222499"/>
            <a:chExt cx="8485712" cy="4552258"/>
          </a:xfrm>
        </p:grpSpPr>
        <p:sp>
          <p:nvSpPr>
            <p:cNvPr id="4132" name="Google Shape;4132;p27"/>
            <p:cNvSpPr/>
            <p:nvPr/>
          </p:nvSpPr>
          <p:spPr>
            <a:xfrm>
              <a:off x="8424000" y="4504427"/>
              <a:ext cx="341137" cy="270330"/>
            </a:xfrm>
            <a:custGeom>
              <a:rect b="b" l="l" r="r" t="t"/>
              <a:pathLst>
                <a:path extrusionOk="0" h="5959" w="11521">
                  <a:moveTo>
                    <a:pt x="11430" y="213"/>
                  </a:moveTo>
                  <a:cubicBezTo>
                    <a:pt x="11521" y="426"/>
                    <a:pt x="882" y="5776"/>
                    <a:pt x="670" y="5867"/>
                  </a:cubicBezTo>
                  <a:cubicBezTo>
                    <a:pt x="457" y="5958"/>
                    <a:pt x="183" y="5867"/>
                    <a:pt x="92" y="5685"/>
                  </a:cubicBezTo>
                  <a:cubicBezTo>
                    <a:pt x="1" y="5472"/>
                    <a:pt x="92" y="5198"/>
                    <a:pt x="274" y="5107"/>
                  </a:cubicBezTo>
                  <a:cubicBezTo>
                    <a:pt x="487" y="5016"/>
                    <a:pt x="11308" y="1"/>
                    <a:pt x="11430" y="213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85738" rotWithShape="0" algn="bl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3" name="Google Shape;4133;p27"/>
            <p:cNvSpPr/>
            <p:nvPr/>
          </p:nvSpPr>
          <p:spPr>
            <a:xfrm flipH="1">
              <a:off x="279425" y="222499"/>
              <a:ext cx="529044" cy="373719"/>
            </a:xfrm>
            <a:custGeom>
              <a:rect b="b" l="l" r="r" t="t"/>
              <a:pathLst>
                <a:path extrusionOk="0" h="5959" w="11521">
                  <a:moveTo>
                    <a:pt x="11430" y="213"/>
                  </a:moveTo>
                  <a:cubicBezTo>
                    <a:pt x="11521" y="426"/>
                    <a:pt x="882" y="5776"/>
                    <a:pt x="670" y="5867"/>
                  </a:cubicBezTo>
                  <a:cubicBezTo>
                    <a:pt x="457" y="5958"/>
                    <a:pt x="183" y="5867"/>
                    <a:pt x="92" y="5685"/>
                  </a:cubicBezTo>
                  <a:cubicBezTo>
                    <a:pt x="1" y="5472"/>
                    <a:pt x="92" y="5198"/>
                    <a:pt x="274" y="5107"/>
                  </a:cubicBezTo>
                  <a:cubicBezTo>
                    <a:pt x="487" y="5016"/>
                    <a:pt x="11308" y="1"/>
                    <a:pt x="11430" y="213"/>
                  </a:cubicBezTo>
                  <a:close/>
                </a:path>
              </a:pathLst>
            </a:custGeom>
            <a:solidFill>
              <a:srgbClr val="FFFFFF">
                <a:alpha val="57230"/>
              </a:srgbClr>
            </a:solidFill>
            <a:ln>
              <a:noFill/>
            </a:ln>
            <a:effectLst>
              <a:outerShdw blurRad="185738" rotWithShape="0" algn="bl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134" name="Shape 4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5" name="Google Shape;4135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6" name="Google Shape;4136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37" name="Google Shape;4137;p28"/>
          <p:cNvSpPr txBox="1"/>
          <p:nvPr>
            <p:ph idx="1" type="subTitle"/>
          </p:nvPr>
        </p:nvSpPr>
        <p:spPr>
          <a:xfrm>
            <a:off x="1114525" y="2172341"/>
            <a:ext cx="197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38" name="Google Shape;4138;p28"/>
          <p:cNvSpPr txBox="1"/>
          <p:nvPr>
            <p:ph idx="2" type="subTitle"/>
          </p:nvPr>
        </p:nvSpPr>
        <p:spPr>
          <a:xfrm>
            <a:off x="3584450" y="2172342"/>
            <a:ext cx="1975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39" name="Google Shape;4139;p28"/>
          <p:cNvSpPr txBox="1"/>
          <p:nvPr>
            <p:ph idx="3" type="subTitle"/>
          </p:nvPr>
        </p:nvSpPr>
        <p:spPr>
          <a:xfrm>
            <a:off x="1114575" y="4024901"/>
            <a:ext cx="197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40" name="Google Shape;4140;p28"/>
          <p:cNvSpPr txBox="1"/>
          <p:nvPr>
            <p:ph idx="4" type="subTitle"/>
          </p:nvPr>
        </p:nvSpPr>
        <p:spPr>
          <a:xfrm>
            <a:off x="3584500" y="4024904"/>
            <a:ext cx="1975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41" name="Google Shape;4141;p28"/>
          <p:cNvSpPr txBox="1"/>
          <p:nvPr>
            <p:ph idx="5" type="subTitle"/>
          </p:nvPr>
        </p:nvSpPr>
        <p:spPr>
          <a:xfrm>
            <a:off x="6054295" y="2172332"/>
            <a:ext cx="1975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42" name="Google Shape;4142;p28"/>
          <p:cNvSpPr txBox="1"/>
          <p:nvPr>
            <p:ph idx="6" type="subTitle"/>
          </p:nvPr>
        </p:nvSpPr>
        <p:spPr>
          <a:xfrm>
            <a:off x="6054345" y="4024907"/>
            <a:ext cx="19752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43" name="Google Shape;4143;p28"/>
          <p:cNvSpPr txBox="1"/>
          <p:nvPr>
            <p:ph idx="7" type="subTitle"/>
          </p:nvPr>
        </p:nvSpPr>
        <p:spPr>
          <a:xfrm>
            <a:off x="1113050" y="1729069"/>
            <a:ext cx="19782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44" name="Google Shape;4144;p28"/>
          <p:cNvSpPr txBox="1"/>
          <p:nvPr>
            <p:ph idx="8" type="subTitle"/>
          </p:nvPr>
        </p:nvSpPr>
        <p:spPr>
          <a:xfrm>
            <a:off x="3582952" y="1729069"/>
            <a:ext cx="19782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45" name="Google Shape;4145;p28"/>
          <p:cNvSpPr txBox="1"/>
          <p:nvPr>
            <p:ph idx="9" type="subTitle"/>
          </p:nvPr>
        </p:nvSpPr>
        <p:spPr>
          <a:xfrm>
            <a:off x="6052821" y="1729050"/>
            <a:ext cx="19782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46" name="Google Shape;4146;p28"/>
          <p:cNvSpPr txBox="1"/>
          <p:nvPr>
            <p:ph idx="13" type="subTitle"/>
          </p:nvPr>
        </p:nvSpPr>
        <p:spPr>
          <a:xfrm>
            <a:off x="1113050" y="3762272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47" name="Google Shape;4147;p28"/>
          <p:cNvSpPr txBox="1"/>
          <p:nvPr>
            <p:ph idx="14" type="subTitle"/>
          </p:nvPr>
        </p:nvSpPr>
        <p:spPr>
          <a:xfrm>
            <a:off x="3583000" y="3762275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48" name="Google Shape;4148;p28"/>
          <p:cNvSpPr txBox="1"/>
          <p:nvPr>
            <p:ph idx="15" type="subTitle"/>
          </p:nvPr>
        </p:nvSpPr>
        <p:spPr>
          <a:xfrm>
            <a:off x="6052821" y="3762275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4149" name="Google Shape;4149;p28"/>
          <p:cNvGrpSpPr/>
          <p:nvPr/>
        </p:nvGrpSpPr>
        <p:grpSpPr>
          <a:xfrm>
            <a:off x="276" y="80"/>
            <a:ext cx="9353198" cy="5143461"/>
            <a:chOff x="276" y="80"/>
            <a:chExt cx="9353198" cy="5143461"/>
          </a:xfrm>
        </p:grpSpPr>
        <p:sp>
          <p:nvSpPr>
            <p:cNvPr id="4150" name="Google Shape;4150;p28"/>
            <p:cNvSpPr/>
            <p:nvPr/>
          </p:nvSpPr>
          <p:spPr>
            <a:xfrm>
              <a:off x="464536" y="309232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274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1" name="Google Shape;4151;p28"/>
            <p:cNvSpPr/>
            <p:nvPr/>
          </p:nvSpPr>
          <p:spPr>
            <a:xfrm>
              <a:off x="1128697" y="450812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8" y="1034"/>
                    <a:pt x="1338" y="669"/>
                  </a:cubicBezTo>
                  <a:cubicBezTo>
                    <a:pt x="133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2" name="Google Shape;4152;p28"/>
            <p:cNvSpPr/>
            <p:nvPr/>
          </p:nvSpPr>
          <p:spPr>
            <a:xfrm>
              <a:off x="1304" y="47958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69" y="0"/>
                  </a:moveTo>
                  <a:cubicBezTo>
                    <a:pt x="274" y="0"/>
                    <a:pt x="1" y="304"/>
                    <a:pt x="1" y="669"/>
                  </a:cubicBezTo>
                  <a:cubicBezTo>
                    <a:pt x="1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3" name="Google Shape;4153;p28"/>
            <p:cNvSpPr/>
            <p:nvPr/>
          </p:nvSpPr>
          <p:spPr>
            <a:xfrm>
              <a:off x="2801551" y="38522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4" name="Google Shape;4154;p28"/>
            <p:cNvSpPr/>
            <p:nvPr/>
          </p:nvSpPr>
          <p:spPr>
            <a:xfrm>
              <a:off x="722693" y="147892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4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5" name="Google Shape;4155;p28"/>
            <p:cNvSpPr/>
            <p:nvPr/>
          </p:nvSpPr>
          <p:spPr>
            <a:xfrm>
              <a:off x="1195309" y="89466"/>
              <a:ext cx="22946" cy="23049"/>
            </a:xfrm>
            <a:custGeom>
              <a:rect b="b" l="l" r="r" t="t"/>
              <a:pathLst>
                <a:path extrusionOk="0" h="673" w="670">
                  <a:moveTo>
                    <a:pt x="381" y="0"/>
                  </a:moveTo>
                  <a:cubicBezTo>
                    <a:pt x="366" y="0"/>
                    <a:pt x="351" y="1"/>
                    <a:pt x="335" y="4"/>
                  </a:cubicBezTo>
                  <a:cubicBezTo>
                    <a:pt x="153" y="4"/>
                    <a:pt x="1" y="126"/>
                    <a:pt x="1" y="338"/>
                  </a:cubicBezTo>
                  <a:cubicBezTo>
                    <a:pt x="1" y="521"/>
                    <a:pt x="153" y="673"/>
                    <a:pt x="335" y="673"/>
                  </a:cubicBezTo>
                  <a:cubicBezTo>
                    <a:pt x="517" y="673"/>
                    <a:pt x="669" y="521"/>
                    <a:pt x="669" y="338"/>
                  </a:cubicBezTo>
                  <a:cubicBezTo>
                    <a:pt x="669" y="144"/>
                    <a:pt x="542" y="0"/>
                    <a:pt x="381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6" name="Google Shape;4156;p28"/>
            <p:cNvSpPr/>
            <p:nvPr/>
          </p:nvSpPr>
          <p:spPr>
            <a:xfrm>
              <a:off x="718549" y="792259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2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7" name="Google Shape;4157;p28"/>
            <p:cNvSpPr/>
            <p:nvPr/>
          </p:nvSpPr>
          <p:spPr>
            <a:xfrm>
              <a:off x="420836" y="119925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22" y="1"/>
                    <a:pt x="0" y="153"/>
                    <a:pt x="0" y="335"/>
                  </a:cubicBezTo>
                  <a:cubicBezTo>
                    <a:pt x="0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8" name="Google Shape;4158;p28"/>
            <p:cNvSpPr/>
            <p:nvPr/>
          </p:nvSpPr>
          <p:spPr>
            <a:xfrm>
              <a:off x="2260235" y="5525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669" y="517"/>
                    <a:pt x="669" y="334"/>
                  </a:cubicBezTo>
                  <a:cubicBezTo>
                    <a:pt x="669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9" name="Google Shape;4159;p28"/>
            <p:cNvSpPr/>
            <p:nvPr/>
          </p:nvSpPr>
          <p:spPr>
            <a:xfrm>
              <a:off x="452070" y="2012258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7" y="1034"/>
                    <a:pt x="1337" y="669"/>
                  </a:cubicBezTo>
                  <a:cubicBezTo>
                    <a:pt x="1337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28"/>
            <p:cNvSpPr/>
            <p:nvPr/>
          </p:nvSpPr>
          <p:spPr>
            <a:xfrm>
              <a:off x="278195" y="3216674"/>
              <a:ext cx="45857" cy="46885"/>
            </a:xfrm>
            <a:custGeom>
              <a:rect b="b" l="l" r="r" t="t"/>
              <a:pathLst>
                <a:path extrusionOk="0" h="1369" w="1339">
                  <a:moveTo>
                    <a:pt x="670" y="0"/>
                  </a:moveTo>
                  <a:cubicBezTo>
                    <a:pt x="305" y="0"/>
                    <a:pt x="1" y="304"/>
                    <a:pt x="1" y="699"/>
                  </a:cubicBezTo>
                  <a:cubicBezTo>
                    <a:pt x="1" y="1064"/>
                    <a:pt x="305" y="1368"/>
                    <a:pt x="670" y="1368"/>
                  </a:cubicBezTo>
                  <a:cubicBezTo>
                    <a:pt x="1034" y="1368"/>
                    <a:pt x="1338" y="1064"/>
                    <a:pt x="1338" y="699"/>
                  </a:cubicBezTo>
                  <a:cubicBezTo>
                    <a:pt x="1338" y="304"/>
                    <a:pt x="1034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1" name="Google Shape;4161;p28"/>
            <p:cNvSpPr/>
            <p:nvPr/>
          </p:nvSpPr>
          <p:spPr>
            <a:xfrm>
              <a:off x="276" y="1910235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2" name="Google Shape;4162;p28"/>
            <p:cNvSpPr/>
            <p:nvPr/>
          </p:nvSpPr>
          <p:spPr>
            <a:xfrm>
              <a:off x="52333" y="912982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3" name="Google Shape;4163;p28"/>
            <p:cNvSpPr/>
            <p:nvPr/>
          </p:nvSpPr>
          <p:spPr>
            <a:xfrm>
              <a:off x="629026" y="1801978"/>
              <a:ext cx="13562" cy="13562"/>
            </a:xfrm>
            <a:custGeom>
              <a:rect b="b" l="l" r="r" t="t"/>
              <a:pathLst>
                <a:path extrusionOk="0" h="396" w="39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4" name="Google Shape;4164;p28"/>
            <p:cNvSpPr/>
            <p:nvPr/>
          </p:nvSpPr>
          <p:spPr>
            <a:xfrm>
              <a:off x="19010" y="310632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5" name="Google Shape;4165;p28"/>
            <p:cNvSpPr/>
            <p:nvPr/>
          </p:nvSpPr>
          <p:spPr>
            <a:xfrm>
              <a:off x="492653" y="3066773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28"/>
            <p:cNvSpPr/>
            <p:nvPr/>
          </p:nvSpPr>
          <p:spPr>
            <a:xfrm>
              <a:off x="568648" y="356644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28"/>
            <p:cNvSpPr/>
            <p:nvPr/>
          </p:nvSpPr>
          <p:spPr>
            <a:xfrm>
              <a:off x="3313688" y="309232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28"/>
            <p:cNvSpPr/>
            <p:nvPr/>
          </p:nvSpPr>
          <p:spPr>
            <a:xfrm>
              <a:off x="4561838" y="291526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cubicBezTo>
                    <a:pt x="0" y="1034"/>
                    <a:pt x="274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28"/>
            <p:cNvSpPr/>
            <p:nvPr/>
          </p:nvSpPr>
          <p:spPr>
            <a:xfrm>
              <a:off x="2849429" y="47958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0" name="Google Shape;4170;p28"/>
            <p:cNvSpPr/>
            <p:nvPr/>
          </p:nvSpPr>
          <p:spPr>
            <a:xfrm>
              <a:off x="5650703" y="38522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274" y="0"/>
                    <a:pt x="0" y="304"/>
                    <a:pt x="0" y="669"/>
                  </a:cubicBezTo>
                  <a:cubicBezTo>
                    <a:pt x="0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1" name="Google Shape;4171;p28"/>
            <p:cNvSpPr/>
            <p:nvPr/>
          </p:nvSpPr>
          <p:spPr>
            <a:xfrm>
              <a:off x="3571846" y="148920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2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22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2" name="Google Shape;4172;p28"/>
            <p:cNvSpPr/>
            <p:nvPr/>
          </p:nvSpPr>
          <p:spPr>
            <a:xfrm>
              <a:off x="4044461" y="8960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2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28"/>
            <p:cNvSpPr/>
            <p:nvPr/>
          </p:nvSpPr>
          <p:spPr>
            <a:xfrm>
              <a:off x="5109387" y="5525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4" name="Google Shape;4174;p28"/>
            <p:cNvSpPr/>
            <p:nvPr/>
          </p:nvSpPr>
          <p:spPr>
            <a:xfrm>
              <a:off x="1129725" y="31443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5" y="304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5" name="Google Shape;4175;p28"/>
            <p:cNvSpPr/>
            <p:nvPr/>
          </p:nvSpPr>
          <p:spPr>
            <a:xfrm>
              <a:off x="8110530" y="330055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6" name="Google Shape;4176;p28"/>
            <p:cNvSpPr/>
            <p:nvPr/>
          </p:nvSpPr>
          <p:spPr>
            <a:xfrm>
              <a:off x="8873564" y="9792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7" name="Google Shape;4177;p28"/>
            <p:cNvSpPr/>
            <p:nvPr/>
          </p:nvSpPr>
          <p:spPr>
            <a:xfrm>
              <a:off x="8815275" y="1030622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8" name="Google Shape;4178;p28"/>
            <p:cNvSpPr/>
            <p:nvPr/>
          </p:nvSpPr>
          <p:spPr>
            <a:xfrm>
              <a:off x="8521705" y="1592760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9" name="Google Shape;4179;p28"/>
            <p:cNvSpPr/>
            <p:nvPr/>
          </p:nvSpPr>
          <p:spPr>
            <a:xfrm>
              <a:off x="9054699" y="1170112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213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65" y="305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0" name="Google Shape;4180;p28"/>
            <p:cNvSpPr/>
            <p:nvPr/>
          </p:nvSpPr>
          <p:spPr>
            <a:xfrm>
              <a:off x="9187922" y="1032437"/>
              <a:ext cx="13562" cy="13014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2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6" y="300"/>
                    <a:pt x="366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1" name="Google Shape;4181;p28"/>
            <p:cNvSpPr/>
            <p:nvPr/>
          </p:nvSpPr>
          <p:spPr>
            <a:xfrm>
              <a:off x="8799658" y="489306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2" name="Google Shape;4182;p28"/>
            <p:cNvSpPr/>
            <p:nvPr/>
          </p:nvSpPr>
          <p:spPr>
            <a:xfrm>
              <a:off x="9207717" y="641296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3" name="Google Shape;4183;p28"/>
            <p:cNvSpPr/>
            <p:nvPr/>
          </p:nvSpPr>
          <p:spPr>
            <a:xfrm>
              <a:off x="8350981" y="608008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2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4" name="Google Shape;4184;p28"/>
            <p:cNvSpPr/>
            <p:nvPr/>
          </p:nvSpPr>
          <p:spPr>
            <a:xfrm>
              <a:off x="9061960" y="2302711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5" name="Google Shape;4185;p28"/>
            <p:cNvSpPr/>
            <p:nvPr/>
          </p:nvSpPr>
          <p:spPr>
            <a:xfrm>
              <a:off x="8768424" y="2864815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3"/>
                    <a:pt x="54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6" name="Google Shape;4186;p28"/>
            <p:cNvSpPr/>
            <p:nvPr/>
          </p:nvSpPr>
          <p:spPr>
            <a:xfrm>
              <a:off x="8461327" y="3144857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5" y="304"/>
                    <a:pt x="365" y="182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7" name="Google Shape;4187;p28"/>
            <p:cNvSpPr/>
            <p:nvPr/>
          </p:nvSpPr>
          <p:spPr>
            <a:xfrm>
              <a:off x="4773145" y="35399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5" y="305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8" name="Google Shape;4188;p28"/>
            <p:cNvSpPr/>
            <p:nvPr/>
          </p:nvSpPr>
          <p:spPr>
            <a:xfrm>
              <a:off x="7493219" y="249881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1" y="62"/>
                    <a:pt x="1" y="183"/>
                  </a:cubicBezTo>
                  <a:cubicBezTo>
                    <a:pt x="1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9" name="Google Shape;4189;p28"/>
            <p:cNvSpPr/>
            <p:nvPr/>
          </p:nvSpPr>
          <p:spPr>
            <a:xfrm>
              <a:off x="6829091" y="600713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0" name="Google Shape;4190;p28"/>
            <p:cNvSpPr/>
            <p:nvPr/>
          </p:nvSpPr>
          <p:spPr>
            <a:xfrm>
              <a:off x="2440308" y="23844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1" name="Google Shape;4191;p28"/>
            <p:cNvSpPr/>
            <p:nvPr/>
          </p:nvSpPr>
          <p:spPr>
            <a:xfrm>
              <a:off x="9306589" y="1225285"/>
              <a:ext cx="46885" cy="45857"/>
            </a:xfrm>
            <a:custGeom>
              <a:rect b="b" l="l" r="r" t="t"/>
              <a:pathLst>
                <a:path extrusionOk="0" h="1339" w="136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2" name="Google Shape;4192;p28"/>
            <p:cNvSpPr/>
            <p:nvPr/>
          </p:nvSpPr>
          <p:spPr>
            <a:xfrm>
              <a:off x="7383935" y="53615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4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3" name="Google Shape;4193;p28"/>
            <p:cNvSpPr/>
            <p:nvPr/>
          </p:nvSpPr>
          <p:spPr>
            <a:xfrm>
              <a:off x="7240266" y="135392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4" name="Google Shape;4194;p28"/>
            <p:cNvSpPr/>
            <p:nvPr/>
          </p:nvSpPr>
          <p:spPr>
            <a:xfrm>
              <a:off x="5949444" y="481144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5" name="Google Shape;4195;p28"/>
            <p:cNvSpPr/>
            <p:nvPr/>
          </p:nvSpPr>
          <p:spPr>
            <a:xfrm>
              <a:off x="6345037" y="4699008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6" name="Google Shape;4196;p28"/>
            <p:cNvSpPr/>
            <p:nvPr/>
          </p:nvSpPr>
          <p:spPr>
            <a:xfrm>
              <a:off x="8638284" y="15479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7" name="Google Shape;4197;p28"/>
            <p:cNvSpPr/>
            <p:nvPr/>
          </p:nvSpPr>
          <p:spPr>
            <a:xfrm>
              <a:off x="8616434" y="2655597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8" name="Google Shape;4198;p28"/>
            <p:cNvSpPr/>
            <p:nvPr/>
          </p:nvSpPr>
          <p:spPr>
            <a:xfrm>
              <a:off x="6724979" y="4687570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9" name="Google Shape;4199;p28"/>
            <p:cNvSpPr/>
            <p:nvPr/>
          </p:nvSpPr>
          <p:spPr>
            <a:xfrm>
              <a:off x="8660168" y="3911008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0" name="Google Shape;4200;p28"/>
            <p:cNvSpPr/>
            <p:nvPr/>
          </p:nvSpPr>
          <p:spPr>
            <a:xfrm>
              <a:off x="9099461" y="3196879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1" name="Google Shape;4201;p28"/>
            <p:cNvSpPr/>
            <p:nvPr/>
          </p:nvSpPr>
          <p:spPr>
            <a:xfrm>
              <a:off x="8442593" y="3984640"/>
              <a:ext cx="14589" cy="13014"/>
            </a:xfrm>
            <a:custGeom>
              <a:rect b="b" l="l" r="r" t="t"/>
              <a:pathLst>
                <a:path extrusionOk="0" h="380" w="426">
                  <a:moveTo>
                    <a:pt x="196" y="0"/>
                  </a:moveTo>
                  <a:cubicBezTo>
                    <a:pt x="122" y="0"/>
                    <a:pt x="56" y="55"/>
                    <a:pt x="31" y="130"/>
                  </a:cubicBezTo>
                  <a:cubicBezTo>
                    <a:pt x="0" y="251"/>
                    <a:pt x="92" y="343"/>
                    <a:pt x="183" y="373"/>
                  </a:cubicBezTo>
                  <a:cubicBezTo>
                    <a:pt x="195" y="377"/>
                    <a:pt x="208" y="379"/>
                    <a:pt x="221" y="379"/>
                  </a:cubicBezTo>
                  <a:cubicBezTo>
                    <a:pt x="304" y="379"/>
                    <a:pt x="396" y="300"/>
                    <a:pt x="396" y="221"/>
                  </a:cubicBezTo>
                  <a:cubicBezTo>
                    <a:pt x="426" y="130"/>
                    <a:pt x="365" y="8"/>
                    <a:pt x="244" y="8"/>
                  </a:cubicBezTo>
                  <a:cubicBezTo>
                    <a:pt x="227" y="3"/>
                    <a:pt x="211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2" name="Google Shape;4202;p28"/>
            <p:cNvSpPr/>
            <p:nvPr/>
          </p:nvSpPr>
          <p:spPr>
            <a:xfrm>
              <a:off x="6694807" y="514306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61" y="0"/>
                    <a:pt x="0" y="92"/>
                    <a:pt x="0" y="183"/>
                  </a:cubicBezTo>
                  <a:cubicBezTo>
                    <a:pt x="0" y="304"/>
                    <a:pt x="61" y="396"/>
                    <a:pt x="182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3" name="Google Shape;4203;p28"/>
            <p:cNvSpPr/>
            <p:nvPr/>
          </p:nvSpPr>
          <p:spPr>
            <a:xfrm>
              <a:off x="7143449" y="57259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365" y="305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4" name="Google Shape;4204;p28"/>
            <p:cNvSpPr/>
            <p:nvPr/>
          </p:nvSpPr>
          <p:spPr>
            <a:xfrm>
              <a:off x="6977931" y="295294"/>
              <a:ext cx="14624" cy="12980"/>
            </a:xfrm>
            <a:custGeom>
              <a:rect b="b" l="l" r="r" t="t"/>
              <a:pathLst>
                <a:path extrusionOk="0" h="379" w="427">
                  <a:moveTo>
                    <a:pt x="225" y="0"/>
                  </a:moveTo>
                  <a:cubicBezTo>
                    <a:pt x="180" y="0"/>
                    <a:pt x="133" y="15"/>
                    <a:pt x="92" y="43"/>
                  </a:cubicBezTo>
                  <a:cubicBezTo>
                    <a:pt x="1" y="73"/>
                    <a:pt x="1" y="195"/>
                    <a:pt x="62" y="286"/>
                  </a:cubicBezTo>
                  <a:cubicBezTo>
                    <a:pt x="101" y="345"/>
                    <a:pt x="153" y="378"/>
                    <a:pt x="209" y="378"/>
                  </a:cubicBezTo>
                  <a:cubicBezTo>
                    <a:pt x="240" y="378"/>
                    <a:pt x="272" y="368"/>
                    <a:pt x="305" y="347"/>
                  </a:cubicBezTo>
                  <a:cubicBezTo>
                    <a:pt x="396" y="286"/>
                    <a:pt x="426" y="164"/>
                    <a:pt x="365" y="73"/>
                  </a:cubicBezTo>
                  <a:cubicBezTo>
                    <a:pt x="332" y="23"/>
                    <a:pt x="280" y="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5" name="Google Shape;4205;p28"/>
            <p:cNvSpPr/>
            <p:nvPr/>
          </p:nvSpPr>
          <p:spPr>
            <a:xfrm>
              <a:off x="6660456" y="80"/>
              <a:ext cx="13562" cy="12774"/>
            </a:xfrm>
            <a:custGeom>
              <a:rect b="b" l="l" r="r" t="t"/>
              <a:pathLst>
                <a:path extrusionOk="0" h="373" w="396">
                  <a:moveTo>
                    <a:pt x="243" y="0"/>
                  </a:moveTo>
                  <a:cubicBezTo>
                    <a:pt x="122" y="0"/>
                    <a:pt x="30" y="61"/>
                    <a:pt x="0" y="152"/>
                  </a:cubicBezTo>
                  <a:cubicBezTo>
                    <a:pt x="0" y="243"/>
                    <a:pt x="61" y="365"/>
                    <a:pt x="152" y="365"/>
                  </a:cubicBezTo>
                  <a:cubicBezTo>
                    <a:pt x="174" y="370"/>
                    <a:pt x="194" y="373"/>
                    <a:pt x="213" y="373"/>
                  </a:cubicBezTo>
                  <a:cubicBezTo>
                    <a:pt x="303" y="373"/>
                    <a:pt x="365" y="318"/>
                    <a:pt x="365" y="243"/>
                  </a:cubicBezTo>
                  <a:cubicBezTo>
                    <a:pt x="395" y="122"/>
                    <a:pt x="334" y="3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6" name="Google Shape;4206;p28"/>
            <p:cNvSpPr/>
            <p:nvPr/>
          </p:nvSpPr>
          <p:spPr>
            <a:xfrm>
              <a:off x="6070201" y="52783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7" name="Google Shape;4207;p28"/>
            <p:cNvSpPr/>
            <p:nvPr/>
          </p:nvSpPr>
          <p:spPr>
            <a:xfrm>
              <a:off x="7748260" y="10624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8" name="Google Shape;4208;p28"/>
            <p:cNvSpPr/>
            <p:nvPr/>
          </p:nvSpPr>
          <p:spPr>
            <a:xfrm>
              <a:off x="7974156" y="46433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9" name="Google Shape;4209;p28"/>
            <p:cNvSpPr/>
            <p:nvPr/>
          </p:nvSpPr>
          <p:spPr>
            <a:xfrm>
              <a:off x="8107413" y="325877"/>
              <a:ext cx="13562" cy="12809"/>
            </a:xfrm>
            <a:custGeom>
              <a:rect b="b" l="l" r="r" t="t"/>
              <a:pathLst>
                <a:path extrusionOk="0" h="374" w="396">
                  <a:moveTo>
                    <a:pt x="243" y="1"/>
                  </a:moveTo>
                  <a:cubicBezTo>
                    <a:pt x="122" y="1"/>
                    <a:pt x="30" y="62"/>
                    <a:pt x="0" y="153"/>
                  </a:cubicBezTo>
                  <a:cubicBezTo>
                    <a:pt x="0" y="244"/>
                    <a:pt x="61" y="366"/>
                    <a:pt x="152" y="366"/>
                  </a:cubicBezTo>
                  <a:cubicBezTo>
                    <a:pt x="168" y="371"/>
                    <a:pt x="185" y="374"/>
                    <a:pt x="202" y="374"/>
                  </a:cubicBezTo>
                  <a:cubicBezTo>
                    <a:pt x="282" y="374"/>
                    <a:pt x="365" y="319"/>
                    <a:pt x="365" y="244"/>
                  </a:cubicBezTo>
                  <a:cubicBezTo>
                    <a:pt x="395" y="122"/>
                    <a:pt x="334" y="3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0" name="Google Shape;4210;p28"/>
            <p:cNvSpPr/>
            <p:nvPr/>
          </p:nvSpPr>
          <p:spPr>
            <a:xfrm>
              <a:off x="8463416" y="35934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1" name="Google Shape;4211;p28"/>
            <p:cNvSpPr/>
            <p:nvPr/>
          </p:nvSpPr>
          <p:spPr>
            <a:xfrm>
              <a:off x="9203539" y="2637891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2" name="Google Shape;4212;p28"/>
            <p:cNvSpPr/>
            <p:nvPr/>
          </p:nvSpPr>
          <p:spPr>
            <a:xfrm>
              <a:off x="487447" y="3038655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1" y="122"/>
                    <a:pt x="1" y="335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22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3" name="Google Shape;4213;p28"/>
            <p:cNvSpPr/>
            <p:nvPr/>
          </p:nvSpPr>
          <p:spPr>
            <a:xfrm>
              <a:off x="429158" y="3971386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4" name="Google Shape;4214;p28"/>
            <p:cNvSpPr/>
            <p:nvPr/>
          </p:nvSpPr>
          <p:spPr>
            <a:xfrm>
              <a:off x="136650" y="453349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5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5" name="Google Shape;4215;p28"/>
            <p:cNvSpPr/>
            <p:nvPr/>
          </p:nvSpPr>
          <p:spPr>
            <a:xfrm>
              <a:off x="669610" y="411087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62" y="0"/>
                    <a:pt x="1" y="91"/>
                    <a:pt x="1" y="213"/>
                  </a:cubicBezTo>
                  <a:cubicBezTo>
                    <a:pt x="1" y="304"/>
                    <a:pt x="62" y="395"/>
                    <a:pt x="183" y="395"/>
                  </a:cubicBezTo>
                  <a:cubicBezTo>
                    <a:pt x="274" y="395"/>
                    <a:pt x="366" y="304"/>
                    <a:pt x="366" y="213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6" name="Google Shape;4216;p28"/>
            <p:cNvSpPr/>
            <p:nvPr/>
          </p:nvSpPr>
          <p:spPr>
            <a:xfrm>
              <a:off x="772660" y="4943638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7" name="Google Shape;4217;p28"/>
            <p:cNvSpPr/>
            <p:nvPr/>
          </p:nvSpPr>
          <p:spPr>
            <a:xfrm>
              <a:off x="1526345" y="4595958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8" name="Google Shape;4218;p28"/>
            <p:cNvSpPr/>
            <p:nvPr/>
          </p:nvSpPr>
          <p:spPr>
            <a:xfrm>
              <a:off x="635259" y="4899939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274" y="395"/>
                    <a:pt x="365" y="304"/>
                    <a:pt x="365" y="21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9" name="Google Shape;4219;p28"/>
            <p:cNvSpPr/>
            <p:nvPr/>
          </p:nvSpPr>
          <p:spPr>
            <a:xfrm>
              <a:off x="413541" y="3430070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92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0" name="Google Shape;4220;p28"/>
            <p:cNvSpPr/>
            <p:nvPr/>
          </p:nvSpPr>
          <p:spPr>
            <a:xfrm>
              <a:off x="8424888" y="438153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1" name="Google Shape;4221;p28"/>
            <p:cNvSpPr/>
            <p:nvPr/>
          </p:nvSpPr>
          <p:spPr>
            <a:xfrm>
              <a:off x="7745143" y="4712399"/>
              <a:ext cx="22946" cy="22055"/>
            </a:xfrm>
            <a:custGeom>
              <a:rect b="b" l="l" r="r" t="t"/>
              <a:pathLst>
                <a:path extrusionOk="0" h="644" w="670">
                  <a:moveTo>
                    <a:pt x="381" y="1"/>
                  </a:moveTo>
                  <a:cubicBezTo>
                    <a:pt x="366" y="1"/>
                    <a:pt x="350" y="2"/>
                    <a:pt x="335" y="5"/>
                  </a:cubicBezTo>
                  <a:cubicBezTo>
                    <a:pt x="152" y="5"/>
                    <a:pt x="0" y="126"/>
                    <a:pt x="0" y="339"/>
                  </a:cubicBezTo>
                  <a:cubicBezTo>
                    <a:pt x="0" y="491"/>
                    <a:pt x="152" y="643"/>
                    <a:pt x="335" y="643"/>
                  </a:cubicBezTo>
                  <a:cubicBezTo>
                    <a:pt x="517" y="643"/>
                    <a:pt x="669" y="522"/>
                    <a:pt x="669" y="339"/>
                  </a:cubicBezTo>
                  <a:cubicBezTo>
                    <a:pt x="669" y="145"/>
                    <a:pt x="542" y="1"/>
                    <a:pt x="381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2" name="Google Shape;4222;p28"/>
            <p:cNvSpPr/>
            <p:nvPr/>
          </p:nvSpPr>
          <p:spPr>
            <a:xfrm>
              <a:off x="970474" y="465842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3" name="Google Shape;4223;p28"/>
            <p:cNvSpPr/>
            <p:nvPr/>
          </p:nvSpPr>
          <p:spPr>
            <a:xfrm>
              <a:off x="2298763" y="4984256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2" y="0"/>
                  </a:moveTo>
                  <a:cubicBezTo>
                    <a:pt x="91" y="0"/>
                    <a:pt x="0" y="61"/>
                    <a:pt x="0" y="182"/>
                  </a:cubicBezTo>
                  <a:cubicBezTo>
                    <a:pt x="0" y="274"/>
                    <a:pt x="91" y="365"/>
                    <a:pt x="182" y="365"/>
                  </a:cubicBezTo>
                  <a:cubicBezTo>
                    <a:pt x="304" y="365"/>
                    <a:pt x="365" y="274"/>
                    <a:pt x="365" y="182"/>
                  </a:cubicBezTo>
                  <a:cubicBezTo>
                    <a:pt x="365" y="6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4" name="Google Shape;4224;p28"/>
            <p:cNvSpPr/>
            <p:nvPr/>
          </p:nvSpPr>
          <p:spPr>
            <a:xfrm>
              <a:off x="1578401" y="4862437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213" y="366"/>
                  </a:cubicBezTo>
                  <a:cubicBezTo>
                    <a:pt x="304" y="366"/>
                    <a:pt x="39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5" name="Google Shape;4225;p28"/>
            <p:cNvSpPr/>
            <p:nvPr/>
          </p:nvSpPr>
          <p:spPr>
            <a:xfrm>
              <a:off x="2117628" y="5031072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213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6" name="Google Shape;4226;p28"/>
            <p:cNvSpPr/>
            <p:nvPr/>
          </p:nvSpPr>
          <p:spPr>
            <a:xfrm>
              <a:off x="2418458" y="507271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7" name="Google Shape;4227;p28"/>
            <p:cNvSpPr/>
            <p:nvPr/>
          </p:nvSpPr>
          <p:spPr>
            <a:xfrm>
              <a:off x="3427150" y="5120595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8" y="670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8" name="Google Shape;4228;p28"/>
            <p:cNvSpPr/>
            <p:nvPr/>
          </p:nvSpPr>
          <p:spPr>
            <a:xfrm>
              <a:off x="8152175" y="4661542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2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65"/>
                    <a:pt x="182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9" name="Google Shape;4229;p28"/>
            <p:cNvSpPr/>
            <p:nvPr/>
          </p:nvSpPr>
          <p:spPr>
            <a:xfrm>
              <a:off x="9119221" y="4245161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0" name="Google Shape;4230;p28"/>
            <p:cNvSpPr/>
            <p:nvPr/>
          </p:nvSpPr>
          <p:spPr>
            <a:xfrm>
              <a:off x="8573761" y="4660514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1" name="Google Shape;4231;p28"/>
            <p:cNvSpPr/>
            <p:nvPr/>
          </p:nvSpPr>
          <p:spPr>
            <a:xfrm>
              <a:off x="9238951" y="3549765"/>
              <a:ext cx="46851" cy="45857"/>
            </a:xfrm>
            <a:custGeom>
              <a:rect b="b" l="l" r="r" t="t"/>
              <a:pathLst>
                <a:path extrusionOk="0" h="1339" w="1368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38"/>
                    <a:pt x="699" y="1338"/>
                  </a:cubicBezTo>
                  <a:cubicBezTo>
                    <a:pt x="1064" y="1338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2" name="Google Shape;4232;p28"/>
            <p:cNvSpPr/>
            <p:nvPr/>
          </p:nvSpPr>
          <p:spPr>
            <a:xfrm>
              <a:off x="9087988" y="4949906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3" name="Google Shape;4233;p28"/>
            <p:cNvSpPr/>
            <p:nvPr/>
          </p:nvSpPr>
          <p:spPr>
            <a:xfrm>
              <a:off x="8825686" y="473127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2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4" name="Google Shape;4234;p28"/>
            <p:cNvSpPr/>
            <p:nvPr/>
          </p:nvSpPr>
          <p:spPr>
            <a:xfrm>
              <a:off x="8266664" y="5006106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5" name="Google Shape;4235;p28"/>
            <p:cNvSpPr/>
            <p:nvPr/>
          </p:nvSpPr>
          <p:spPr>
            <a:xfrm>
              <a:off x="1880259" y="500192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69"/>
                    <a:pt x="335" y="669"/>
                  </a:cubicBezTo>
                  <a:cubicBezTo>
                    <a:pt x="518" y="669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6" name="Google Shape;4236;p28"/>
            <p:cNvSpPr/>
            <p:nvPr/>
          </p:nvSpPr>
          <p:spPr>
            <a:xfrm>
              <a:off x="3009741" y="4930111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7" name="Google Shape;4237;p28"/>
            <p:cNvSpPr/>
            <p:nvPr/>
          </p:nvSpPr>
          <p:spPr>
            <a:xfrm>
              <a:off x="3664519" y="4639692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8" name="Google Shape;4238;p28"/>
            <p:cNvSpPr/>
            <p:nvPr/>
          </p:nvSpPr>
          <p:spPr>
            <a:xfrm>
              <a:off x="2872340" y="4887438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9" name="Google Shape;4239;p28"/>
            <p:cNvSpPr/>
            <p:nvPr/>
          </p:nvSpPr>
          <p:spPr>
            <a:xfrm>
              <a:off x="4584715" y="4807265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275" y="1"/>
                    <a:pt x="1" y="274"/>
                    <a:pt x="1" y="670"/>
                  </a:cubicBezTo>
                  <a:cubicBezTo>
                    <a:pt x="1" y="1034"/>
                    <a:pt x="275" y="1338"/>
                    <a:pt x="670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0" name="Google Shape;4240;p28"/>
            <p:cNvSpPr/>
            <p:nvPr/>
          </p:nvSpPr>
          <p:spPr>
            <a:xfrm>
              <a:off x="3842504" y="4588663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1" name="Google Shape;4241;p28"/>
            <p:cNvSpPr/>
            <p:nvPr/>
          </p:nvSpPr>
          <p:spPr>
            <a:xfrm>
              <a:off x="5542447" y="4636541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2" name="Google Shape;4242;p28"/>
            <p:cNvSpPr/>
            <p:nvPr/>
          </p:nvSpPr>
          <p:spPr>
            <a:xfrm>
              <a:off x="4485843" y="4584519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96" y="304"/>
                    <a:pt x="396" y="183"/>
                  </a:cubicBezTo>
                  <a:cubicBezTo>
                    <a:pt x="396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3" name="Google Shape;4243;p28"/>
            <p:cNvSpPr/>
            <p:nvPr/>
          </p:nvSpPr>
          <p:spPr>
            <a:xfrm>
              <a:off x="4117340" y="4989461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4" name="Google Shape;4244;p28"/>
            <p:cNvSpPr/>
            <p:nvPr/>
          </p:nvSpPr>
          <p:spPr>
            <a:xfrm>
              <a:off x="3389683" y="461780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5" name="Google Shape;4245;p28"/>
          <p:cNvGrpSpPr/>
          <p:nvPr/>
        </p:nvGrpSpPr>
        <p:grpSpPr>
          <a:xfrm>
            <a:off x="248733" y="232284"/>
            <a:ext cx="8506184" cy="4590264"/>
            <a:chOff x="248733" y="232284"/>
            <a:chExt cx="8506184" cy="4590264"/>
          </a:xfrm>
        </p:grpSpPr>
        <p:grpSp>
          <p:nvGrpSpPr>
            <p:cNvPr id="4246" name="Google Shape;4246;p28"/>
            <p:cNvGrpSpPr/>
            <p:nvPr/>
          </p:nvGrpSpPr>
          <p:grpSpPr>
            <a:xfrm>
              <a:off x="248733" y="232284"/>
              <a:ext cx="724362" cy="724404"/>
              <a:chOff x="-25134800" y="-6360725"/>
              <a:chExt cx="424050" cy="424025"/>
            </a:xfrm>
          </p:grpSpPr>
          <p:sp>
            <p:nvSpPr>
              <p:cNvPr id="4247" name="Google Shape;4247;p28"/>
              <p:cNvSpPr/>
              <p:nvPr/>
            </p:nvSpPr>
            <p:spPr>
              <a:xfrm>
                <a:off x="-24918975" y="-6360725"/>
                <a:ext cx="10650" cy="424025"/>
              </a:xfrm>
              <a:custGeom>
                <a:rect b="b" l="l" r="r" t="t"/>
                <a:pathLst>
                  <a:path extrusionOk="0" h="16961" w="426">
                    <a:moveTo>
                      <a:pt x="274" y="0"/>
                    </a:moveTo>
                    <a:lnTo>
                      <a:pt x="0" y="8055"/>
                    </a:lnTo>
                    <a:lnTo>
                      <a:pt x="365" y="16961"/>
                    </a:lnTo>
                    <a:lnTo>
                      <a:pt x="426" y="7994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8" name="Google Shape;4248;p28"/>
              <p:cNvSpPr/>
              <p:nvPr/>
            </p:nvSpPr>
            <p:spPr>
              <a:xfrm>
                <a:off x="-25134800" y="-6163925"/>
                <a:ext cx="424050" cy="11425"/>
              </a:xfrm>
              <a:custGeom>
                <a:rect b="b" l="l" r="r" t="t"/>
                <a:pathLst>
                  <a:path extrusionOk="0" h="457" w="16962">
                    <a:moveTo>
                      <a:pt x="8907" y="1"/>
                    </a:moveTo>
                    <a:lnTo>
                      <a:pt x="1" y="396"/>
                    </a:lnTo>
                    <a:lnTo>
                      <a:pt x="8968" y="457"/>
                    </a:lnTo>
                    <a:lnTo>
                      <a:pt x="16962" y="274"/>
                    </a:lnTo>
                    <a:lnTo>
                      <a:pt x="8907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9" name="Google Shape;4249;p28"/>
              <p:cNvSpPr/>
              <p:nvPr/>
            </p:nvSpPr>
            <p:spPr>
              <a:xfrm>
                <a:off x="-25032975" y="-6258150"/>
                <a:ext cx="228000" cy="211275"/>
              </a:xfrm>
              <a:custGeom>
                <a:rect b="b" l="l" r="r" t="t"/>
                <a:pathLst>
                  <a:path extrusionOk="0" h="8451" w="9120">
                    <a:moveTo>
                      <a:pt x="9120" y="1"/>
                    </a:moveTo>
                    <a:lnTo>
                      <a:pt x="4652" y="3830"/>
                    </a:lnTo>
                    <a:lnTo>
                      <a:pt x="1" y="8451"/>
                    </a:lnTo>
                    <a:lnTo>
                      <a:pt x="4895" y="4043"/>
                    </a:lnTo>
                    <a:lnTo>
                      <a:pt x="9120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0" name="Google Shape;4250;p28"/>
              <p:cNvSpPr/>
              <p:nvPr/>
            </p:nvSpPr>
            <p:spPr>
              <a:xfrm>
                <a:off x="-25026875" y="-6276375"/>
                <a:ext cx="211275" cy="227975"/>
              </a:xfrm>
              <a:custGeom>
                <a:rect b="b" l="l" r="r" t="t"/>
                <a:pathLst>
                  <a:path extrusionOk="0" h="9119" w="8451">
                    <a:moveTo>
                      <a:pt x="0" y="0"/>
                    </a:moveTo>
                    <a:lnTo>
                      <a:pt x="4408" y="4863"/>
                    </a:lnTo>
                    <a:lnTo>
                      <a:pt x="8450" y="9119"/>
                    </a:lnTo>
                    <a:lnTo>
                      <a:pt x="4620" y="4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51" name="Google Shape;4251;p28"/>
            <p:cNvGrpSpPr/>
            <p:nvPr/>
          </p:nvGrpSpPr>
          <p:grpSpPr>
            <a:xfrm>
              <a:off x="8317848" y="4385463"/>
              <a:ext cx="437068" cy="437085"/>
              <a:chOff x="-25134800" y="-6360725"/>
              <a:chExt cx="424050" cy="424025"/>
            </a:xfrm>
          </p:grpSpPr>
          <p:sp>
            <p:nvSpPr>
              <p:cNvPr id="4252" name="Google Shape;4252;p28"/>
              <p:cNvSpPr/>
              <p:nvPr/>
            </p:nvSpPr>
            <p:spPr>
              <a:xfrm>
                <a:off x="-24918975" y="-6360725"/>
                <a:ext cx="10650" cy="424025"/>
              </a:xfrm>
              <a:custGeom>
                <a:rect b="b" l="l" r="r" t="t"/>
                <a:pathLst>
                  <a:path extrusionOk="0" h="16961" w="426">
                    <a:moveTo>
                      <a:pt x="274" y="0"/>
                    </a:moveTo>
                    <a:lnTo>
                      <a:pt x="0" y="8055"/>
                    </a:lnTo>
                    <a:lnTo>
                      <a:pt x="365" y="16961"/>
                    </a:lnTo>
                    <a:lnTo>
                      <a:pt x="426" y="7994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3" name="Google Shape;4253;p28"/>
              <p:cNvSpPr/>
              <p:nvPr/>
            </p:nvSpPr>
            <p:spPr>
              <a:xfrm>
                <a:off x="-25134800" y="-6163925"/>
                <a:ext cx="424050" cy="11425"/>
              </a:xfrm>
              <a:custGeom>
                <a:rect b="b" l="l" r="r" t="t"/>
                <a:pathLst>
                  <a:path extrusionOk="0" h="457" w="16962">
                    <a:moveTo>
                      <a:pt x="8907" y="1"/>
                    </a:moveTo>
                    <a:lnTo>
                      <a:pt x="1" y="396"/>
                    </a:lnTo>
                    <a:lnTo>
                      <a:pt x="8968" y="457"/>
                    </a:lnTo>
                    <a:lnTo>
                      <a:pt x="16962" y="274"/>
                    </a:lnTo>
                    <a:lnTo>
                      <a:pt x="8907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4" name="Google Shape;4254;p28"/>
              <p:cNvSpPr/>
              <p:nvPr/>
            </p:nvSpPr>
            <p:spPr>
              <a:xfrm>
                <a:off x="-25032975" y="-6258150"/>
                <a:ext cx="228000" cy="211275"/>
              </a:xfrm>
              <a:custGeom>
                <a:rect b="b" l="l" r="r" t="t"/>
                <a:pathLst>
                  <a:path extrusionOk="0" h="8451" w="9120">
                    <a:moveTo>
                      <a:pt x="9120" y="1"/>
                    </a:moveTo>
                    <a:lnTo>
                      <a:pt x="4652" y="3830"/>
                    </a:lnTo>
                    <a:lnTo>
                      <a:pt x="1" y="8451"/>
                    </a:lnTo>
                    <a:lnTo>
                      <a:pt x="4895" y="4043"/>
                    </a:lnTo>
                    <a:lnTo>
                      <a:pt x="9120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5" name="Google Shape;4255;p28"/>
              <p:cNvSpPr/>
              <p:nvPr/>
            </p:nvSpPr>
            <p:spPr>
              <a:xfrm>
                <a:off x="-25026875" y="-6276375"/>
                <a:ext cx="211275" cy="227975"/>
              </a:xfrm>
              <a:custGeom>
                <a:rect b="b" l="l" r="r" t="t"/>
                <a:pathLst>
                  <a:path extrusionOk="0" h="9119" w="8451">
                    <a:moveTo>
                      <a:pt x="0" y="0"/>
                    </a:moveTo>
                    <a:lnTo>
                      <a:pt x="4408" y="4863"/>
                    </a:lnTo>
                    <a:lnTo>
                      <a:pt x="8450" y="9119"/>
                    </a:lnTo>
                    <a:lnTo>
                      <a:pt x="4620" y="4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56" name="Google Shape;4256;p28"/>
            <p:cNvGrpSpPr/>
            <p:nvPr/>
          </p:nvGrpSpPr>
          <p:grpSpPr>
            <a:xfrm>
              <a:off x="439549" y="4385477"/>
              <a:ext cx="273682" cy="273708"/>
              <a:chOff x="-25134800" y="-6360725"/>
              <a:chExt cx="424050" cy="424025"/>
            </a:xfrm>
          </p:grpSpPr>
          <p:sp>
            <p:nvSpPr>
              <p:cNvPr id="4257" name="Google Shape;4257;p28"/>
              <p:cNvSpPr/>
              <p:nvPr/>
            </p:nvSpPr>
            <p:spPr>
              <a:xfrm>
                <a:off x="-24918975" y="-6360725"/>
                <a:ext cx="10650" cy="424025"/>
              </a:xfrm>
              <a:custGeom>
                <a:rect b="b" l="l" r="r" t="t"/>
                <a:pathLst>
                  <a:path extrusionOk="0" h="16961" w="426">
                    <a:moveTo>
                      <a:pt x="274" y="0"/>
                    </a:moveTo>
                    <a:lnTo>
                      <a:pt x="0" y="8055"/>
                    </a:lnTo>
                    <a:lnTo>
                      <a:pt x="365" y="16961"/>
                    </a:lnTo>
                    <a:lnTo>
                      <a:pt x="426" y="7994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8" name="Google Shape;4258;p28"/>
              <p:cNvSpPr/>
              <p:nvPr/>
            </p:nvSpPr>
            <p:spPr>
              <a:xfrm>
                <a:off x="-25134800" y="-6163925"/>
                <a:ext cx="424050" cy="11425"/>
              </a:xfrm>
              <a:custGeom>
                <a:rect b="b" l="l" r="r" t="t"/>
                <a:pathLst>
                  <a:path extrusionOk="0" h="457" w="16962">
                    <a:moveTo>
                      <a:pt x="8907" y="1"/>
                    </a:moveTo>
                    <a:lnTo>
                      <a:pt x="1" y="396"/>
                    </a:lnTo>
                    <a:lnTo>
                      <a:pt x="8968" y="457"/>
                    </a:lnTo>
                    <a:lnTo>
                      <a:pt x="16962" y="274"/>
                    </a:lnTo>
                    <a:lnTo>
                      <a:pt x="8907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9" name="Google Shape;4259;p28"/>
              <p:cNvSpPr/>
              <p:nvPr/>
            </p:nvSpPr>
            <p:spPr>
              <a:xfrm>
                <a:off x="-25032975" y="-6258150"/>
                <a:ext cx="228000" cy="211275"/>
              </a:xfrm>
              <a:custGeom>
                <a:rect b="b" l="l" r="r" t="t"/>
                <a:pathLst>
                  <a:path extrusionOk="0" h="8451" w="9120">
                    <a:moveTo>
                      <a:pt x="9120" y="1"/>
                    </a:moveTo>
                    <a:lnTo>
                      <a:pt x="4652" y="3830"/>
                    </a:lnTo>
                    <a:lnTo>
                      <a:pt x="1" y="8451"/>
                    </a:lnTo>
                    <a:lnTo>
                      <a:pt x="4895" y="4043"/>
                    </a:lnTo>
                    <a:lnTo>
                      <a:pt x="9120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0" name="Google Shape;4260;p28"/>
              <p:cNvSpPr/>
              <p:nvPr/>
            </p:nvSpPr>
            <p:spPr>
              <a:xfrm>
                <a:off x="-25026875" y="-6276375"/>
                <a:ext cx="211275" cy="227975"/>
              </a:xfrm>
              <a:custGeom>
                <a:rect b="b" l="l" r="r" t="t"/>
                <a:pathLst>
                  <a:path extrusionOk="0" h="9119" w="8451">
                    <a:moveTo>
                      <a:pt x="0" y="0"/>
                    </a:moveTo>
                    <a:lnTo>
                      <a:pt x="4408" y="4863"/>
                    </a:lnTo>
                    <a:lnTo>
                      <a:pt x="8450" y="9119"/>
                    </a:lnTo>
                    <a:lnTo>
                      <a:pt x="4620" y="4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261" name="Shape 4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2" name="Google Shape;426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63" name="Google Shape;4263;p29"/>
          <p:cNvGrpSpPr/>
          <p:nvPr/>
        </p:nvGrpSpPr>
        <p:grpSpPr>
          <a:xfrm flipH="1" rot="10800000">
            <a:off x="276" y="80"/>
            <a:ext cx="9353198" cy="5095583"/>
            <a:chOff x="276" y="80"/>
            <a:chExt cx="9353198" cy="5095583"/>
          </a:xfrm>
        </p:grpSpPr>
        <p:sp>
          <p:nvSpPr>
            <p:cNvPr id="4264" name="Google Shape;4264;p29"/>
            <p:cNvSpPr/>
            <p:nvPr/>
          </p:nvSpPr>
          <p:spPr>
            <a:xfrm>
              <a:off x="464536" y="309232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274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5" name="Google Shape;4265;p29"/>
            <p:cNvSpPr/>
            <p:nvPr/>
          </p:nvSpPr>
          <p:spPr>
            <a:xfrm>
              <a:off x="1128697" y="450812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8" y="1034"/>
                    <a:pt x="1338" y="669"/>
                  </a:cubicBezTo>
                  <a:cubicBezTo>
                    <a:pt x="133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6" name="Google Shape;4266;p29"/>
            <p:cNvSpPr/>
            <p:nvPr/>
          </p:nvSpPr>
          <p:spPr>
            <a:xfrm>
              <a:off x="1304" y="47958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69" y="0"/>
                  </a:moveTo>
                  <a:cubicBezTo>
                    <a:pt x="274" y="0"/>
                    <a:pt x="1" y="304"/>
                    <a:pt x="1" y="669"/>
                  </a:cubicBezTo>
                  <a:cubicBezTo>
                    <a:pt x="1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7" name="Google Shape;4267;p29"/>
            <p:cNvSpPr/>
            <p:nvPr/>
          </p:nvSpPr>
          <p:spPr>
            <a:xfrm>
              <a:off x="2801551" y="38522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8" name="Google Shape;4268;p29"/>
            <p:cNvSpPr/>
            <p:nvPr/>
          </p:nvSpPr>
          <p:spPr>
            <a:xfrm>
              <a:off x="722693" y="147892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4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9" name="Google Shape;4269;p29"/>
            <p:cNvSpPr/>
            <p:nvPr/>
          </p:nvSpPr>
          <p:spPr>
            <a:xfrm>
              <a:off x="1195309" y="89466"/>
              <a:ext cx="22946" cy="23049"/>
            </a:xfrm>
            <a:custGeom>
              <a:rect b="b" l="l" r="r" t="t"/>
              <a:pathLst>
                <a:path extrusionOk="0" h="673" w="670">
                  <a:moveTo>
                    <a:pt x="381" y="0"/>
                  </a:moveTo>
                  <a:cubicBezTo>
                    <a:pt x="366" y="0"/>
                    <a:pt x="351" y="1"/>
                    <a:pt x="335" y="4"/>
                  </a:cubicBezTo>
                  <a:cubicBezTo>
                    <a:pt x="153" y="4"/>
                    <a:pt x="1" y="126"/>
                    <a:pt x="1" y="338"/>
                  </a:cubicBezTo>
                  <a:cubicBezTo>
                    <a:pt x="1" y="521"/>
                    <a:pt x="153" y="673"/>
                    <a:pt x="335" y="673"/>
                  </a:cubicBezTo>
                  <a:cubicBezTo>
                    <a:pt x="517" y="673"/>
                    <a:pt x="669" y="521"/>
                    <a:pt x="669" y="338"/>
                  </a:cubicBezTo>
                  <a:cubicBezTo>
                    <a:pt x="669" y="144"/>
                    <a:pt x="542" y="0"/>
                    <a:pt x="381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0" name="Google Shape;4270;p29"/>
            <p:cNvSpPr/>
            <p:nvPr/>
          </p:nvSpPr>
          <p:spPr>
            <a:xfrm>
              <a:off x="718549" y="792259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2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1" name="Google Shape;4271;p29"/>
            <p:cNvSpPr/>
            <p:nvPr/>
          </p:nvSpPr>
          <p:spPr>
            <a:xfrm>
              <a:off x="957974" y="931749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1"/>
                    <a:pt x="0" y="213"/>
                  </a:cubicBezTo>
                  <a:cubicBezTo>
                    <a:pt x="0" y="304"/>
                    <a:pt x="92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2" name="Google Shape;4272;p29"/>
            <p:cNvSpPr/>
            <p:nvPr/>
          </p:nvSpPr>
          <p:spPr>
            <a:xfrm>
              <a:off x="1307743" y="720408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3" name="Google Shape;4273;p29"/>
            <p:cNvSpPr/>
            <p:nvPr/>
          </p:nvSpPr>
          <p:spPr>
            <a:xfrm>
              <a:off x="1163048" y="861987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4" name="Google Shape;4274;p29"/>
            <p:cNvSpPr/>
            <p:nvPr/>
          </p:nvSpPr>
          <p:spPr>
            <a:xfrm>
              <a:off x="1083936" y="972332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5" name="Google Shape;4275;p29"/>
            <p:cNvSpPr/>
            <p:nvPr/>
          </p:nvSpPr>
          <p:spPr>
            <a:xfrm>
              <a:off x="1091231" y="794314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2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182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6" name="Google Shape;4276;p29"/>
            <p:cNvSpPr/>
            <p:nvPr/>
          </p:nvSpPr>
          <p:spPr>
            <a:xfrm>
              <a:off x="420836" y="119925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22" y="1"/>
                    <a:pt x="0" y="153"/>
                    <a:pt x="0" y="335"/>
                  </a:cubicBezTo>
                  <a:cubicBezTo>
                    <a:pt x="0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7" name="Google Shape;4277;p29"/>
            <p:cNvSpPr/>
            <p:nvPr/>
          </p:nvSpPr>
          <p:spPr>
            <a:xfrm>
              <a:off x="2260235" y="5525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669" y="517"/>
                    <a:pt x="669" y="334"/>
                  </a:cubicBezTo>
                  <a:cubicBezTo>
                    <a:pt x="669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8" name="Google Shape;4278;p29"/>
            <p:cNvSpPr/>
            <p:nvPr/>
          </p:nvSpPr>
          <p:spPr>
            <a:xfrm>
              <a:off x="452070" y="2012258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7" y="1034"/>
                    <a:pt x="1337" y="669"/>
                  </a:cubicBezTo>
                  <a:cubicBezTo>
                    <a:pt x="1337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9" name="Google Shape;4279;p29"/>
            <p:cNvSpPr/>
            <p:nvPr/>
          </p:nvSpPr>
          <p:spPr>
            <a:xfrm>
              <a:off x="278195" y="3216674"/>
              <a:ext cx="45857" cy="46885"/>
            </a:xfrm>
            <a:custGeom>
              <a:rect b="b" l="l" r="r" t="t"/>
              <a:pathLst>
                <a:path extrusionOk="0" h="1369" w="1339">
                  <a:moveTo>
                    <a:pt x="670" y="0"/>
                  </a:moveTo>
                  <a:cubicBezTo>
                    <a:pt x="305" y="0"/>
                    <a:pt x="1" y="304"/>
                    <a:pt x="1" y="699"/>
                  </a:cubicBezTo>
                  <a:cubicBezTo>
                    <a:pt x="1" y="1064"/>
                    <a:pt x="305" y="1368"/>
                    <a:pt x="670" y="1368"/>
                  </a:cubicBezTo>
                  <a:cubicBezTo>
                    <a:pt x="1034" y="1368"/>
                    <a:pt x="1338" y="1064"/>
                    <a:pt x="1338" y="699"/>
                  </a:cubicBezTo>
                  <a:cubicBezTo>
                    <a:pt x="1338" y="304"/>
                    <a:pt x="1034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0" name="Google Shape;4280;p29"/>
            <p:cNvSpPr/>
            <p:nvPr/>
          </p:nvSpPr>
          <p:spPr>
            <a:xfrm>
              <a:off x="3647841" y="825548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274" y="1"/>
                    <a:pt x="1" y="305"/>
                    <a:pt x="1" y="669"/>
                  </a:cubicBezTo>
                  <a:cubicBezTo>
                    <a:pt x="1" y="1034"/>
                    <a:pt x="274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1" name="Google Shape;4281;p29"/>
            <p:cNvSpPr/>
            <p:nvPr/>
          </p:nvSpPr>
          <p:spPr>
            <a:xfrm>
              <a:off x="1677274" y="87448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69" y="517"/>
                    <a:pt x="669" y="335"/>
                  </a:cubicBezTo>
                  <a:cubicBezTo>
                    <a:pt x="669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2" name="Google Shape;4282;p29"/>
            <p:cNvSpPr/>
            <p:nvPr/>
          </p:nvSpPr>
          <p:spPr>
            <a:xfrm>
              <a:off x="276" y="1910235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3" name="Google Shape;4283;p29"/>
            <p:cNvSpPr/>
            <p:nvPr/>
          </p:nvSpPr>
          <p:spPr>
            <a:xfrm>
              <a:off x="1093285" y="222462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4" name="Google Shape;4284;p29"/>
            <p:cNvSpPr/>
            <p:nvPr/>
          </p:nvSpPr>
          <p:spPr>
            <a:xfrm>
              <a:off x="52333" y="912982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5" name="Google Shape;4285;p29"/>
            <p:cNvSpPr/>
            <p:nvPr/>
          </p:nvSpPr>
          <p:spPr>
            <a:xfrm>
              <a:off x="1239043" y="2617069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6" name="Google Shape;4286;p29"/>
            <p:cNvSpPr/>
            <p:nvPr/>
          </p:nvSpPr>
          <p:spPr>
            <a:xfrm>
              <a:off x="1332710" y="236514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7" name="Google Shape;4287;p29"/>
            <p:cNvSpPr/>
            <p:nvPr/>
          </p:nvSpPr>
          <p:spPr>
            <a:xfrm>
              <a:off x="1298359" y="3154206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274"/>
                    <a:pt x="92" y="365"/>
                    <a:pt x="214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92"/>
                    <a:pt x="305" y="1"/>
                    <a:pt x="21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8" name="Google Shape;4288;p29"/>
            <p:cNvSpPr/>
            <p:nvPr/>
          </p:nvSpPr>
          <p:spPr>
            <a:xfrm>
              <a:off x="1077669" y="1683311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274" y="396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9" name="Google Shape;4289;p29"/>
            <p:cNvSpPr/>
            <p:nvPr/>
          </p:nvSpPr>
          <p:spPr>
            <a:xfrm>
              <a:off x="629026" y="1801978"/>
              <a:ext cx="13562" cy="13562"/>
            </a:xfrm>
            <a:custGeom>
              <a:rect b="b" l="l" r="r" t="t"/>
              <a:pathLst>
                <a:path extrusionOk="0" h="396" w="39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0" name="Google Shape;4290;p29"/>
            <p:cNvSpPr/>
            <p:nvPr/>
          </p:nvSpPr>
          <p:spPr>
            <a:xfrm>
              <a:off x="19010" y="310632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1" name="Google Shape;4291;p29"/>
            <p:cNvSpPr/>
            <p:nvPr/>
          </p:nvSpPr>
          <p:spPr>
            <a:xfrm>
              <a:off x="492653" y="3066773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2" name="Google Shape;4292;p29"/>
            <p:cNvSpPr/>
            <p:nvPr/>
          </p:nvSpPr>
          <p:spPr>
            <a:xfrm>
              <a:off x="795572" y="2632686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3" name="Google Shape;4293;p29"/>
            <p:cNvSpPr/>
            <p:nvPr/>
          </p:nvSpPr>
          <p:spPr>
            <a:xfrm>
              <a:off x="568648" y="356644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4" name="Google Shape;4294;p29"/>
            <p:cNvSpPr/>
            <p:nvPr/>
          </p:nvSpPr>
          <p:spPr>
            <a:xfrm>
              <a:off x="3313688" y="309232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5" name="Google Shape;4295;p29"/>
            <p:cNvSpPr/>
            <p:nvPr/>
          </p:nvSpPr>
          <p:spPr>
            <a:xfrm>
              <a:off x="4561838" y="291526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cubicBezTo>
                    <a:pt x="0" y="1034"/>
                    <a:pt x="274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6" name="Google Shape;4296;p29"/>
            <p:cNvSpPr/>
            <p:nvPr/>
          </p:nvSpPr>
          <p:spPr>
            <a:xfrm>
              <a:off x="2849429" y="47958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7" name="Google Shape;4297;p29"/>
            <p:cNvSpPr/>
            <p:nvPr/>
          </p:nvSpPr>
          <p:spPr>
            <a:xfrm>
              <a:off x="5650703" y="38522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274" y="0"/>
                    <a:pt x="0" y="304"/>
                    <a:pt x="0" y="669"/>
                  </a:cubicBezTo>
                  <a:cubicBezTo>
                    <a:pt x="0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8" name="Google Shape;4298;p29"/>
            <p:cNvSpPr/>
            <p:nvPr/>
          </p:nvSpPr>
          <p:spPr>
            <a:xfrm>
              <a:off x="3571846" y="148920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2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22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9" name="Google Shape;4299;p29"/>
            <p:cNvSpPr/>
            <p:nvPr/>
          </p:nvSpPr>
          <p:spPr>
            <a:xfrm>
              <a:off x="4044461" y="8960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2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0" name="Google Shape;4300;p29"/>
            <p:cNvSpPr/>
            <p:nvPr/>
          </p:nvSpPr>
          <p:spPr>
            <a:xfrm>
              <a:off x="3567702" y="792259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2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1" name="Google Shape;4301;p29"/>
            <p:cNvSpPr/>
            <p:nvPr/>
          </p:nvSpPr>
          <p:spPr>
            <a:xfrm>
              <a:off x="4156896" y="720408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2" name="Google Shape;4302;p29"/>
            <p:cNvSpPr/>
            <p:nvPr/>
          </p:nvSpPr>
          <p:spPr>
            <a:xfrm>
              <a:off x="4012200" y="861987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3" name="Google Shape;4303;p29"/>
            <p:cNvSpPr/>
            <p:nvPr/>
          </p:nvSpPr>
          <p:spPr>
            <a:xfrm>
              <a:off x="2294585" y="868220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0" y="6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4" name="Google Shape;4304;p29"/>
            <p:cNvSpPr/>
            <p:nvPr/>
          </p:nvSpPr>
          <p:spPr>
            <a:xfrm>
              <a:off x="5109387" y="5525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5" name="Google Shape;4305;p29"/>
            <p:cNvSpPr/>
            <p:nvPr/>
          </p:nvSpPr>
          <p:spPr>
            <a:xfrm>
              <a:off x="6495966" y="825548"/>
              <a:ext cx="46885" cy="45857"/>
            </a:xfrm>
            <a:custGeom>
              <a:rect b="b" l="l" r="r" t="t"/>
              <a:pathLst>
                <a:path extrusionOk="0" h="1339" w="1369">
                  <a:moveTo>
                    <a:pt x="669" y="1"/>
                  </a:moveTo>
                  <a:cubicBezTo>
                    <a:pt x="304" y="1"/>
                    <a:pt x="1" y="305"/>
                    <a:pt x="1" y="669"/>
                  </a:cubicBezTo>
                  <a:cubicBezTo>
                    <a:pt x="1" y="1034"/>
                    <a:pt x="304" y="1338"/>
                    <a:pt x="66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6" name="Google Shape;4306;p29"/>
            <p:cNvSpPr/>
            <p:nvPr/>
          </p:nvSpPr>
          <p:spPr>
            <a:xfrm>
              <a:off x="4767939" y="79640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7" name="Google Shape;4307;p29"/>
            <p:cNvSpPr/>
            <p:nvPr/>
          </p:nvSpPr>
          <p:spPr>
            <a:xfrm>
              <a:off x="1129725" y="31443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5" y="304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8" name="Google Shape;4308;p29"/>
            <p:cNvSpPr/>
            <p:nvPr/>
          </p:nvSpPr>
          <p:spPr>
            <a:xfrm>
              <a:off x="8209402" y="990038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9" name="Google Shape;4309;p29"/>
            <p:cNvSpPr/>
            <p:nvPr/>
          </p:nvSpPr>
          <p:spPr>
            <a:xfrm>
              <a:off x="8172963" y="1403303"/>
              <a:ext cx="13596" cy="12535"/>
            </a:xfrm>
            <a:custGeom>
              <a:rect b="b" l="l" r="r" t="t"/>
              <a:pathLst>
                <a:path extrusionOk="0" h="366" w="397">
                  <a:moveTo>
                    <a:pt x="214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65"/>
                    <a:pt x="214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91"/>
                    <a:pt x="305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0" name="Google Shape;4310;p29"/>
            <p:cNvSpPr/>
            <p:nvPr/>
          </p:nvSpPr>
          <p:spPr>
            <a:xfrm>
              <a:off x="8012685" y="672530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274"/>
                    <a:pt x="91" y="365"/>
                    <a:pt x="182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1" name="Google Shape;4311;p29"/>
            <p:cNvSpPr/>
            <p:nvPr/>
          </p:nvSpPr>
          <p:spPr>
            <a:xfrm>
              <a:off x="8110530" y="330055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2" name="Google Shape;4312;p29"/>
            <p:cNvSpPr/>
            <p:nvPr/>
          </p:nvSpPr>
          <p:spPr>
            <a:xfrm>
              <a:off x="8100118" y="1004594"/>
              <a:ext cx="46885" cy="45857"/>
            </a:xfrm>
            <a:custGeom>
              <a:rect b="b" l="l" r="r" t="t"/>
              <a:pathLst>
                <a:path extrusionOk="0" h="1339" w="1369">
                  <a:moveTo>
                    <a:pt x="699" y="1"/>
                  </a:moveTo>
                  <a:cubicBezTo>
                    <a:pt x="304" y="1"/>
                    <a:pt x="0" y="274"/>
                    <a:pt x="0" y="669"/>
                  </a:cubicBezTo>
                  <a:cubicBezTo>
                    <a:pt x="0" y="1034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3" name="Google Shape;4313;p29"/>
            <p:cNvSpPr/>
            <p:nvPr/>
          </p:nvSpPr>
          <p:spPr>
            <a:xfrm>
              <a:off x="8873564" y="9792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4" name="Google Shape;4314;p29"/>
            <p:cNvSpPr/>
            <p:nvPr/>
          </p:nvSpPr>
          <p:spPr>
            <a:xfrm>
              <a:off x="8815275" y="1030622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5" name="Google Shape;4315;p29"/>
            <p:cNvSpPr/>
            <p:nvPr/>
          </p:nvSpPr>
          <p:spPr>
            <a:xfrm>
              <a:off x="8521705" y="1592760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6" name="Google Shape;4316;p29"/>
            <p:cNvSpPr/>
            <p:nvPr/>
          </p:nvSpPr>
          <p:spPr>
            <a:xfrm>
              <a:off x="9054699" y="1170112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213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65" y="305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7" name="Google Shape;4317;p29"/>
            <p:cNvSpPr/>
            <p:nvPr/>
          </p:nvSpPr>
          <p:spPr>
            <a:xfrm>
              <a:off x="9187922" y="1032437"/>
              <a:ext cx="13562" cy="13014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2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6" y="300"/>
                    <a:pt x="366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8" name="Google Shape;4318;p29"/>
            <p:cNvSpPr/>
            <p:nvPr/>
          </p:nvSpPr>
          <p:spPr>
            <a:xfrm>
              <a:off x="8799658" y="489306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9" name="Google Shape;4319;p29"/>
            <p:cNvSpPr/>
            <p:nvPr/>
          </p:nvSpPr>
          <p:spPr>
            <a:xfrm>
              <a:off x="9207717" y="641296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0" name="Google Shape;4320;p29"/>
            <p:cNvSpPr/>
            <p:nvPr/>
          </p:nvSpPr>
          <p:spPr>
            <a:xfrm>
              <a:off x="8350981" y="608008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2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1" name="Google Shape;4321;p29"/>
            <p:cNvSpPr/>
            <p:nvPr/>
          </p:nvSpPr>
          <p:spPr>
            <a:xfrm>
              <a:off x="8077207" y="2332883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61" y="1"/>
                    <a:pt x="1" y="92"/>
                    <a:pt x="1" y="213"/>
                  </a:cubicBezTo>
                  <a:cubicBezTo>
                    <a:pt x="1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21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2" name="Google Shape;4322;p29"/>
            <p:cNvSpPr/>
            <p:nvPr/>
          </p:nvSpPr>
          <p:spPr>
            <a:xfrm>
              <a:off x="8168819" y="2751353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3" name="Google Shape;4323;p29"/>
            <p:cNvSpPr/>
            <p:nvPr/>
          </p:nvSpPr>
          <p:spPr>
            <a:xfrm>
              <a:off x="9061960" y="2302711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4" name="Google Shape;4324;p29"/>
            <p:cNvSpPr/>
            <p:nvPr/>
          </p:nvSpPr>
          <p:spPr>
            <a:xfrm>
              <a:off x="8768424" y="2864815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3"/>
                    <a:pt x="54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5" name="Google Shape;4325;p29"/>
            <p:cNvSpPr/>
            <p:nvPr/>
          </p:nvSpPr>
          <p:spPr>
            <a:xfrm>
              <a:off x="8461327" y="3144857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5" y="304"/>
                    <a:pt x="365" y="182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6" name="Google Shape;4326;p29"/>
            <p:cNvSpPr/>
            <p:nvPr/>
          </p:nvSpPr>
          <p:spPr>
            <a:xfrm>
              <a:off x="8156319" y="3777751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7" name="Google Shape;4327;p29"/>
            <p:cNvSpPr/>
            <p:nvPr/>
          </p:nvSpPr>
          <p:spPr>
            <a:xfrm>
              <a:off x="4773145" y="35399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5" y="305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8" name="Google Shape;4328;p29"/>
            <p:cNvSpPr/>
            <p:nvPr/>
          </p:nvSpPr>
          <p:spPr>
            <a:xfrm>
              <a:off x="7493219" y="249881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1" y="62"/>
                    <a:pt x="1" y="183"/>
                  </a:cubicBezTo>
                  <a:cubicBezTo>
                    <a:pt x="1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9" name="Google Shape;4329;p29"/>
            <p:cNvSpPr/>
            <p:nvPr/>
          </p:nvSpPr>
          <p:spPr>
            <a:xfrm>
              <a:off x="6829091" y="600713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0" name="Google Shape;4330;p29"/>
            <p:cNvSpPr/>
            <p:nvPr/>
          </p:nvSpPr>
          <p:spPr>
            <a:xfrm>
              <a:off x="2440308" y="23844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1" name="Google Shape;4331;p29"/>
            <p:cNvSpPr/>
            <p:nvPr/>
          </p:nvSpPr>
          <p:spPr>
            <a:xfrm>
              <a:off x="9306589" y="1225285"/>
              <a:ext cx="46885" cy="45857"/>
            </a:xfrm>
            <a:custGeom>
              <a:rect b="b" l="l" r="r" t="t"/>
              <a:pathLst>
                <a:path extrusionOk="0" h="1339" w="136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2" name="Google Shape;4332;p29"/>
            <p:cNvSpPr/>
            <p:nvPr/>
          </p:nvSpPr>
          <p:spPr>
            <a:xfrm>
              <a:off x="7383935" y="53615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4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3" name="Google Shape;4333;p29"/>
            <p:cNvSpPr/>
            <p:nvPr/>
          </p:nvSpPr>
          <p:spPr>
            <a:xfrm>
              <a:off x="7240266" y="135392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4" name="Google Shape;4334;p29"/>
            <p:cNvSpPr/>
            <p:nvPr/>
          </p:nvSpPr>
          <p:spPr>
            <a:xfrm>
              <a:off x="8307282" y="2028936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5" name="Google Shape;4335;p29"/>
            <p:cNvSpPr/>
            <p:nvPr/>
          </p:nvSpPr>
          <p:spPr>
            <a:xfrm>
              <a:off x="5693375" y="4543902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6" name="Google Shape;4336;p29"/>
            <p:cNvSpPr/>
            <p:nvPr/>
          </p:nvSpPr>
          <p:spPr>
            <a:xfrm>
              <a:off x="5949444" y="481144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7" name="Google Shape;4337;p29"/>
            <p:cNvSpPr/>
            <p:nvPr/>
          </p:nvSpPr>
          <p:spPr>
            <a:xfrm>
              <a:off x="7150744" y="444187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670"/>
                    <a:pt x="335" y="670"/>
                  </a:cubicBezTo>
                  <a:cubicBezTo>
                    <a:pt x="517" y="670"/>
                    <a:pt x="669" y="54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8" name="Google Shape;4338;p29"/>
            <p:cNvSpPr/>
            <p:nvPr/>
          </p:nvSpPr>
          <p:spPr>
            <a:xfrm>
              <a:off x="6345037" y="4699008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9" name="Google Shape;4339;p29"/>
            <p:cNvSpPr/>
            <p:nvPr/>
          </p:nvSpPr>
          <p:spPr>
            <a:xfrm>
              <a:off x="5534090" y="4277422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4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4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0" name="Google Shape;4340;p29"/>
            <p:cNvSpPr/>
            <p:nvPr/>
          </p:nvSpPr>
          <p:spPr>
            <a:xfrm>
              <a:off x="8638284" y="15479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1" name="Google Shape;4341;p29"/>
            <p:cNvSpPr/>
            <p:nvPr/>
          </p:nvSpPr>
          <p:spPr>
            <a:xfrm>
              <a:off x="8616434" y="2655597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2" name="Google Shape;4342;p29"/>
            <p:cNvSpPr/>
            <p:nvPr/>
          </p:nvSpPr>
          <p:spPr>
            <a:xfrm>
              <a:off x="6724979" y="4687570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3" name="Google Shape;4343;p29"/>
            <p:cNvSpPr/>
            <p:nvPr/>
          </p:nvSpPr>
          <p:spPr>
            <a:xfrm>
              <a:off x="7777404" y="4543902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4" name="Google Shape;4344;p29"/>
            <p:cNvSpPr/>
            <p:nvPr/>
          </p:nvSpPr>
          <p:spPr>
            <a:xfrm>
              <a:off x="8310398" y="4122315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5" name="Google Shape;4345;p29"/>
            <p:cNvSpPr/>
            <p:nvPr/>
          </p:nvSpPr>
          <p:spPr>
            <a:xfrm>
              <a:off x="8660168" y="3911008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6" name="Google Shape;4346;p29"/>
            <p:cNvSpPr/>
            <p:nvPr/>
          </p:nvSpPr>
          <p:spPr>
            <a:xfrm>
              <a:off x="9099461" y="3196879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7" name="Google Shape;4347;p29"/>
            <p:cNvSpPr/>
            <p:nvPr/>
          </p:nvSpPr>
          <p:spPr>
            <a:xfrm>
              <a:off x="8442593" y="3984640"/>
              <a:ext cx="14589" cy="13014"/>
            </a:xfrm>
            <a:custGeom>
              <a:rect b="b" l="l" r="r" t="t"/>
              <a:pathLst>
                <a:path extrusionOk="0" h="380" w="426">
                  <a:moveTo>
                    <a:pt x="196" y="0"/>
                  </a:moveTo>
                  <a:cubicBezTo>
                    <a:pt x="122" y="0"/>
                    <a:pt x="56" y="55"/>
                    <a:pt x="31" y="130"/>
                  </a:cubicBezTo>
                  <a:cubicBezTo>
                    <a:pt x="0" y="251"/>
                    <a:pt x="92" y="343"/>
                    <a:pt x="183" y="373"/>
                  </a:cubicBezTo>
                  <a:cubicBezTo>
                    <a:pt x="195" y="377"/>
                    <a:pt x="208" y="379"/>
                    <a:pt x="221" y="379"/>
                  </a:cubicBezTo>
                  <a:cubicBezTo>
                    <a:pt x="304" y="379"/>
                    <a:pt x="396" y="300"/>
                    <a:pt x="396" y="221"/>
                  </a:cubicBezTo>
                  <a:cubicBezTo>
                    <a:pt x="426" y="130"/>
                    <a:pt x="365" y="8"/>
                    <a:pt x="244" y="8"/>
                  </a:cubicBezTo>
                  <a:cubicBezTo>
                    <a:pt x="227" y="3"/>
                    <a:pt x="211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8" name="Google Shape;4348;p29"/>
            <p:cNvSpPr/>
            <p:nvPr/>
          </p:nvSpPr>
          <p:spPr>
            <a:xfrm>
              <a:off x="6694807" y="514306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61" y="0"/>
                    <a:pt x="0" y="92"/>
                    <a:pt x="0" y="183"/>
                  </a:cubicBezTo>
                  <a:cubicBezTo>
                    <a:pt x="0" y="304"/>
                    <a:pt x="61" y="396"/>
                    <a:pt x="182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9" name="Google Shape;4349;p29"/>
            <p:cNvSpPr/>
            <p:nvPr/>
          </p:nvSpPr>
          <p:spPr>
            <a:xfrm>
              <a:off x="7143449" y="57259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365" y="305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0" name="Google Shape;4350;p29"/>
            <p:cNvSpPr/>
            <p:nvPr/>
          </p:nvSpPr>
          <p:spPr>
            <a:xfrm>
              <a:off x="6977931" y="295294"/>
              <a:ext cx="14624" cy="12980"/>
            </a:xfrm>
            <a:custGeom>
              <a:rect b="b" l="l" r="r" t="t"/>
              <a:pathLst>
                <a:path extrusionOk="0" h="379" w="427">
                  <a:moveTo>
                    <a:pt x="225" y="0"/>
                  </a:moveTo>
                  <a:cubicBezTo>
                    <a:pt x="180" y="0"/>
                    <a:pt x="133" y="15"/>
                    <a:pt x="92" y="43"/>
                  </a:cubicBezTo>
                  <a:cubicBezTo>
                    <a:pt x="1" y="73"/>
                    <a:pt x="1" y="195"/>
                    <a:pt x="62" y="286"/>
                  </a:cubicBezTo>
                  <a:cubicBezTo>
                    <a:pt x="101" y="345"/>
                    <a:pt x="153" y="378"/>
                    <a:pt x="209" y="378"/>
                  </a:cubicBezTo>
                  <a:cubicBezTo>
                    <a:pt x="240" y="378"/>
                    <a:pt x="272" y="368"/>
                    <a:pt x="305" y="347"/>
                  </a:cubicBezTo>
                  <a:cubicBezTo>
                    <a:pt x="396" y="286"/>
                    <a:pt x="426" y="164"/>
                    <a:pt x="365" y="73"/>
                  </a:cubicBezTo>
                  <a:cubicBezTo>
                    <a:pt x="332" y="23"/>
                    <a:pt x="280" y="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1" name="Google Shape;4351;p29"/>
            <p:cNvSpPr/>
            <p:nvPr/>
          </p:nvSpPr>
          <p:spPr>
            <a:xfrm>
              <a:off x="6660456" y="80"/>
              <a:ext cx="13562" cy="12774"/>
            </a:xfrm>
            <a:custGeom>
              <a:rect b="b" l="l" r="r" t="t"/>
              <a:pathLst>
                <a:path extrusionOk="0" h="373" w="396">
                  <a:moveTo>
                    <a:pt x="243" y="0"/>
                  </a:moveTo>
                  <a:cubicBezTo>
                    <a:pt x="122" y="0"/>
                    <a:pt x="30" y="61"/>
                    <a:pt x="0" y="152"/>
                  </a:cubicBezTo>
                  <a:cubicBezTo>
                    <a:pt x="0" y="243"/>
                    <a:pt x="61" y="365"/>
                    <a:pt x="152" y="365"/>
                  </a:cubicBezTo>
                  <a:cubicBezTo>
                    <a:pt x="174" y="370"/>
                    <a:pt x="194" y="373"/>
                    <a:pt x="213" y="373"/>
                  </a:cubicBezTo>
                  <a:cubicBezTo>
                    <a:pt x="303" y="373"/>
                    <a:pt x="365" y="318"/>
                    <a:pt x="365" y="243"/>
                  </a:cubicBezTo>
                  <a:cubicBezTo>
                    <a:pt x="395" y="122"/>
                    <a:pt x="334" y="3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2" name="Google Shape;4352;p29"/>
            <p:cNvSpPr/>
            <p:nvPr/>
          </p:nvSpPr>
          <p:spPr>
            <a:xfrm>
              <a:off x="6070201" y="52783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3" name="Google Shape;4353;p29"/>
            <p:cNvSpPr/>
            <p:nvPr/>
          </p:nvSpPr>
          <p:spPr>
            <a:xfrm>
              <a:off x="7441162" y="885926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4" name="Google Shape;4354;p29"/>
            <p:cNvSpPr/>
            <p:nvPr/>
          </p:nvSpPr>
          <p:spPr>
            <a:xfrm>
              <a:off x="7748260" y="10624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5" name="Google Shape;4355;p29"/>
            <p:cNvSpPr/>
            <p:nvPr/>
          </p:nvSpPr>
          <p:spPr>
            <a:xfrm>
              <a:off x="7974156" y="46433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6" name="Google Shape;4356;p29"/>
            <p:cNvSpPr/>
            <p:nvPr/>
          </p:nvSpPr>
          <p:spPr>
            <a:xfrm>
              <a:off x="8107413" y="325877"/>
              <a:ext cx="13562" cy="12809"/>
            </a:xfrm>
            <a:custGeom>
              <a:rect b="b" l="l" r="r" t="t"/>
              <a:pathLst>
                <a:path extrusionOk="0" h="374" w="396">
                  <a:moveTo>
                    <a:pt x="243" y="1"/>
                  </a:moveTo>
                  <a:cubicBezTo>
                    <a:pt x="122" y="1"/>
                    <a:pt x="30" y="62"/>
                    <a:pt x="0" y="153"/>
                  </a:cubicBezTo>
                  <a:cubicBezTo>
                    <a:pt x="0" y="244"/>
                    <a:pt x="61" y="366"/>
                    <a:pt x="152" y="366"/>
                  </a:cubicBezTo>
                  <a:cubicBezTo>
                    <a:pt x="168" y="371"/>
                    <a:pt x="185" y="374"/>
                    <a:pt x="202" y="374"/>
                  </a:cubicBezTo>
                  <a:cubicBezTo>
                    <a:pt x="282" y="374"/>
                    <a:pt x="365" y="319"/>
                    <a:pt x="365" y="244"/>
                  </a:cubicBezTo>
                  <a:cubicBezTo>
                    <a:pt x="395" y="122"/>
                    <a:pt x="334" y="3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7" name="Google Shape;4357;p29"/>
            <p:cNvSpPr/>
            <p:nvPr/>
          </p:nvSpPr>
          <p:spPr>
            <a:xfrm>
              <a:off x="8055357" y="3441509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62"/>
                    <a:pt x="0" y="183"/>
                  </a:cubicBezTo>
                  <a:cubicBezTo>
                    <a:pt x="0" y="274"/>
                    <a:pt x="61" y="366"/>
                    <a:pt x="183" y="366"/>
                  </a:cubicBezTo>
                  <a:cubicBezTo>
                    <a:pt x="274" y="366"/>
                    <a:pt x="365" y="274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8" name="Google Shape;4358;p29"/>
            <p:cNvSpPr/>
            <p:nvPr/>
          </p:nvSpPr>
          <p:spPr>
            <a:xfrm>
              <a:off x="8463416" y="35934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9" name="Google Shape;4359;p29"/>
            <p:cNvSpPr/>
            <p:nvPr/>
          </p:nvSpPr>
          <p:spPr>
            <a:xfrm>
              <a:off x="9203539" y="2637891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0" name="Google Shape;4360;p29"/>
            <p:cNvSpPr/>
            <p:nvPr/>
          </p:nvSpPr>
          <p:spPr>
            <a:xfrm>
              <a:off x="5119798" y="4255572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1" name="Google Shape;4361;p29"/>
            <p:cNvSpPr/>
            <p:nvPr/>
          </p:nvSpPr>
          <p:spPr>
            <a:xfrm>
              <a:off x="5703787" y="4329478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2" name="Google Shape;4362;p29"/>
            <p:cNvSpPr/>
            <p:nvPr/>
          </p:nvSpPr>
          <p:spPr>
            <a:xfrm>
              <a:off x="487447" y="3038655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1" y="122"/>
                    <a:pt x="1" y="335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22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3" name="Google Shape;4363;p29"/>
            <p:cNvSpPr/>
            <p:nvPr/>
          </p:nvSpPr>
          <p:spPr>
            <a:xfrm>
              <a:off x="429158" y="3971386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4" name="Google Shape;4364;p29"/>
            <p:cNvSpPr/>
            <p:nvPr/>
          </p:nvSpPr>
          <p:spPr>
            <a:xfrm>
              <a:off x="136650" y="453349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5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5" name="Google Shape;4365;p29"/>
            <p:cNvSpPr/>
            <p:nvPr/>
          </p:nvSpPr>
          <p:spPr>
            <a:xfrm>
              <a:off x="669610" y="411087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62" y="0"/>
                    <a:pt x="1" y="91"/>
                    <a:pt x="1" y="213"/>
                  </a:cubicBezTo>
                  <a:cubicBezTo>
                    <a:pt x="1" y="304"/>
                    <a:pt x="62" y="395"/>
                    <a:pt x="183" y="395"/>
                  </a:cubicBezTo>
                  <a:cubicBezTo>
                    <a:pt x="274" y="395"/>
                    <a:pt x="366" y="304"/>
                    <a:pt x="366" y="213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6" name="Google Shape;4366;p29"/>
            <p:cNvSpPr/>
            <p:nvPr/>
          </p:nvSpPr>
          <p:spPr>
            <a:xfrm>
              <a:off x="1019379" y="3899535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66"/>
                    <a:pt x="183" y="366"/>
                  </a:cubicBezTo>
                  <a:cubicBezTo>
                    <a:pt x="274" y="366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7" name="Google Shape;4367;p29"/>
            <p:cNvSpPr/>
            <p:nvPr/>
          </p:nvSpPr>
          <p:spPr>
            <a:xfrm>
              <a:off x="982940" y="43127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74"/>
                    <a:pt x="62" y="366"/>
                    <a:pt x="183" y="366"/>
                  </a:cubicBezTo>
                  <a:cubicBezTo>
                    <a:pt x="274" y="366"/>
                    <a:pt x="366" y="274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8" name="Google Shape;4368;p29"/>
            <p:cNvSpPr/>
            <p:nvPr/>
          </p:nvSpPr>
          <p:spPr>
            <a:xfrm>
              <a:off x="772660" y="4943638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9" name="Google Shape;4369;p29"/>
            <p:cNvSpPr/>
            <p:nvPr/>
          </p:nvSpPr>
          <p:spPr>
            <a:xfrm>
              <a:off x="1526345" y="4595958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0" name="Google Shape;4370;p29"/>
            <p:cNvSpPr/>
            <p:nvPr/>
          </p:nvSpPr>
          <p:spPr>
            <a:xfrm>
              <a:off x="801839" y="3973201"/>
              <a:ext cx="14589" cy="12980"/>
            </a:xfrm>
            <a:custGeom>
              <a:rect b="b" l="l" r="r" t="t"/>
              <a:pathLst>
                <a:path extrusionOk="0" h="379" w="426">
                  <a:moveTo>
                    <a:pt x="197" y="0"/>
                  </a:moveTo>
                  <a:cubicBezTo>
                    <a:pt x="122" y="0"/>
                    <a:pt x="56" y="59"/>
                    <a:pt x="30" y="160"/>
                  </a:cubicBezTo>
                  <a:cubicBezTo>
                    <a:pt x="0" y="251"/>
                    <a:pt x="61" y="342"/>
                    <a:pt x="182" y="373"/>
                  </a:cubicBezTo>
                  <a:cubicBezTo>
                    <a:pt x="195" y="377"/>
                    <a:pt x="207" y="379"/>
                    <a:pt x="219" y="379"/>
                  </a:cubicBezTo>
                  <a:cubicBezTo>
                    <a:pt x="297" y="379"/>
                    <a:pt x="369" y="300"/>
                    <a:pt x="395" y="221"/>
                  </a:cubicBezTo>
                  <a:cubicBezTo>
                    <a:pt x="426" y="130"/>
                    <a:pt x="334" y="38"/>
                    <a:pt x="243" y="8"/>
                  </a:cubicBezTo>
                  <a:cubicBezTo>
                    <a:pt x="228" y="3"/>
                    <a:pt x="212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1" name="Google Shape;4371;p29"/>
            <p:cNvSpPr/>
            <p:nvPr/>
          </p:nvSpPr>
          <p:spPr>
            <a:xfrm>
              <a:off x="635259" y="4899939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274" y="395"/>
                    <a:pt x="365" y="304"/>
                    <a:pt x="365" y="21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2" name="Google Shape;4372;p29"/>
            <p:cNvSpPr/>
            <p:nvPr/>
          </p:nvSpPr>
          <p:spPr>
            <a:xfrm>
              <a:off x="413541" y="3430070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92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3" name="Google Shape;4373;p29"/>
            <p:cNvSpPr/>
            <p:nvPr/>
          </p:nvSpPr>
          <p:spPr>
            <a:xfrm>
              <a:off x="821600" y="3582060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4" name="Google Shape;4374;p29"/>
            <p:cNvSpPr/>
            <p:nvPr/>
          </p:nvSpPr>
          <p:spPr>
            <a:xfrm>
              <a:off x="8424888" y="438153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5" name="Google Shape;4375;p29"/>
            <p:cNvSpPr/>
            <p:nvPr/>
          </p:nvSpPr>
          <p:spPr>
            <a:xfrm>
              <a:off x="7599386" y="4320094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6" name="Google Shape;4376;p29"/>
            <p:cNvSpPr/>
            <p:nvPr/>
          </p:nvSpPr>
          <p:spPr>
            <a:xfrm>
              <a:off x="7745143" y="4712399"/>
              <a:ext cx="22946" cy="22055"/>
            </a:xfrm>
            <a:custGeom>
              <a:rect b="b" l="l" r="r" t="t"/>
              <a:pathLst>
                <a:path extrusionOk="0" h="644" w="670">
                  <a:moveTo>
                    <a:pt x="381" y="1"/>
                  </a:moveTo>
                  <a:cubicBezTo>
                    <a:pt x="366" y="1"/>
                    <a:pt x="350" y="2"/>
                    <a:pt x="335" y="5"/>
                  </a:cubicBezTo>
                  <a:cubicBezTo>
                    <a:pt x="152" y="5"/>
                    <a:pt x="0" y="126"/>
                    <a:pt x="0" y="339"/>
                  </a:cubicBezTo>
                  <a:cubicBezTo>
                    <a:pt x="0" y="491"/>
                    <a:pt x="152" y="643"/>
                    <a:pt x="335" y="643"/>
                  </a:cubicBezTo>
                  <a:cubicBezTo>
                    <a:pt x="517" y="643"/>
                    <a:pt x="669" y="522"/>
                    <a:pt x="669" y="339"/>
                  </a:cubicBezTo>
                  <a:cubicBezTo>
                    <a:pt x="669" y="145"/>
                    <a:pt x="542" y="1"/>
                    <a:pt x="381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7" name="Google Shape;4377;p29"/>
            <p:cNvSpPr/>
            <p:nvPr/>
          </p:nvSpPr>
          <p:spPr>
            <a:xfrm>
              <a:off x="7838810" y="4460646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2"/>
                  </a:cubicBezTo>
                  <a:cubicBezTo>
                    <a:pt x="36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8" name="Google Shape;4378;p29"/>
            <p:cNvSpPr/>
            <p:nvPr/>
          </p:nvSpPr>
          <p:spPr>
            <a:xfrm>
              <a:off x="970474" y="465842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9" name="Google Shape;4379;p29"/>
            <p:cNvSpPr/>
            <p:nvPr/>
          </p:nvSpPr>
          <p:spPr>
            <a:xfrm>
              <a:off x="2298763" y="4984256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2" y="0"/>
                  </a:moveTo>
                  <a:cubicBezTo>
                    <a:pt x="91" y="0"/>
                    <a:pt x="0" y="61"/>
                    <a:pt x="0" y="182"/>
                  </a:cubicBezTo>
                  <a:cubicBezTo>
                    <a:pt x="0" y="274"/>
                    <a:pt x="91" y="365"/>
                    <a:pt x="182" y="365"/>
                  </a:cubicBezTo>
                  <a:cubicBezTo>
                    <a:pt x="304" y="365"/>
                    <a:pt x="365" y="274"/>
                    <a:pt x="365" y="182"/>
                  </a:cubicBezTo>
                  <a:cubicBezTo>
                    <a:pt x="365" y="6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0" name="Google Shape;4380;p29"/>
            <p:cNvSpPr/>
            <p:nvPr/>
          </p:nvSpPr>
          <p:spPr>
            <a:xfrm>
              <a:off x="1578401" y="4862437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213" y="366"/>
                  </a:cubicBezTo>
                  <a:cubicBezTo>
                    <a:pt x="304" y="366"/>
                    <a:pt x="39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1" name="Google Shape;4381;p29"/>
            <p:cNvSpPr/>
            <p:nvPr/>
          </p:nvSpPr>
          <p:spPr>
            <a:xfrm>
              <a:off x="2117628" y="5031072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213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2" name="Google Shape;4382;p29"/>
            <p:cNvSpPr/>
            <p:nvPr/>
          </p:nvSpPr>
          <p:spPr>
            <a:xfrm>
              <a:off x="2418458" y="507271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3" name="Google Shape;4383;p29"/>
            <p:cNvSpPr/>
            <p:nvPr/>
          </p:nvSpPr>
          <p:spPr>
            <a:xfrm>
              <a:off x="8188580" y="4248277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92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66" y="304"/>
                    <a:pt x="366" y="183"/>
                  </a:cubicBezTo>
                  <a:cubicBezTo>
                    <a:pt x="36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4" name="Google Shape;4384;p29"/>
            <p:cNvSpPr/>
            <p:nvPr/>
          </p:nvSpPr>
          <p:spPr>
            <a:xfrm>
              <a:off x="8043884" y="438985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6" y="304"/>
                    <a:pt x="366" y="213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5" name="Google Shape;4385;p29"/>
            <p:cNvSpPr/>
            <p:nvPr/>
          </p:nvSpPr>
          <p:spPr>
            <a:xfrm>
              <a:off x="8152175" y="4661542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2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65"/>
                    <a:pt x="182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6" name="Google Shape;4386;p29"/>
            <p:cNvSpPr/>
            <p:nvPr/>
          </p:nvSpPr>
          <p:spPr>
            <a:xfrm>
              <a:off x="9119221" y="4245161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7" name="Google Shape;4387;p29"/>
            <p:cNvSpPr/>
            <p:nvPr/>
          </p:nvSpPr>
          <p:spPr>
            <a:xfrm>
              <a:off x="8573761" y="4660514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8" name="Google Shape;4388;p29"/>
            <p:cNvSpPr/>
            <p:nvPr/>
          </p:nvSpPr>
          <p:spPr>
            <a:xfrm>
              <a:off x="7964772" y="4500202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2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9" name="Google Shape;4389;p29"/>
            <p:cNvSpPr/>
            <p:nvPr/>
          </p:nvSpPr>
          <p:spPr>
            <a:xfrm>
              <a:off x="7972067" y="4321909"/>
              <a:ext cx="13562" cy="13014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1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5" y="300"/>
                    <a:pt x="365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0" name="Google Shape;4390;p29"/>
            <p:cNvSpPr/>
            <p:nvPr/>
          </p:nvSpPr>
          <p:spPr>
            <a:xfrm>
              <a:off x="9238951" y="3549765"/>
              <a:ext cx="46851" cy="45857"/>
            </a:xfrm>
            <a:custGeom>
              <a:rect b="b" l="l" r="r" t="t"/>
              <a:pathLst>
                <a:path extrusionOk="0" h="1339" w="1368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38"/>
                    <a:pt x="699" y="1338"/>
                  </a:cubicBezTo>
                  <a:cubicBezTo>
                    <a:pt x="1064" y="1338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1" name="Google Shape;4391;p29"/>
            <p:cNvSpPr/>
            <p:nvPr/>
          </p:nvSpPr>
          <p:spPr>
            <a:xfrm>
              <a:off x="9087988" y="4949906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2" name="Google Shape;4392;p29"/>
            <p:cNvSpPr/>
            <p:nvPr/>
          </p:nvSpPr>
          <p:spPr>
            <a:xfrm>
              <a:off x="8825686" y="473127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2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3" name="Google Shape;4393;p29"/>
            <p:cNvSpPr/>
            <p:nvPr/>
          </p:nvSpPr>
          <p:spPr>
            <a:xfrm>
              <a:off x="8266664" y="5006106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4" name="Google Shape;4394;p29"/>
            <p:cNvSpPr/>
            <p:nvPr/>
          </p:nvSpPr>
          <p:spPr>
            <a:xfrm>
              <a:off x="1883410" y="4455440"/>
              <a:ext cx="46851" cy="45823"/>
            </a:xfrm>
            <a:custGeom>
              <a:rect b="b" l="l" r="r" t="t"/>
              <a:pathLst>
                <a:path extrusionOk="0" h="1338" w="1368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5" name="Google Shape;4395;p29"/>
            <p:cNvSpPr/>
            <p:nvPr/>
          </p:nvSpPr>
          <p:spPr>
            <a:xfrm>
              <a:off x="1880259" y="500192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69"/>
                    <a:pt x="335" y="669"/>
                  </a:cubicBezTo>
                  <a:cubicBezTo>
                    <a:pt x="518" y="669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6" name="Google Shape;4396;p29"/>
            <p:cNvSpPr/>
            <p:nvPr/>
          </p:nvSpPr>
          <p:spPr>
            <a:xfrm>
              <a:off x="4898080" y="4390884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7" name="Google Shape;4397;p29"/>
            <p:cNvSpPr/>
            <p:nvPr/>
          </p:nvSpPr>
          <p:spPr>
            <a:xfrm>
              <a:off x="2373697" y="452102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1" y="152"/>
                    <a:pt x="1" y="334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8" name="Google Shape;4398;p29"/>
            <p:cNvSpPr/>
            <p:nvPr/>
          </p:nvSpPr>
          <p:spPr>
            <a:xfrm>
              <a:off x="3220021" y="4300333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9" name="Google Shape;4399;p29"/>
            <p:cNvSpPr/>
            <p:nvPr/>
          </p:nvSpPr>
          <p:spPr>
            <a:xfrm>
              <a:off x="3009741" y="4930111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0" name="Google Shape;4400;p29"/>
            <p:cNvSpPr/>
            <p:nvPr/>
          </p:nvSpPr>
          <p:spPr>
            <a:xfrm>
              <a:off x="3664519" y="4639692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1" name="Google Shape;4401;p29"/>
            <p:cNvSpPr/>
            <p:nvPr/>
          </p:nvSpPr>
          <p:spPr>
            <a:xfrm>
              <a:off x="2872340" y="4887438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2" name="Google Shape;4402;p29"/>
            <p:cNvSpPr/>
            <p:nvPr/>
          </p:nvSpPr>
          <p:spPr>
            <a:xfrm>
              <a:off x="4584715" y="4807265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275" y="1"/>
                    <a:pt x="1" y="274"/>
                    <a:pt x="1" y="670"/>
                  </a:cubicBezTo>
                  <a:cubicBezTo>
                    <a:pt x="1" y="1034"/>
                    <a:pt x="275" y="1338"/>
                    <a:pt x="670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3" name="Google Shape;4403;p29"/>
            <p:cNvSpPr/>
            <p:nvPr/>
          </p:nvSpPr>
          <p:spPr>
            <a:xfrm>
              <a:off x="3842504" y="4588663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4" name="Google Shape;4404;p29"/>
            <p:cNvSpPr/>
            <p:nvPr/>
          </p:nvSpPr>
          <p:spPr>
            <a:xfrm>
              <a:off x="5542447" y="4636541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5" name="Google Shape;4405;p29"/>
            <p:cNvSpPr/>
            <p:nvPr/>
          </p:nvSpPr>
          <p:spPr>
            <a:xfrm>
              <a:off x="4485843" y="4584519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96" y="304"/>
                    <a:pt x="396" y="183"/>
                  </a:cubicBezTo>
                  <a:cubicBezTo>
                    <a:pt x="396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6" name="Google Shape;4406;p29"/>
            <p:cNvSpPr/>
            <p:nvPr/>
          </p:nvSpPr>
          <p:spPr>
            <a:xfrm>
              <a:off x="4916813" y="4322183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3" y="0"/>
                  </a:moveTo>
                  <a:cubicBezTo>
                    <a:pt x="91" y="0"/>
                    <a:pt x="0" y="6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95" y="274"/>
                    <a:pt x="395" y="183"/>
                  </a:cubicBezTo>
                  <a:cubicBezTo>
                    <a:pt x="39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7" name="Google Shape;4407;p29"/>
            <p:cNvSpPr/>
            <p:nvPr/>
          </p:nvSpPr>
          <p:spPr>
            <a:xfrm>
              <a:off x="4117340" y="4989461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8" name="Google Shape;4408;p29"/>
            <p:cNvSpPr/>
            <p:nvPr/>
          </p:nvSpPr>
          <p:spPr>
            <a:xfrm>
              <a:off x="3389683" y="461780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9" name="Google Shape;4409;p29"/>
          <p:cNvSpPr txBox="1"/>
          <p:nvPr>
            <p:ph hasCustomPrompt="1" type="title"/>
          </p:nvPr>
        </p:nvSpPr>
        <p:spPr>
          <a:xfrm>
            <a:off x="2223600" y="670225"/>
            <a:ext cx="4696800" cy="7689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10" name="Google Shape;4410;p29"/>
          <p:cNvSpPr txBox="1"/>
          <p:nvPr>
            <p:ph idx="1" type="subTitle"/>
          </p:nvPr>
        </p:nvSpPr>
        <p:spPr>
          <a:xfrm>
            <a:off x="2223600" y="1428226"/>
            <a:ext cx="4696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11" name="Google Shape;4411;p29"/>
          <p:cNvSpPr txBox="1"/>
          <p:nvPr>
            <p:ph hasCustomPrompt="1" idx="2" type="title"/>
          </p:nvPr>
        </p:nvSpPr>
        <p:spPr>
          <a:xfrm>
            <a:off x="2223600" y="1967931"/>
            <a:ext cx="4696800" cy="7689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12" name="Google Shape;4412;p29"/>
          <p:cNvSpPr txBox="1"/>
          <p:nvPr>
            <p:ph idx="3" type="subTitle"/>
          </p:nvPr>
        </p:nvSpPr>
        <p:spPr>
          <a:xfrm>
            <a:off x="2223600" y="2728503"/>
            <a:ext cx="4696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13" name="Google Shape;4413;p29"/>
          <p:cNvSpPr txBox="1"/>
          <p:nvPr>
            <p:ph hasCustomPrompt="1" idx="4" type="title"/>
          </p:nvPr>
        </p:nvSpPr>
        <p:spPr>
          <a:xfrm>
            <a:off x="2223600" y="3265638"/>
            <a:ext cx="4696800" cy="7689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14" name="Google Shape;4414;p29"/>
          <p:cNvSpPr txBox="1"/>
          <p:nvPr>
            <p:ph idx="5" type="subTitle"/>
          </p:nvPr>
        </p:nvSpPr>
        <p:spPr>
          <a:xfrm>
            <a:off x="2223600" y="4028781"/>
            <a:ext cx="4696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4415" name="Google Shape;4415;p29"/>
          <p:cNvGrpSpPr/>
          <p:nvPr/>
        </p:nvGrpSpPr>
        <p:grpSpPr>
          <a:xfrm>
            <a:off x="351382" y="257473"/>
            <a:ext cx="8381389" cy="4604296"/>
            <a:chOff x="351382" y="257473"/>
            <a:chExt cx="8381389" cy="4604296"/>
          </a:xfrm>
        </p:grpSpPr>
        <p:grpSp>
          <p:nvGrpSpPr>
            <p:cNvPr id="4416" name="Google Shape;4416;p29"/>
            <p:cNvGrpSpPr/>
            <p:nvPr/>
          </p:nvGrpSpPr>
          <p:grpSpPr>
            <a:xfrm>
              <a:off x="351382" y="4346239"/>
              <a:ext cx="515518" cy="515530"/>
              <a:chOff x="-25134800" y="-6360725"/>
              <a:chExt cx="424050" cy="424025"/>
            </a:xfrm>
          </p:grpSpPr>
          <p:sp>
            <p:nvSpPr>
              <p:cNvPr id="4417" name="Google Shape;4417;p29"/>
              <p:cNvSpPr/>
              <p:nvPr/>
            </p:nvSpPr>
            <p:spPr>
              <a:xfrm>
                <a:off x="-24918975" y="-6360725"/>
                <a:ext cx="10650" cy="424025"/>
              </a:xfrm>
              <a:custGeom>
                <a:rect b="b" l="l" r="r" t="t"/>
                <a:pathLst>
                  <a:path extrusionOk="0" h="16961" w="426">
                    <a:moveTo>
                      <a:pt x="274" y="0"/>
                    </a:moveTo>
                    <a:lnTo>
                      <a:pt x="0" y="8055"/>
                    </a:lnTo>
                    <a:lnTo>
                      <a:pt x="365" y="16961"/>
                    </a:lnTo>
                    <a:lnTo>
                      <a:pt x="426" y="7994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8" name="Google Shape;4418;p29"/>
              <p:cNvSpPr/>
              <p:nvPr/>
            </p:nvSpPr>
            <p:spPr>
              <a:xfrm>
                <a:off x="-25134800" y="-6163925"/>
                <a:ext cx="424050" cy="11425"/>
              </a:xfrm>
              <a:custGeom>
                <a:rect b="b" l="l" r="r" t="t"/>
                <a:pathLst>
                  <a:path extrusionOk="0" h="457" w="16962">
                    <a:moveTo>
                      <a:pt x="8907" y="1"/>
                    </a:moveTo>
                    <a:lnTo>
                      <a:pt x="1" y="396"/>
                    </a:lnTo>
                    <a:lnTo>
                      <a:pt x="8968" y="457"/>
                    </a:lnTo>
                    <a:lnTo>
                      <a:pt x="16962" y="274"/>
                    </a:lnTo>
                    <a:lnTo>
                      <a:pt x="8907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9" name="Google Shape;4419;p29"/>
              <p:cNvSpPr/>
              <p:nvPr/>
            </p:nvSpPr>
            <p:spPr>
              <a:xfrm>
                <a:off x="-25032975" y="-6258150"/>
                <a:ext cx="228000" cy="211275"/>
              </a:xfrm>
              <a:custGeom>
                <a:rect b="b" l="l" r="r" t="t"/>
                <a:pathLst>
                  <a:path extrusionOk="0" h="8451" w="9120">
                    <a:moveTo>
                      <a:pt x="9120" y="1"/>
                    </a:moveTo>
                    <a:lnTo>
                      <a:pt x="4652" y="3830"/>
                    </a:lnTo>
                    <a:lnTo>
                      <a:pt x="1" y="8451"/>
                    </a:lnTo>
                    <a:lnTo>
                      <a:pt x="4895" y="4043"/>
                    </a:lnTo>
                    <a:lnTo>
                      <a:pt x="9120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0" name="Google Shape;4420;p29"/>
              <p:cNvSpPr/>
              <p:nvPr/>
            </p:nvSpPr>
            <p:spPr>
              <a:xfrm>
                <a:off x="-25026875" y="-6276375"/>
                <a:ext cx="211275" cy="227975"/>
              </a:xfrm>
              <a:custGeom>
                <a:rect b="b" l="l" r="r" t="t"/>
                <a:pathLst>
                  <a:path extrusionOk="0" h="9119" w="8451">
                    <a:moveTo>
                      <a:pt x="0" y="0"/>
                    </a:moveTo>
                    <a:lnTo>
                      <a:pt x="4408" y="4863"/>
                    </a:lnTo>
                    <a:lnTo>
                      <a:pt x="8450" y="9119"/>
                    </a:lnTo>
                    <a:lnTo>
                      <a:pt x="4620" y="4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21" name="Google Shape;4421;p29"/>
            <p:cNvGrpSpPr/>
            <p:nvPr/>
          </p:nvGrpSpPr>
          <p:grpSpPr>
            <a:xfrm>
              <a:off x="8379877" y="257473"/>
              <a:ext cx="352894" cy="352874"/>
              <a:chOff x="-25134800" y="-6360725"/>
              <a:chExt cx="424050" cy="424025"/>
            </a:xfrm>
          </p:grpSpPr>
          <p:sp>
            <p:nvSpPr>
              <p:cNvPr id="4422" name="Google Shape;4422;p29"/>
              <p:cNvSpPr/>
              <p:nvPr/>
            </p:nvSpPr>
            <p:spPr>
              <a:xfrm>
                <a:off x="-24918975" y="-6360725"/>
                <a:ext cx="10650" cy="424025"/>
              </a:xfrm>
              <a:custGeom>
                <a:rect b="b" l="l" r="r" t="t"/>
                <a:pathLst>
                  <a:path extrusionOk="0" h="16961" w="426">
                    <a:moveTo>
                      <a:pt x="274" y="0"/>
                    </a:moveTo>
                    <a:lnTo>
                      <a:pt x="0" y="8055"/>
                    </a:lnTo>
                    <a:lnTo>
                      <a:pt x="365" y="16961"/>
                    </a:lnTo>
                    <a:lnTo>
                      <a:pt x="426" y="7994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3" name="Google Shape;4423;p29"/>
              <p:cNvSpPr/>
              <p:nvPr/>
            </p:nvSpPr>
            <p:spPr>
              <a:xfrm>
                <a:off x="-25134800" y="-6163925"/>
                <a:ext cx="424050" cy="11425"/>
              </a:xfrm>
              <a:custGeom>
                <a:rect b="b" l="l" r="r" t="t"/>
                <a:pathLst>
                  <a:path extrusionOk="0" h="457" w="16962">
                    <a:moveTo>
                      <a:pt x="8907" y="1"/>
                    </a:moveTo>
                    <a:lnTo>
                      <a:pt x="1" y="396"/>
                    </a:lnTo>
                    <a:lnTo>
                      <a:pt x="8968" y="457"/>
                    </a:lnTo>
                    <a:lnTo>
                      <a:pt x="16962" y="274"/>
                    </a:lnTo>
                    <a:lnTo>
                      <a:pt x="8907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4" name="Google Shape;4424;p29"/>
              <p:cNvSpPr/>
              <p:nvPr/>
            </p:nvSpPr>
            <p:spPr>
              <a:xfrm>
                <a:off x="-25032975" y="-6258150"/>
                <a:ext cx="228000" cy="211275"/>
              </a:xfrm>
              <a:custGeom>
                <a:rect b="b" l="l" r="r" t="t"/>
                <a:pathLst>
                  <a:path extrusionOk="0" h="8451" w="9120">
                    <a:moveTo>
                      <a:pt x="9120" y="1"/>
                    </a:moveTo>
                    <a:lnTo>
                      <a:pt x="4652" y="3830"/>
                    </a:lnTo>
                    <a:lnTo>
                      <a:pt x="1" y="8451"/>
                    </a:lnTo>
                    <a:lnTo>
                      <a:pt x="4895" y="4043"/>
                    </a:lnTo>
                    <a:lnTo>
                      <a:pt x="9120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5" name="Google Shape;4425;p29"/>
              <p:cNvSpPr/>
              <p:nvPr/>
            </p:nvSpPr>
            <p:spPr>
              <a:xfrm>
                <a:off x="-25026875" y="-6276375"/>
                <a:ext cx="211275" cy="227975"/>
              </a:xfrm>
              <a:custGeom>
                <a:rect b="b" l="l" r="r" t="t"/>
                <a:pathLst>
                  <a:path extrusionOk="0" h="9119" w="8451">
                    <a:moveTo>
                      <a:pt x="0" y="0"/>
                    </a:moveTo>
                    <a:lnTo>
                      <a:pt x="4408" y="4863"/>
                    </a:lnTo>
                    <a:lnTo>
                      <a:pt x="8450" y="9119"/>
                    </a:lnTo>
                    <a:lnTo>
                      <a:pt x="4620" y="4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4426" name="Shape 4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7" name="Google Shape;442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8" name="Google Shape;4428;p30"/>
          <p:cNvSpPr txBox="1"/>
          <p:nvPr>
            <p:ph hasCustomPrompt="1" type="title"/>
          </p:nvPr>
        </p:nvSpPr>
        <p:spPr>
          <a:xfrm>
            <a:off x="1325650" y="1962150"/>
            <a:ext cx="13989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29" name="Google Shape;4429;p30"/>
          <p:cNvSpPr txBox="1"/>
          <p:nvPr>
            <p:ph idx="1" type="subTitle"/>
          </p:nvPr>
        </p:nvSpPr>
        <p:spPr>
          <a:xfrm>
            <a:off x="938500" y="3629175"/>
            <a:ext cx="21732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30" name="Google Shape;4430;p30"/>
          <p:cNvSpPr txBox="1"/>
          <p:nvPr>
            <p:ph idx="2" type="subTitle"/>
          </p:nvPr>
        </p:nvSpPr>
        <p:spPr>
          <a:xfrm>
            <a:off x="938500" y="3197100"/>
            <a:ext cx="21732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31" name="Google Shape;4431;p30"/>
          <p:cNvSpPr txBox="1"/>
          <p:nvPr>
            <p:ph hasCustomPrompt="1" idx="3" type="title"/>
          </p:nvPr>
        </p:nvSpPr>
        <p:spPr>
          <a:xfrm>
            <a:off x="3873100" y="1962150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32" name="Google Shape;4432;p30"/>
          <p:cNvSpPr txBox="1"/>
          <p:nvPr>
            <p:ph idx="4" type="subTitle"/>
          </p:nvPr>
        </p:nvSpPr>
        <p:spPr>
          <a:xfrm>
            <a:off x="3485400" y="3629175"/>
            <a:ext cx="21732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33" name="Google Shape;4433;p30"/>
          <p:cNvSpPr txBox="1"/>
          <p:nvPr>
            <p:ph idx="5" type="subTitle"/>
          </p:nvPr>
        </p:nvSpPr>
        <p:spPr>
          <a:xfrm>
            <a:off x="3485400" y="3197100"/>
            <a:ext cx="21732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34" name="Google Shape;4434;p30"/>
          <p:cNvSpPr txBox="1"/>
          <p:nvPr>
            <p:ph hasCustomPrompt="1" idx="6" type="title"/>
          </p:nvPr>
        </p:nvSpPr>
        <p:spPr>
          <a:xfrm>
            <a:off x="6417675" y="1962150"/>
            <a:ext cx="1397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35" name="Google Shape;4435;p30"/>
          <p:cNvSpPr txBox="1"/>
          <p:nvPr>
            <p:ph idx="7" type="subTitle"/>
          </p:nvPr>
        </p:nvSpPr>
        <p:spPr>
          <a:xfrm>
            <a:off x="6032300" y="3629175"/>
            <a:ext cx="21732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36" name="Google Shape;4436;p30"/>
          <p:cNvSpPr txBox="1"/>
          <p:nvPr>
            <p:ph idx="8" type="subTitle"/>
          </p:nvPr>
        </p:nvSpPr>
        <p:spPr>
          <a:xfrm>
            <a:off x="6032300" y="3197100"/>
            <a:ext cx="21732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37" name="Google Shape;4437;p30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438" name="Google Shape;4438;p30"/>
          <p:cNvGrpSpPr/>
          <p:nvPr/>
        </p:nvGrpSpPr>
        <p:grpSpPr>
          <a:xfrm>
            <a:off x="276" y="80"/>
            <a:ext cx="9353198" cy="5143461"/>
            <a:chOff x="276" y="80"/>
            <a:chExt cx="9353198" cy="5143461"/>
          </a:xfrm>
        </p:grpSpPr>
        <p:sp>
          <p:nvSpPr>
            <p:cNvPr id="4439" name="Google Shape;4439;p30"/>
            <p:cNvSpPr/>
            <p:nvPr/>
          </p:nvSpPr>
          <p:spPr>
            <a:xfrm>
              <a:off x="464536" y="309232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274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0" name="Google Shape;4440;p30"/>
            <p:cNvSpPr/>
            <p:nvPr/>
          </p:nvSpPr>
          <p:spPr>
            <a:xfrm>
              <a:off x="1128697" y="450812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8" y="1034"/>
                    <a:pt x="1338" y="669"/>
                  </a:cubicBezTo>
                  <a:cubicBezTo>
                    <a:pt x="133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1" name="Google Shape;4441;p30"/>
            <p:cNvSpPr/>
            <p:nvPr/>
          </p:nvSpPr>
          <p:spPr>
            <a:xfrm>
              <a:off x="1304" y="47958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69" y="0"/>
                  </a:moveTo>
                  <a:cubicBezTo>
                    <a:pt x="274" y="0"/>
                    <a:pt x="1" y="304"/>
                    <a:pt x="1" y="669"/>
                  </a:cubicBezTo>
                  <a:cubicBezTo>
                    <a:pt x="1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2" name="Google Shape;4442;p30"/>
            <p:cNvSpPr/>
            <p:nvPr/>
          </p:nvSpPr>
          <p:spPr>
            <a:xfrm>
              <a:off x="2801551" y="38522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3" name="Google Shape;4443;p30"/>
            <p:cNvSpPr/>
            <p:nvPr/>
          </p:nvSpPr>
          <p:spPr>
            <a:xfrm>
              <a:off x="722693" y="147892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4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4" name="Google Shape;4444;p30"/>
            <p:cNvSpPr/>
            <p:nvPr/>
          </p:nvSpPr>
          <p:spPr>
            <a:xfrm>
              <a:off x="1195309" y="89466"/>
              <a:ext cx="22946" cy="23049"/>
            </a:xfrm>
            <a:custGeom>
              <a:rect b="b" l="l" r="r" t="t"/>
              <a:pathLst>
                <a:path extrusionOk="0" h="673" w="670">
                  <a:moveTo>
                    <a:pt x="381" y="0"/>
                  </a:moveTo>
                  <a:cubicBezTo>
                    <a:pt x="366" y="0"/>
                    <a:pt x="351" y="1"/>
                    <a:pt x="335" y="4"/>
                  </a:cubicBezTo>
                  <a:cubicBezTo>
                    <a:pt x="153" y="4"/>
                    <a:pt x="1" y="126"/>
                    <a:pt x="1" y="338"/>
                  </a:cubicBezTo>
                  <a:cubicBezTo>
                    <a:pt x="1" y="521"/>
                    <a:pt x="153" y="673"/>
                    <a:pt x="335" y="673"/>
                  </a:cubicBezTo>
                  <a:cubicBezTo>
                    <a:pt x="517" y="673"/>
                    <a:pt x="669" y="521"/>
                    <a:pt x="669" y="338"/>
                  </a:cubicBezTo>
                  <a:cubicBezTo>
                    <a:pt x="669" y="144"/>
                    <a:pt x="542" y="0"/>
                    <a:pt x="381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5" name="Google Shape;4445;p30"/>
            <p:cNvSpPr/>
            <p:nvPr/>
          </p:nvSpPr>
          <p:spPr>
            <a:xfrm>
              <a:off x="718549" y="792259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2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6" name="Google Shape;4446;p30"/>
            <p:cNvSpPr/>
            <p:nvPr/>
          </p:nvSpPr>
          <p:spPr>
            <a:xfrm>
              <a:off x="420836" y="119925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22" y="1"/>
                    <a:pt x="0" y="153"/>
                    <a:pt x="0" y="335"/>
                  </a:cubicBezTo>
                  <a:cubicBezTo>
                    <a:pt x="0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7" name="Google Shape;4447;p30"/>
            <p:cNvSpPr/>
            <p:nvPr/>
          </p:nvSpPr>
          <p:spPr>
            <a:xfrm>
              <a:off x="2260235" y="5525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669" y="517"/>
                    <a:pt x="669" y="334"/>
                  </a:cubicBezTo>
                  <a:cubicBezTo>
                    <a:pt x="669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8" name="Google Shape;4448;p30"/>
            <p:cNvSpPr/>
            <p:nvPr/>
          </p:nvSpPr>
          <p:spPr>
            <a:xfrm>
              <a:off x="452070" y="2012258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7" y="1034"/>
                    <a:pt x="1337" y="669"/>
                  </a:cubicBezTo>
                  <a:cubicBezTo>
                    <a:pt x="1337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9" name="Google Shape;4449;p30"/>
            <p:cNvSpPr/>
            <p:nvPr/>
          </p:nvSpPr>
          <p:spPr>
            <a:xfrm>
              <a:off x="278195" y="3216674"/>
              <a:ext cx="45857" cy="46885"/>
            </a:xfrm>
            <a:custGeom>
              <a:rect b="b" l="l" r="r" t="t"/>
              <a:pathLst>
                <a:path extrusionOk="0" h="1369" w="1339">
                  <a:moveTo>
                    <a:pt x="670" y="0"/>
                  </a:moveTo>
                  <a:cubicBezTo>
                    <a:pt x="305" y="0"/>
                    <a:pt x="1" y="304"/>
                    <a:pt x="1" y="699"/>
                  </a:cubicBezTo>
                  <a:cubicBezTo>
                    <a:pt x="1" y="1064"/>
                    <a:pt x="305" y="1368"/>
                    <a:pt x="670" y="1368"/>
                  </a:cubicBezTo>
                  <a:cubicBezTo>
                    <a:pt x="1034" y="1368"/>
                    <a:pt x="1338" y="1064"/>
                    <a:pt x="1338" y="699"/>
                  </a:cubicBezTo>
                  <a:cubicBezTo>
                    <a:pt x="1338" y="304"/>
                    <a:pt x="1034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0" name="Google Shape;4450;p30"/>
            <p:cNvSpPr/>
            <p:nvPr/>
          </p:nvSpPr>
          <p:spPr>
            <a:xfrm>
              <a:off x="276" y="1910235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1" name="Google Shape;4451;p30"/>
            <p:cNvSpPr/>
            <p:nvPr/>
          </p:nvSpPr>
          <p:spPr>
            <a:xfrm>
              <a:off x="52333" y="912982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2" name="Google Shape;4452;p30"/>
            <p:cNvSpPr/>
            <p:nvPr/>
          </p:nvSpPr>
          <p:spPr>
            <a:xfrm>
              <a:off x="629026" y="1801978"/>
              <a:ext cx="13562" cy="13562"/>
            </a:xfrm>
            <a:custGeom>
              <a:rect b="b" l="l" r="r" t="t"/>
              <a:pathLst>
                <a:path extrusionOk="0" h="396" w="39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3" name="Google Shape;4453;p30"/>
            <p:cNvSpPr/>
            <p:nvPr/>
          </p:nvSpPr>
          <p:spPr>
            <a:xfrm>
              <a:off x="19010" y="310632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4" name="Google Shape;4454;p30"/>
            <p:cNvSpPr/>
            <p:nvPr/>
          </p:nvSpPr>
          <p:spPr>
            <a:xfrm>
              <a:off x="492653" y="3066773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5" name="Google Shape;4455;p30"/>
            <p:cNvSpPr/>
            <p:nvPr/>
          </p:nvSpPr>
          <p:spPr>
            <a:xfrm>
              <a:off x="568648" y="356644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6" name="Google Shape;4456;p30"/>
            <p:cNvSpPr/>
            <p:nvPr/>
          </p:nvSpPr>
          <p:spPr>
            <a:xfrm>
              <a:off x="3313688" y="309232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7" name="Google Shape;4457;p30"/>
            <p:cNvSpPr/>
            <p:nvPr/>
          </p:nvSpPr>
          <p:spPr>
            <a:xfrm>
              <a:off x="4561838" y="291526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cubicBezTo>
                    <a:pt x="0" y="1034"/>
                    <a:pt x="274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8" name="Google Shape;4458;p30"/>
            <p:cNvSpPr/>
            <p:nvPr/>
          </p:nvSpPr>
          <p:spPr>
            <a:xfrm>
              <a:off x="2849429" y="47958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9" name="Google Shape;4459;p30"/>
            <p:cNvSpPr/>
            <p:nvPr/>
          </p:nvSpPr>
          <p:spPr>
            <a:xfrm>
              <a:off x="5650703" y="38522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274" y="0"/>
                    <a:pt x="0" y="304"/>
                    <a:pt x="0" y="669"/>
                  </a:cubicBezTo>
                  <a:cubicBezTo>
                    <a:pt x="0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0" name="Google Shape;4460;p30"/>
            <p:cNvSpPr/>
            <p:nvPr/>
          </p:nvSpPr>
          <p:spPr>
            <a:xfrm>
              <a:off x="3571846" y="148920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2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22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1" name="Google Shape;4461;p30"/>
            <p:cNvSpPr/>
            <p:nvPr/>
          </p:nvSpPr>
          <p:spPr>
            <a:xfrm>
              <a:off x="4044461" y="8960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2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2" name="Google Shape;4462;p30"/>
            <p:cNvSpPr/>
            <p:nvPr/>
          </p:nvSpPr>
          <p:spPr>
            <a:xfrm>
              <a:off x="5109387" y="5525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3" name="Google Shape;4463;p30"/>
            <p:cNvSpPr/>
            <p:nvPr/>
          </p:nvSpPr>
          <p:spPr>
            <a:xfrm>
              <a:off x="1129725" y="31443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5" y="304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4" name="Google Shape;4464;p30"/>
            <p:cNvSpPr/>
            <p:nvPr/>
          </p:nvSpPr>
          <p:spPr>
            <a:xfrm>
              <a:off x="8110530" y="330055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5" name="Google Shape;4465;p30"/>
            <p:cNvSpPr/>
            <p:nvPr/>
          </p:nvSpPr>
          <p:spPr>
            <a:xfrm>
              <a:off x="8873564" y="9792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6" name="Google Shape;4466;p30"/>
            <p:cNvSpPr/>
            <p:nvPr/>
          </p:nvSpPr>
          <p:spPr>
            <a:xfrm>
              <a:off x="8815275" y="1030622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7" name="Google Shape;4467;p30"/>
            <p:cNvSpPr/>
            <p:nvPr/>
          </p:nvSpPr>
          <p:spPr>
            <a:xfrm>
              <a:off x="8521705" y="1592760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8" name="Google Shape;4468;p30"/>
            <p:cNvSpPr/>
            <p:nvPr/>
          </p:nvSpPr>
          <p:spPr>
            <a:xfrm>
              <a:off x="9054699" y="1170112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213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65" y="305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9" name="Google Shape;4469;p30"/>
            <p:cNvSpPr/>
            <p:nvPr/>
          </p:nvSpPr>
          <p:spPr>
            <a:xfrm>
              <a:off x="9187922" y="1032437"/>
              <a:ext cx="13562" cy="13014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2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6" y="300"/>
                    <a:pt x="366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0" name="Google Shape;4470;p30"/>
            <p:cNvSpPr/>
            <p:nvPr/>
          </p:nvSpPr>
          <p:spPr>
            <a:xfrm>
              <a:off x="8799658" y="489306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1" name="Google Shape;4471;p30"/>
            <p:cNvSpPr/>
            <p:nvPr/>
          </p:nvSpPr>
          <p:spPr>
            <a:xfrm>
              <a:off x="9207717" y="641296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2" name="Google Shape;4472;p30"/>
            <p:cNvSpPr/>
            <p:nvPr/>
          </p:nvSpPr>
          <p:spPr>
            <a:xfrm>
              <a:off x="8350981" y="608008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2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3" name="Google Shape;4473;p30"/>
            <p:cNvSpPr/>
            <p:nvPr/>
          </p:nvSpPr>
          <p:spPr>
            <a:xfrm>
              <a:off x="9061960" y="2302711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4" name="Google Shape;4474;p30"/>
            <p:cNvSpPr/>
            <p:nvPr/>
          </p:nvSpPr>
          <p:spPr>
            <a:xfrm>
              <a:off x="8768424" y="2864815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3"/>
                    <a:pt x="54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5" name="Google Shape;4475;p30"/>
            <p:cNvSpPr/>
            <p:nvPr/>
          </p:nvSpPr>
          <p:spPr>
            <a:xfrm>
              <a:off x="8461327" y="3144857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5" y="304"/>
                    <a:pt x="365" y="182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6" name="Google Shape;4476;p30"/>
            <p:cNvSpPr/>
            <p:nvPr/>
          </p:nvSpPr>
          <p:spPr>
            <a:xfrm>
              <a:off x="4773145" y="35399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5" y="305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7" name="Google Shape;4477;p30"/>
            <p:cNvSpPr/>
            <p:nvPr/>
          </p:nvSpPr>
          <p:spPr>
            <a:xfrm>
              <a:off x="7493219" y="249881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1" y="62"/>
                    <a:pt x="1" y="183"/>
                  </a:cubicBezTo>
                  <a:cubicBezTo>
                    <a:pt x="1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8" name="Google Shape;4478;p30"/>
            <p:cNvSpPr/>
            <p:nvPr/>
          </p:nvSpPr>
          <p:spPr>
            <a:xfrm>
              <a:off x="6829091" y="600713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9" name="Google Shape;4479;p30"/>
            <p:cNvSpPr/>
            <p:nvPr/>
          </p:nvSpPr>
          <p:spPr>
            <a:xfrm>
              <a:off x="2440308" y="23844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0" name="Google Shape;4480;p30"/>
            <p:cNvSpPr/>
            <p:nvPr/>
          </p:nvSpPr>
          <p:spPr>
            <a:xfrm>
              <a:off x="9306589" y="1225285"/>
              <a:ext cx="46885" cy="45857"/>
            </a:xfrm>
            <a:custGeom>
              <a:rect b="b" l="l" r="r" t="t"/>
              <a:pathLst>
                <a:path extrusionOk="0" h="1339" w="136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1" name="Google Shape;4481;p30"/>
            <p:cNvSpPr/>
            <p:nvPr/>
          </p:nvSpPr>
          <p:spPr>
            <a:xfrm>
              <a:off x="7383935" y="53615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4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2" name="Google Shape;4482;p30"/>
            <p:cNvSpPr/>
            <p:nvPr/>
          </p:nvSpPr>
          <p:spPr>
            <a:xfrm>
              <a:off x="7240266" y="135392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3" name="Google Shape;4483;p30"/>
            <p:cNvSpPr/>
            <p:nvPr/>
          </p:nvSpPr>
          <p:spPr>
            <a:xfrm>
              <a:off x="5949444" y="481144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4" name="Google Shape;4484;p30"/>
            <p:cNvSpPr/>
            <p:nvPr/>
          </p:nvSpPr>
          <p:spPr>
            <a:xfrm>
              <a:off x="6345037" y="4699008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5" name="Google Shape;4485;p30"/>
            <p:cNvSpPr/>
            <p:nvPr/>
          </p:nvSpPr>
          <p:spPr>
            <a:xfrm>
              <a:off x="8638284" y="15479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6" name="Google Shape;4486;p30"/>
            <p:cNvSpPr/>
            <p:nvPr/>
          </p:nvSpPr>
          <p:spPr>
            <a:xfrm>
              <a:off x="8616434" y="2655597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7" name="Google Shape;4487;p30"/>
            <p:cNvSpPr/>
            <p:nvPr/>
          </p:nvSpPr>
          <p:spPr>
            <a:xfrm>
              <a:off x="6724979" y="4687570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8" name="Google Shape;4488;p30"/>
            <p:cNvSpPr/>
            <p:nvPr/>
          </p:nvSpPr>
          <p:spPr>
            <a:xfrm>
              <a:off x="8660168" y="3911008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9" name="Google Shape;4489;p30"/>
            <p:cNvSpPr/>
            <p:nvPr/>
          </p:nvSpPr>
          <p:spPr>
            <a:xfrm>
              <a:off x="9099461" y="3196879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0" name="Google Shape;4490;p30"/>
            <p:cNvSpPr/>
            <p:nvPr/>
          </p:nvSpPr>
          <p:spPr>
            <a:xfrm>
              <a:off x="8442593" y="3984640"/>
              <a:ext cx="14589" cy="13014"/>
            </a:xfrm>
            <a:custGeom>
              <a:rect b="b" l="l" r="r" t="t"/>
              <a:pathLst>
                <a:path extrusionOk="0" h="380" w="426">
                  <a:moveTo>
                    <a:pt x="196" y="0"/>
                  </a:moveTo>
                  <a:cubicBezTo>
                    <a:pt x="122" y="0"/>
                    <a:pt x="56" y="55"/>
                    <a:pt x="31" y="130"/>
                  </a:cubicBezTo>
                  <a:cubicBezTo>
                    <a:pt x="0" y="251"/>
                    <a:pt x="92" y="343"/>
                    <a:pt x="183" y="373"/>
                  </a:cubicBezTo>
                  <a:cubicBezTo>
                    <a:pt x="195" y="377"/>
                    <a:pt x="208" y="379"/>
                    <a:pt x="221" y="379"/>
                  </a:cubicBezTo>
                  <a:cubicBezTo>
                    <a:pt x="304" y="379"/>
                    <a:pt x="396" y="300"/>
                    <a:pt x="396" y="221"/>
                  </a:cubicBezTo>
                  <a:cubicBezTo>
                    <a:pt x="426" y="130"/>
                    <a:pt x="365" y="8"/>
                    <a:pt x="244" y="8"/>
                  </a:cubicBezTo>
                  <a:cubicBezTo>
                    <a:pt x="227" y="3"/>
                    <a:pt x="211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1" name="Google Shape;4491;p30"/>
            <p:cNvSpPr/>
            <p:nvPr/>
          </p:nvSpPr>
          <p:spPr>
            <a:xfrm>
              <a:off x="6694807" y="514306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61" y="0"/>
                    <a:pt x="0" y="92"/>
                    <a:pt x="0" y="183"/>
                  </a:cubicBezTo>
                  <a:cubicBezTo>
                    <a:pt x="0" y="304"/>
                    <a:pt x="61" y="396"/>
                    <a:pt x="182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2" name="Google Shape;4492;p30"/>
            <p:cNvSpPr/>
            <p:nvPr/>
          </p:nvSpPr>
          <p:spPr>
            <a:xfrm>
              <a:off x="7143449" y="57259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365" y="305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3" name="Google Shape;4493;p30"/>
            <p:cNvSpPr/>
            <p:nvPr/>
          </p:nvSpPr>
          <p:spPr>
            <a:xfrm>
              <a:off x="6977931" y="295294"/>
              <a:ext cx="14624" cy="12980"/>
            </a:xfrm>
            <a:custGeom>
              <a:rect b="b" l="l" r="r" t="t"/>
              <a:pathLst>
                <a:path extrusionOk="0" h="379" w="427">
                  <a:moveTo>
                    <a:pt x="225" y="0"/>
                  </a:moveTo>
                  <a:cubicBezTo>
                    <a:pt x="180" y="0"/>
                    <a:pt x="133" y="15"/>
                    <a:pt x="92" y="43"/>
                  </a:cubicBezTo>
                  <a:cubicBezTo>
                    <a:pt x="1" y="73"/>
                    <a:pt x="1" y="195"/>
                    <a:pt x="62" y="286"/>
                  </a:cubicBezTo>
                  <a:cubicBezTo>
                    <a:pt x="101" y="345"/>
                    <a:pt x="153" y="378"/>
                    <a:pt x="209" y="378"/>
                  </a:cubicBezTo>
                  <a:cubicBezTo>
                    <a:pt x="240" y="378"/>
                    <a:pt x="272" y="368"/>
                    <a:pt x="305" y="347"/>
                  </a:cubicBezTo>
                  <a:cubicBezTo>
                    <a:pt x="396" y="286"/>
                    <a:pt x="426" y="164"/>
                    <a:pt x="365" y="73"/>
                  </a:cubicBezTo>
                  <a:cubicBezTo>
                    <a:pt x="332" y="23"/>
                    <a:pt x="280" y="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4" name="Google Shape;4494;p30"/>
            <p:cNvSpPr/>
            <p:nvPr/>
          </p:nvSpPr>
          <p:spPr>
            <a:xfrm>
              <a:off x="6660456" y="80"/>
              <a:ext cx="13562" cy="12774"/>
            </a:xfrm>
            <a:custGeom>
              <a:rect b="b" l="l" r="r" t="t"/>
              <a:pathLst>
                <a:path extrusionOk="0" h="373" w="396">
                  <a:moveTo>
                    <a:pt x="243" y="0"/>
                  </a:moveTo>
                  <a:cubicBezTo>
                    <a:pt x="122" y="0"/>
                    <a:pt x="30" y="61"/>
                    <a:pt x="0" y="152"/>
                  </a:cubicBezTo>
                  <a:cubicBezTo>
                    <a:pt x="0" y="243"/>
                    <a:pt x="61" y="365"/>
                    <a:pt x="152" y="365"/>
                  </a:cubicBezTo>
                  <a:cubicBezTo>
                    <a:pt x="174" y="370"/>
                    <a:pt x="194" y="373"/>
                    <a:pt x="213" y="373"/>
                  </a:cubicBezTo>
                  <a:cubicBezTo>
                    <a:pt x="303" y="373"/>
                    <a:pt x="365" y="318"/>
                    <a:pt x="365" y="243"/>
                  </a:cubicBezTo>
                  <a:cubicBezTo>
                    <a:pt x="395" y="122"/>
                    <a:pt x="334" y="3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5" name="Google Shape;4495;p30"/>
            <p:cNvSpPr/>
            <p:nvPr/>
          </p:nvSpPr>
          <p:spPr>
            <a:xfrm>
              <a:off x="6070201" y="52783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6" name="Google Shape;4496;p30"/>
            <p:cNvSpPr/>
            <p:nvPr/>
          </p:nvSpPr>
          <p:spPr>
            <a:xfrm>
              <a:off x="7748260" y="10624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7" name="Google Shape;4497;p30"/>
            <p:cNvSpPr/>
            <p:nvPr/>
          </p:nvSpPr>
          <p:spPr>
            <a:xfrm>
              <a:off x="7974156" y="46433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8" name="Google Shape;4498;p30"/>
            <p:cNvSpPr/>
            <p:nvPr/>
          </p:nvSpPr>
          <p:spPr>
            <a:xfrm>
              <a:off x="8107413" y="325877"/>
              <a:ext cx="13562" cy="12809"/>
            </a:xfrm>
            <a:custGeom>
              <a:rect b="b" l="l" r="r" t="t"/>
              <a:pathLst>
                <a:path extrusionOk="0" h="374" w="396">
                  <a:moveTo>
                    <a:pt x="243" y="1"/>
                  </a:moveTo>
                  <a:cubicBezTo>
                    <a:pt x="122" y="1"/>
                    <a:pt x="30" y="62"/>
                    <a:pt x="0" y="153"/>
                  </a:cubicBezTo>
                  <a:cubicBezTo>
                    <a:pt x="0" y="244"/>
                    <a:pt x="61" y="366"/>
                    <a:pt x="152" y="366"/>
                  </a:cubicBezTo>
                  <a:cubicBezTo>
                    <a:pt x="168" y="371"/>
                    <a:pt x="185" y="374"/>
                    <a:pt x="202" y="374"/>
                  </a:cubicBezTo>
                  <a:cubicBezTo>
                    <a:pt x="282" y="374"/>
                    <a:pt x="365" y="319"/>
                    <a:pt x="365" y="244"/>
                  </a:cubicBezTo>
                  <a:cubicBezTo>
                    <a:pt x="395" y="122"/>
                    <a:pt x="334" y="3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9" name="Google Shape;4499;p30"/>
            <p:cNvSpPr/>
            <p:nvPr/>
          </p:nvSpPr>
          <p:spPr>
            <a:xfrm>
              <a:off x="8463416" y="35934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0" name="Google Shape;4500;p30"/>
            <p:cNvSpPr/>
            <p:nvPr/>
          </p:nvSpPr>
          <p:spPr>
            <a:xfrm>
              <a:off x="9203539" y="2637891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1" name="Google Shape;4501;p30"/>
            <p:cNvSpPr/>
            <p:nvPr/>
          </p:nvSpPr>
          <p:spPr>
            <a:xfrm>
              <a:off x="487447" y="3038655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1" y="122"/>
                    <a:pt x="1" y="335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22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2" name="Google Shape;4502;p30"/>
            <p:cNvSpPr/>
            <p:nvPr/>
          </p:nvSpPr>
          <p:spPr>
            <a:xfrm>
              <a:off x="429158" y="3971386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3" name="Google Shape;4503;p30"/>
            <p:cNvSpPr/>
            <p:nvPr/>
          </p:nvSpPr>
          <p:spPr>
            <a:xfrm>
              <a:off x="136650" y="453349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5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4" name="Google Shape;4504;p30"/>
            <p:cNvSpPr/>
            <p:nvPr/>
          </p:nvSpPr>
          <p:spPr>
            <a:xfrm>
              <a:off x="669610" y="411087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62" y="0"/>
                    <a:pt x="1" y="91"/>
                    <a:pt x="1" y="213"/>
                  </a:cubicBezTo>
                  <a:cubicBezTo>
                    <a:pt x="1" y="304"/>
                    <a:pt x="62" y="395"/>
                    <a:pt x="183" y="395"/>
                  </a:cubicBezTo>
                  <a:cubicBezTo>
                    <a:pt x="274" y="395"/>
                    <a:pt x="366" y="304"/>
                    <a:pt x="366" y="213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5" name="Google Shape;4505;p30"/>
            <p:cNvSpPr/>
            <p:nvPr/>
          </p:nvSpPr>
          <p:spPr>
            <a:xfrm>
              <a:off x="772660" y="4943638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6" name="Google Shape;4506;p30"/>
            <p:cNvSpPr/>
            <p:nvPr/>
          </p:nvSpPr>
          <p:spPr>
            <a:xfrm>
              <a:off x="1526345" y="4595958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7" name="Google Shape;4507;p30"/>
            <p:cNvSpPr/>
            <p:nvPr/>
          </p:nvSpPr>
          <p:spPr>
            <a:xfrm>
              <a:off x="635259" y="4899939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274" y="395"/>
                    <a:pt x="365" y="304"/>
                    <a:pt x="365" y="21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8" name="Google Shape;4508;p30"/>
            <p:cNvSpPr/>
            <p:nvPr/>
          </p:nvSpPr>
          <p:spPr>
            <a:xfrm>
              <a:off x="413541" y="3430070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92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9" name="Google Shape;4509;p30"/>
            <p:cNvSpPr/>
            <p:nvPr/>
          </p:nvSpPr>
          <p:spPr>
            <a:xfrm>
              <a:off x="8424888" y="438153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0" name="Google Shape;4510;p30"/>
            <p:cNvSpPr/>
            <p:nvPr/>
          </p:nvSpPr>
          <p:spPr>
            <a:xfrm>
              <a:off x="7745143" y="4712399"/>
              <a:ext cx="22946" cy="22055"/>
            </a:xfrm>
            <a:custGeom>
              <a:rect b="b" l="l" r="r" t="t"/>
              <a:pathLst>
                <a:path extrusionOk="0" h="644" w="670">
                  <a:moveTo>
                    <a:pt x="381" y="1"/>
                  </a:moveTo>
                  <a:cubicBezTo>
                    <a:pt x="366" y="1"/>
                    <a:pt x="350" y="2"/>
                    <a:pt x="335" y="5"/>
                  </a:cubicBezTo>
                  <a:cubicBezTo>
                    <a:pt x="152" y="5"/>
                    <a:pt x="0" y="126"/>
                    <a:pt x="0" y="339"/>
                  </a:cubicBezTo>
                  <a:cubicBezTo>
                    <a:pt x="0" y="491"/>
                    <a:pt x="152" y="643"/>
                    <a:pt x="335" y="643"/>
                  </a:cubicBezTo>
                  <a:cubicBezTo>
                    <a:pt x="517" y="643"/>
                    <a:pt x="669" y="522"/>
                    <a:pt x="669" y="339"/>
                  </a:cubicBezTo>
                  <a:cubicBezTo>
                    <a:pt x="669" y="145"/>
                    <a:pt x="542" y="1"/>
                    <a:pt x="381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1" name="Google Shape;4511;p30"/>
            <p:cNvSpPr/>
            <p:nvPr/>
          </p:nvSpPr>
          <p:spPr>
            <a:xfrm>
              <a:off x="970474" y="465842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2" name="Google Shape;4512;p30"/>
            <p:cNvSpPr/>
            <p:nvPr/>
          </p:nvSpPr>
          <p:spPr>
            <a:xfrm>
              <a:off x="2298763" y="4984256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2" y="0"/>
                  </a:moveTo>
                  <a:cubicBezTo>
                    <a:pt x="91" y="0"/>
                    <a:pt x="0" y="61"/>
                    <a:pt x="0" y="182"/>
                  </a:cubicBezTo>
                  <a:cubicBezTo>
                    <a:pt x="0" y="274"/>
                    <a:pt x="91" y="365"/>
                    <a:pt x="182" y="365"/>
                  </a:cubicBezTo>
                  <a:cubicBezTo>
                    <a:pt x="304" y="365"/>
                    <a:pt x="365" y="274"/>
                    <a:pt x="365" y="182"/>
                  </a:cubicBezTo>
                  <a:cubicBezTo>
                    <a:pt x="365" y="6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3" name="Google Shape;4513;p30"/>
            <p:cNvSpPr/>
            <p:nvPr/>
          </p:nvSpPr>
          <p:spPr>
            <a:xfrm>
              <a:off x="1578401" y="4862437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213" y="366"/>
                  </a:cubicBezTo>
                  <a:cubicBezTo>
                    <a:pt x="304" y="366"/>
                    <a:pt x="39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4" name="Google Shape;4514;p30"/>
            <p:cNvSpPr/>
            <p:nvPr/>
          </p:nvSpPr>
          <p:spPr>
            <a:xfrm>
              <a:off x="2117628" y="5031072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213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5" name="Google Shape;4515;p30"/>
            <p:cNvSpPr/>
            <p:nvPr/>
          </p:nvSpPr>
          <p:spPr>
            <a:xfrm>
              <a:off x="2418458" y="507271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6" name="Google Shape;4516;p30"/>
            <p:cNvSpPr/>
            <p:nvPr/>
          </p:nvSpPr>
          <p:spPr>
            <a:xfrm>
              <a:off x="3427150" y="5120595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8" y="670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7" name="Google Shape;4517;p30"/>
            <p:cNvSpPr/>
            <p:nvPr/>
          </p:nvSpPr>
          <p:spPr>
            <a:xfrm>
              <a:off x="8152175" y="4661542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2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65"/>
                    <a:pt x="182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8" name="Google Shape;4518;p30"/>
            <p:cNvSpPr/>
            <p:nvPr/>
          </p:nvSpPr>
          <p:spPr>
            <a:xfrm>
              <a:off x="9119221" y="4245161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9" name="Google Shape;4519;p30"/>
            <p:cNvSpPr/>
            <p:nvPr/>
          </p:nvSpPr>
          <p:spPr>
            <a:xfrm>
              <a:off x="8573761" y="4660514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0" name="Google Shape;4520;p30"/>
            <p:cNvSpPr/>
            <p:nvPr/>
          </p:nvSpPr>
          <p:spPr>
            <a:xfrm>
              <a:off x="9238951" y="3549765"/>
              <a:ext cx="46851" cy="45857"/>
            </a:xfrm>
            <a:custGeom>
              <a:rect b="b" l="l" r="r" t="t"/>
              <a:pathLst>
                <a:path extrusionOk="0" h="1339" w="1368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38"/>
                    <a:pt x="699" y="1338"/>
                  </a:cubicBezTo>
                  <a:cubicBezTo>
                    <a:pt x="1064" y="1338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1" name="Google Shape;4521;p30"/>
            <p:cNvSpPr/>
            <p:nvPr/>
          </p:nvSpPr>
          <p:spPr>
            <a:xfrm>
              <a:off x="9087988" y="4949906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2" name="Google Shape;4522;p30"/>
            <p:cNvSpPr/>
            <p:nvPr/>
          </p:nvSpPr>
          <p:spPr>
            <a:xfrm>
              <a:off x="8825686" y="473127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2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3" name="Google Shape;4523;p30"/>
            <p:cNvSpPr/>
            <p:nvPr/>
          </p:nvSpPr>
          <p:spPr>
            <a:xfrm>
              <a:off x="8266664" y="5006106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4" name="Google Shape;4524;p30"/>
            <p:cNvSpPr/>
            <p:nvPr/>
          </p:nvSpPr>
          <p:spPr>
            <a:xfrm>
              <a:off x="1880259" y="500192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69"/>
                    <a:pt x="335" y="669"/>
                  </a:cubicBezTo>
                  <a:cubicBezTo>
                    <a:pt x="518" y="669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5" name="Google Shape;4525;p30"/>
            <p:cNvSpPr/>
            <p:nvPr/>
          </p:nvSpPr>
          <p:spPr>
            <a:xfrm>
              <a:off x="3009741" y="4930111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6" name="Google Shape;4526;p30"/>
            <p:cNvSpPr/>
            <p:nvPr/>
          </p:nvSpPr>
          <p:spPr>
            <a:xfrm>
              <a:off x="3664519" y="4639692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7" name="Google Shape;4527;p30"/>
            <p:cNvSpPr/>
            <p:nvPr/>
          </p:nvSpPr>
          <p:spPr>
            <a:xfrm>
              <a:off x="2872340" y="4887438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8" name="Google Shape;4528;p30"/>
            <p:cNvSpPr/>
            <p:nvPr/>
          </p:nvSpPr>
          <p:spPr>
            <a:xfrm>
              <a:off x="4584715" y="4807265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275" y="1"/>
                    <a:pt x="1" y="274"/>
                    <a:pt x="1" y="670"/>
                  </a:cubicBezTo>
                  <a:cubicBezTo>
                    <a:pt x="1" y="1034"/>
                    <a:pt x="275" y="1338"/>
                    <a:pt x="670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9" name="Google Shape;4529;p30"/>
            <p:cNvSpPr/>
            <p:nvPr/>
          </p:nvSpPr>
          <p:spPr>
            <a:xfrm>
              <a:off x="3842504" y="4588663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0" name="Google Shape;4530;p30"/>
            <p:cNvSpPr/>
            <p:nvPr/>
          </p:nvSpPr>
          <p:spPr>
            <a:xfrm>
              <a:off x="5542447" y="4636541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1" name="Google Shape;4531;p30"/>
            <p:cNvSpPr/>
            <p:nvPr/>
          </p:nvSpPr>
          <p:spPr>
            <a:xfrm>
              <a:off x="4485843" y="4584519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96" y="304"/>
                    <a:pt x="396" y="183"/>
                  </a:cubicBezTo>
                  <a:cubicBezTo>
                    <a:pt x="396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2" name="Google Shape;4532;p30"/>
            <p:cNvSpPr/>
            <p:nvPr/>
          </p:nvSpPr>
          <p:spPr>
            <a:xfrm>
              <a:off x="4117340" y="4989461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3" name="Google Shape;4533;p30"/>
            <p:cNvSpPr/>
            <p:nvPr/>
          </p:nvSpPr>
          <p:spPr>
            <a:xfrm>
              <a:off x="3389683" y="461780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4" name="Google Shape;4534;p30"/>
          <p:cNvGrpSpPr/>
          <p:nvPr/>
        </p:nvGrpSpPr>
        <p:grpSpPr>
          <a:xfrm>
            <a:off x="351382" y="257473"/>
            <a:ext cx="8381389" cy="4604296"/>
            <a:chOff x="351382" y="257473"/>
            <a:chExt cx="8381389" cy="4604296"/>
          </a:xfrm>
        </p:grpSpPr>
        <p:grpSp>
          <p:nvGrpSpPr>
            <p:cNvPr id="4535" name="Google Shape;4535;p30"/>
            <p:cNvGrpSpPr/>
            <p:nvPr/>
          </p:nvGrpSpPr>
          <p:grpSpPr>
            <a:xfrm flipH="1">
              <a:off x="8217254" y="4346239"/>
              <a:ext cx="515518" cy="515530"/>
              <a:chOff x="-25134800" y="-6360725"/>
              <a:chExt cx="424050" cy="424025"/>
            </a:xfrm>
          </p:grpSpPr>
          <p:sp>
            <p:nvSpPr>
              <p:cNvPr id="4536" name="Google Shape;4536;p30"/>
              <p:cNvSpPr/>
              <p:nvPr/>
            </p:nvSpPr>
            <p:spPr>
              <a:xfrm>
                <a:off x="-24918975" y="-6360725"/>
                <a:ext cx="10650" cy="424025"/>
              </a:xfrm>
              <a:custGeom>
                <a:rect b="b" l="l" r="r" t="t"/>
                <a:pathLst>
                  <a:path extrusionOk="0" h="16961" w="426">
                    <a:moveTo>
                      <a:pt x="274" y="0"/>
                    </a:moveTo>
                    <a:lnTo>
                      <a:pt x="0" y="8055"/>
                    </a:lnTo>
                    <a:lnTo>
                      <a:pt x="365" y="16961"/>
                    </a:lnTo>
                    <a:lnTo>
                      <a:pt x="426" y="7994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7" name="Google Shape;4537;p30"/>
              <p:cNvSpPr/>
              <p:nvPr/>
            </p:nvSpPr>
            <p:spPr>
              <a:xfrm>
                <a:off x="-25134800" y="-6163925"/>
                <a:ext cx="424050" cy="11425"/>
              </a:xfrm>
              <a:custGeom>
                <a:rect b="b" l="l" r="r" t="t"/>
                <a:pathLst>
                  <a:path extrusionOk="0" h="457" w="16962">
                    <a:moveTo>
                      <a:pt x="8907" y="1"/>
                    </a:moveTo>
                    <a:lnTo>
                      <a:pt x="1" y="396"/>
                    </a:lnTo>
                    <a:lnTo>
                      <a:pt x="8968" y="457"/>
                    </a:lnTo>
                    <a:lnTo>
                      <a:pt x="16962" y="274"/>
                    </a:lnTo>
                    <a:lnTo>
                      <a:pt x="8907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8" name="Google Shape;4538;p30"/>
              <p:cNvSpPr/>
              <p:nvPr/>
            </p:nvSpPr>
            <p:spPr>
              <a:xfrm>
                <a:off x="-25032975" y="-6258150"/>
                <a:ext cx="228000" cy="211275"/>
              </a:xfrm>
              <a:custGeom>
                <a:rect b="b" l="l" r="r" t="t"/>
                <a:pathLst>
                  <a:path extrusionOk="0" h="8451" w="9120">
                    <a:moveTo>
                      <a:pt x="9120" y="1"/>
                    </a:moveTo>
                    <a:lnTo>
                      <a:pt x="4652" y="3830"/>
                    </a:lnTo>
                    <a:lnTo>
                      <a:pt x="1" y="8451"/>
                    </a:lnTo>
                    <a:lnTo>
                      <a:pt x="4895" y="4043"/>
                    </a:lnTo>
                    <a:lnTo>
                      <a:pt x="9120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9" name="Google Shape;4539;p30"/>
              <p:cNvSpPr/>
              <p:nvPr/>
            </p:nvSpPr>
            <p:spPr>
              <a:xfrm>
                <a:off x="-25026875" y="-6276375"/>
                <a:ext cx="211275" cy="227975"/>
              </a:xfrm>
              <a:custGeom>
                <a:rect b="b" l="l" r="r" t="t"/>
                <a:pathLst>
                  <a:path extrusionOk="0" h="9119" w="8451">
                    <a:moveTo>
                      <a:pt x="0" y="0"/>
                    </a:moveTo>
                    <a:lnTo>
                      <a:pt x="4408" y="4863"/>
                    </a:lnTo>
                    <a:lnTo>
                      <a:pt x="8450" y="9119"/>
                    </a:lnTo>
                    <a:lnTo>
                      <a:pt x="4620" y="4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40" name="Google Shape;4540;p30"/>
            <p:cNvGrpSpPr/>
            <p:nvPr/>
          </p:nvGrpSpPr>
          <p:grpSpPr>
            <a:xfrm flipH="1">
              <a:off x="351382" y="257473"/>
              <a:ext cx="352894" cy="352874"/>
              <a:chOff x="-25134800" y="-6360725"/>
              <a:chExt cx="424050" cy="424025"/>
            </a:xfrm>
          </p:grpSpPr>
          <p:sp>
            <p:nvSpPr>
              <p:cNvPr id="4541" name="Google Shape;4541;p30"/>
              <p:cNvSpPr/>
              <p:nvPr/>
            </p:nvSpPr>
            <p:spPr>
              <a:xfrm>
                <a:off x="-24918975" y="-6360725"/>
                <a:ext cx="10650" cy="424025"/>
              </a:xfrm>
              <a:custGeom>
                <a:rect b="b" l="l" r="r" t="t"/>
                <a:pathLst>
                  <a:path extrusionOk="0" h="16961" w="426">
                    <a:moveTo>
                      <a:pt x="274" y="0"/>
                    </a:moveTo>
                    <a:lnTo>
                      <a:pt x="0" y="8055"/>
                    </a:lnTo>
                    <a:lnTo>
                      <a:pt x="365" y="16961"/>
                    </a:lnTo>
                    <a:lnTo>
                      <a:pt x="426" y="7994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2" name="Google Shape;4542;p30"/>
              <p:cNvSpPr/>
              <p:nvPr/>
            </p:nvSpPr>
            <p:spPr>
              <a:xfrm>
                <a:off x="-25134800" y="-6163925"/>
                <a:ext cx="424050" cy="11425"/>
              </a:xfrm>
              <a:custGeom>
                <a:rect b="b" l="l" r="r" t="t"/>
                <a:pathLst>
                  <a:path extrusionOk="0" h="457" w="16962">
                    <a:moveTo>
                      <a:pt x="8907" y="1"/>
                    </a:moveTo>
                    <a:lnTo>
                      <a:pt x="1" y="396"/>
                    </a:lnTo>
                    <a:lnTo>
                      <a:pt x="8968" y="457"/>
                    </a:lnTo>
                    <a:lnTo>
                      <a:pt x="16962" y="274"/>
                    </a:lnTo>
                    <a:lnTo>
                      <a:pt x="8907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3" name="Google Shape;4543;p30"/>
              <p:cNvSpPr/>
              <p:nvPr/>
            </p:nvSpPr>
            <p:spPr>
              <a:xfrm>
                <a:off x="-25032975" y="-6258150"/>
                <a:ext cx="228000" cy="211275"/>
              </a:xfrm>
              <a:custGeom>
                <a:rect b="b" l="l" r="r" t="t"/>
                <a:pathLst>
                  <a:path extrusionOk="0" h="8451" w="9120">
                    <a:moveTo>
                      <a:pt x="9120" y="1"/>
                    </a:moveTo>
                    <a:lnTo>
                      <a:pt x="4652" y="3830"/>
                    </a:lnTo>
                    <a:lnTo>
                      <a:pt x="1" y="8451"/>
                    </a:lnTo>
                    <a:lnTo>
                      <a:pt x="4895" y="4043"/>
                    </a:lnTo>
                    <a:lnTo>
                      <a:pt x="9120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4" name="Google Shape;4544;p30"/>
              <p:cNvSpPr/>
              <p:nvPr/>
            </p:nvSpPr>
            <p:spPr>
              <a:xfrm>
                <a:off x="-25026875" y="-6276375"/>
                <a:ext cx="211275" cy="227975"/>
              </a:xfrm>
              <a:custGeom>
                <a:rect b="b" l="l" r="r" t="t"/>
                <a:pathLst>
                  <a:path extrusionOk="0" h="9119" w="8451">
                    <a:moveTo>
                      <a:pt x="0" y="0"/>
                    </a:moveTo>
                    <a:lnTo>
                      <a:pt x="4408" y="4863"/>
                    </a:lnTo>
                    <a:lnTo>
                      <a:pt x="8450" y="9119"/>
                    </a:lnTo>
                    <a:lnTo>
                      <a:pt x="4620" y="4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8" name="Google Shape;518;p4"/>
          <p:cNvSpPr txBox="1"/>
          <p:nvPr>
            <p:ph idx="1" type="body"/>
          </p:nvPr>
        </p:nvSpPr>
        <p:spPr>
          <a:xfrm>
            <a:off x="720000" y="1215751"/>
            <a:ext cx="7704000" cy="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519" name="Google Shape;519;p4"/>
          <p:cNvGrpSpPr/>
          <p:nvPr/>
        </p:nvGrpSpPr>
        <p:grpSpPr>
          <a:xfrm>
            <a:off x="276" y="80"/>
            <a:ext cx="9353198" cy="5143461"/>
            <a:chOff x="276" y="80"/>
            <a:chExt cx="9353198" cy="5143461"/>
          </a:xfrm>
        </p:grpSpPr>
        <p:sp>
          <p:nvSpPr>
            <p:cNvPr id="520" name="Google Shape;520;p4"/>
            <p:cNvSpPr/>
            <p:nvPr/>
          </p:nvSpPr>
          <p:spPr>
            <a:xfrm>
              <a:off x="464536" y="309232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274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1128697" y="450812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8" y="1034"/>
                    <a:pt x="1338" y="669"/>
                  </a:cubicBezTo>
                  <a:cubicBezTo>
                    <a:pt x="133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1304" y="47958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69" y="0"/>
                  </a:moveTo>
                  <a:cubicBezTo>
                    <a:pt x="274" y="0"/>
                    <a:pt x="1" y="304"/>
                    <a:pt x="1" y="669"/>
                  </a:cubicBezTo>
                  <a:cubicBezTo>
                    <a:pt x="1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2801551" y="38522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722693" y="147892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4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1195309" y="89466"/>
              <a:ext cx="22946" cy="23049"/>
            </a:xfrm>
            <a:custGeom>
              <a:rect b="b" l="l" r="r" t="t"/>
              <a:pathLst>
                <a:path extrusionOk="0" h="673" w="670">
                  <a:moveTo>
                    <a:pt x="381" y="0"/>
                  </a:moveTo>
                  <a:cubicBezTo>
                    <a:pt x="366" y="0"/>
                    <a:pt x="351" y="1"/>
                    <a:pt x="335" y="4"/>
                  </a:cubicBezTo>
                  <a:cubicBezTo>
                    <a:pt x="153" y="4"/>
                    <a:pt x="1" y="126"/>
                    <a:pt x="1" y="338"/>
                  </a:cubicBezTo>
                  <a:cubicBezTo>
                    <a:pt x="1" y="521"/>
                    <a:pt x="153" y="673"/>
                    <a:pt x="335" y="673"/>
                  </a:cubicBezTo>
                  <a:cubicBezTo>
                    <a:pt x="517" y="673"/>
                    <a:pt x="669" y="521"/>
                    <a:pt x="669" y="338"/>
                  </a:cubicBezTo>
                  <a:cubicBezTo>
                    <a:pt x="669" y="144"/>
                    <a:pt x="542" y="0"/>
                    <a:pt x="381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18549" y="792259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2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420836" y="119925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22" y="1"/>
                    <a:pt x="0" y="153"/>
                    <a:pt x="0" y="335"/>
                  </a:cubicBezTo>
                  <a:cubicBezTo>
                    <a:pt x="0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2260235" y="5525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669" y="517"/>
                    <a:pt x="669" y="334"/>
                  </a:cubicBezTo>
                  <a:cubicBezTo>
                    <a:pt x="669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452070" y="2012258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7" y="1034"/>
                    <a:pt x="1337" y="669"/>
                  </a:cubicBezTo>
                  <a:cubicBezTo>
                    <a:pt x="1337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278195" y="3216674"/>
              <a:ext cx="45857" cy="46885"/>
            </a:xfrm>
            <a:custGeom>
              <a:rect b="b" l="l" r="r" t="t"/>
              <a:pathLst>
                <a:path extrusionOk="0" h="1369" w="1339">
                  <a:moveTo>
                    <a:pt x="670" y="0"/>
                  </a:moveTo>
                  <a:cubicBezTo>
                    <a:pt x="305" y="0"/>
                    <a:pt x="1" y="304"/>
                    <a:pt x="1" y="699"/>
                  </a:cubicBezTo>
                  <a:cubicBezTo>
                    <a:pt x="1" y="1064"/>
                    <a:pt x="305" y="1368"/>
                    <a:pt x="670" y="1368"/>
                  </a:cubicBezTo>
                  <a:cubicBezTo>
                    <a:pt x="1034" y="1368"/>
                    <a:pt x="1338" y="1064"/>
                    <a:pt x="1338" y="699"/>
                  </a:cubicBezTo>
                  <a:cubicBezTo>
                    <a:pt x="1338" y="304"/>
                    <a:pt x="1034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276" y="1910235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52333" y="912982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629026" y="1801978"/>
              <a:ext cx="13562" cy="13562"/>
            </a:xfrm>
            <a:custGeom>
              <a:rect b="b" l="l" r="r" t="t"/>
              <a:pathLst>
                <a:path extrusionOk="0" h="396" w="39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9010" y="310632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492653" y="3066773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568648" y="356644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3313688" y="309232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4561838" y="291526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cubicBezTo>
                    <a:pt x="0" y="1034"/>
                    <a:pt x="274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2849429" y="47958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5650703" y="38522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274" y="0"/>
                    <a:pt x="0" y="304"/>
                    <a:pt x="0" y="669"/>
                  </a:cubicBezTo>
                  <a:cubicBezTo>
                    <a:pt x="0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3571846" y="148920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2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22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4044461" y="8960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2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5109387" y="5525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1129725" y="31443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5" y="304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8110530" y="330055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8873564" y="9792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8815275" y="1030622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8521705" y="1592760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9054699" y="1170112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213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65" y="305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9187922" y="1032437"/>
              <a:ext cx="13562" cy="13014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2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6" y="300"/>
                    <a:pt x="366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8799658" y="489306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9207717" y="641296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8350981" y="608008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2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9061960" y="2302711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8768424" y="2864815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3"/>
                    <a:pt x="54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8461327" y="3144857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5" y="304"/>
                    <a:pt x="365" y="182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4773145" y="35399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5" y="305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7493219" y="249881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1" y="62"/>
                    <a:pt x="1" y="183"/>
                  </a:cubicBezTo>
                  <a:cubicBezTo>
                    <a:pt x="1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6829091" y="600713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40308" y="23844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9306589" y="1225285"/>
              <a:ext cx="46885" cy="45857"/>
            </a:xfrm>
            <a:custGeom>
              <a:rect b="b" l="l" r="r" t="t"/>
              <a:pathLst>
                <a:path extrusionOk="0" h="1339" w="136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7383935" y="53615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4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7240266" y="135392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5949444" y="481144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6345037" y="4699008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8638284" y="15479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8616434" y="2655597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6724979" y="4687570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8660168" y="3911008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9099461" y="3196879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8442593" y="3984640"/>
              <a:ext cx="14589" cy="13014"/>
            </a:xfrm>
            <a:custGeom>
              <a:rect b="b" l="l" r="r" t="t"/>
              <a:pathLst>
                <a:path extrusionOk="0" h="380" w="426">
                  <a:moveTo>
                    <a:pt x="196" y="0"/>
                  </a:moveTo>
                  <a:cubicBezTo>
                    <a:pt x="122" y="0"/>
                    <a:pt x="56" y="55"/>
                    <a:pt x="31" y="130"/>
                  </a:cubicBezTo>
                  <a:cubicBezTo>
                    <a:pt x="0" y="251"/>
                    <a:pt x="92" y="343"/>
                    <a:pt x="183" y="373"/>
                  </a:cubicBezTo>
                  <a:cubicBezTo>
                    <a:pt x="195" y="377"/>
                    <a:pt x="208" y="379"/>
                    <a:pt x="221" y="379"/>
                  </a:cubicBezTo>
                  <a:cubicBezTo>
                    <a:pt x="304" y="379"/>
                    <a:pt x="396" y="300"/>
                    <a:pt x="396" y="221"/>
                  </a:cubicBezTo>
                  <a:cubicBezTo>
                    <a:pt x="426" y="130"/>
                    <a:pt x="365" y="8"/>
                    <a:pt x="244" y="8"/>
                  </a:cubicBezTo>
                  <a:cubicBezTo>
                    <a:pt x="227" y="3"/>
                    <a:pt x="211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6694807" y="514306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61" y="0"/>
                    <a:pt x="0" y="92"/>
                    <a:pt x="0" y="183"/>
                  </a:cubicBezTo>
                  <a:cubicBezTo>
                    <a:pt x="0" y="304"/>
                    <a:pt x="61" y="396"/>
                    <a:pt x="182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7143449" y="57259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365" y="305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6977931" y="295294"/>
              <a:ext cx="14624" cy="12980"/>
            </a:xfrm>
            <a:custGeom>
              <a:rect b="b" l="l" r="r" t="t"/>
              <a:pathLst>
                <a:path extrusionOk="0" h="379" w="427">
                  <a:moveTo>
                    <a:pt x="225" y="0"/>
                  </a:moveTo>
                  <a:cubicBezTo>
                    <a:pt x="180" y="0"/>
                    <a:pt x="133" y="15"/>
                    <a:pt x="92" y="43"/>
                  </a:cubicBezTo>
                  <a:cubicBezTo>
                    <a:pt x="1" y="73"/>
                    <a:pt x="1" y="195"/>
                    <a:pt x="62" y="286"/>
                  </a:cubicBezTo>
                  <a:cubicBezTo>
                    <a:pt x="101" y="345"/>
                    <a:pt x="153" y="378"/>
                    <a:pt x="209" y="378"/>
                  </a:cubicBezTo>
                  <a:cubicBezTo>
                    <a:pt x="240" y="378"/>
                    <a:pt x="272" y="368"/>
                    <a:pt x="305" y="347"/>
                  </a:cubicBezTo>
                  <a:cubicBezTo>
                    <a:pt x="396" y="286"/>
                    <a:pt x="426" y="164"/>
                    <a:pt x="365" y="73"/>
                  </a:cubicBezTo>
                  <a:cubicBezTo>
                    <a:pt x="332" y="23"/>
                    <a:pt x="280" y="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6660456" y="80"/>
              <a:ext cx="13562" cy="12774"/>
            </a:xfrm>
            <a:custGeom>
              <a:rect b="b" l="l" r="r" t="t"/>
              <a:pathLst>
                <a:path extrusionOk="0" h="373" w="396">
                  <a:moveTo>
                    <a:pt x="243" y="0"/>
                  </a:moveTo>
                  <a:cubicBezTo>
                    <a:pt x="122" y="0"/>
                    <a:pt x="30" y="61"/>
                    <a:pt x="0" y="152"/>
                  </a:cubicBezTo>
                  <a:cubicBezTo>
                    <a:pt x="0" y="243"/>
                    <a:pt x="61" y="365"/>
                    <a:pt x="152" y="365"/>
                  </a:cubicBezTo>
                  <a:cubicBezTo>
                    <a:pt x="174" y="370"/>
                    <a:pt x="194" y="373"/>
                    <a:pt x="213" y="373"/>
                  </a:cubicBezTo>
                  <a:cubicBezTo>
                    <a:pt x="303" y="373"/>
                    <a:pt x="365" y="318"/>
                    <a:pt x="365" y="243"/>
                  </a:cubicBezTo>
                  <a:cubicBezTo>
                    <a:pt x="395" y="122"/>
                    <a:pt x="334" y="3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6070201" y="52783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7748260" y="10624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7974156" y="46433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8107413" y="325877"/>
              <a:ext cx="13562" cy="12809"/>
            </a:xfrm>
            <a:custGeom>
              <a:rect b="b" l="l" r="r" t="t"/>
              <a:pathLst>
                <a:path extrusionOk="0" h="374" w="396">
                  <a:moveTo>
                    <a:pt x="243" y="1"/>
                  </a:moveTo>
                  <a:cubicBezTo>
                    <a:pt x="122" y="1"/>
                    <a:pt x="30" y="62"/>
                    <a:pt x="0" y="153"/>
                  </a:cubicBezTo>
                  <a:cubicBezTo>
                    <a:pt x="0" y="244"/>
                    <a:pt x="61" y="366"/>
                    <a:pt x="152" y="366"/>
                  </a:cubicBezTo>
                  <a:cubicBezTo>
                    <a:pt x="168" y="371"/>
                    <a:pt x="185" y="374"/>
                    <a:pt x="202" y="374"/>
                  </a:cubicBezTo>
                  <a:cubicBezTo>
                    <a:pt x="282" y="374"/>
                    <a:pt x="365" y="319"/>
                    <a:pt x="365" y="244"/>
                  </a:cubicBezTo>
                  <a:cubicBezTo>
                    <a:pt x="395" y="122"/>
                    <a:pt x="334" y="3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8463416" y="35934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9203539" y="2637891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487447" y="3038655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1" y="122"/>
                    <a:pt x="1" y="335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22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429158" y="3971386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136650" y="453349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5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669610" y="411087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62" y="0"/>
                    <a:pt x="1" y="91"/>
                    <a:pt x="1" y="213"/>
                  </a:cubicBezTo>
                  <a:cubicBezTo>
                    <a:pt x="1" y="304"/>
                    <a:pt x="62" y="395"/>
                    <a:pt x="183" y="395"/>
                  </a:cubicBezTo>
                  <a:cubicBezTo>
                    <a:pt x="274" y="395"/>
                    <a:pt x="366" y="304"/>
                    <a:pt x="366" y="213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772660" y="4943638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1526345" y="4595958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635259" y="4899939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274" y="395"/>
                    <a:pt x="365" y="304"/>
                    <a:pt x="365" y="21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413541" y="3430070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92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8424888" y="438153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7745143" y="4712399"/>
              <a:ext cx="22946" cy="22055"/>
            </a:xfrm>
            <a:custGeom>
              <a:rect b="b" l="l" r="r" t="t"/>
              <a:pathLst>
                <a:path extrusionOk="0" h="644" w="670">
                  <a:moveTo>
                    <a:pt x="381" y="1"/>
                  </a:moveTo>
                  <a:cubicBezTo>
                    <a:pt x="366" y="1"/>
                    <a:pt x="350" y="2"/>
                    <a:pt x="335" y="5"/>
                  </a:cubicBezTo>
                  <a:cubicBezTo>
                    <a:pt x="152" y="5"/>
                    <a:pt x="0" y="126"/>
                    <a:pt x="0" y="339"/>
                  </a:cubicBezTo>
                  <a:cubicBezTo>
                    <a:pt x="0" y="491"/>
                    <a:pt x="152" y="643"/>
                    <a:pt x="335" y="643"/>
                  </a:cubicBezTo>
                  <a:cubicBezTo>
                    <a:pt x="517" y="643"/>
                    <a:pt x="669" y="522"/>
                    <a:pt x="669" y="339"/>
                  </a:cubicBezTo>
                  <a:cubicBezTo>
                    <a:pt x="669" y="145"/>
                    <a:pt x="542" y="1"/>
                    <a:pt x="381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970474" y="465842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2298763" y="4984256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2" y="0"/>
                  </a:moveTo>
                  <a:cubicBezTo>
                    <a:pt x="91" y="0"/>
                    <a:pt x="0" y="61"/>
                    <a:pt x="0" y="182"/>
                  </a:cubicBezTo>
                  <a:cubicBezTo>
                    <a:pt x="0" y="274"/>
                    <a:pt x="91" y="365"/>
                    <a:pt x="182" y="365"/>
                  </a:cubicBezTo>
                  <a:cubicBezTo>
                    <a:pt x="304" y="365"/>
                    <a:pt x="365" y="274"/>
                    <a:pt x="365" y="182"/>
                  </a:cubicBezTo>
                  <a:cubicBezTo>
                    <a:pt x="365" y="6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578401" y="4862437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213" y="366"/>
                  </a:cubicBezTo>
                  <a:cubicBezTo>
                    <a:pt x="304" y="366"/>
                    <a:pt x="39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2117628" y="5031072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213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418458" y="507271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3427150" y="5120595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8" y="670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8152175" y="4661542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2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65"/>
                    <a:pt x="182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9119221" y="4245161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8573761" y="4660514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9238951" y="3549765"/>
              <a:ext cx="46851" cy="45857"/>
            </a:xfrm>
            <a:custGeom>
              <a:rect b="b" l="l" r="r" t="t"/>
              <a:pathLst>
                <a:path extrusionOk="0" h="1339" w="1368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38"/>
                    <a:pt x="699" y="1338"/>
                  </a:cubicBezTo>
                  <a:cubicBezTo>
                    <a:pt x="1064" y="1338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9087988" y="4949906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8825686" y="473127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2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8266664" y="5006106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1880259" y="500192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69"/>
                    <a:pt x="335" y="669"/>
                  </a:cubicBezTo>
                  <a:cubicBezTo>
                    <a:pt x="518" y="669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009741" y="4930111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664519" y="4639692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2872340" y="4887438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4584715" y="4807265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275" y="1"/>
                    <a:pt x="1" y="274"/>
                    <a:pt x="1" y="670"/>
                  </a:cubicBezTo>
                  <a:cubicBezTo>
                    <a:pt x="1" y="1034"/>
                    <a:pt x="275" y="1338"/>
                    <a:pt x="670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842504" y="4588663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5542447" y="4636541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4485843" y="4584519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96" y="304"/>
                    <a:pt x="396" y="183"/>
                  </a:cubicBezTo>
                  <a:cubicBezTo>
                    <a:pt x="396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4117340" y="4989461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389683" y="461780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4545" name="Shape 4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6" name="Google Shape;4546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7" name="Google Shape;4547;p31"/>
          <p:cNvSpPr txBox="1"/>
          <p:nvPr>
            <p:ph type="title"/>
          </p:nvPr>
        </p:nvSpPr>
        <p:spPr>
          <a:xfrm>
            <a:off x="1796550" y="539500"/>
            <a:ext cx="5550900" cy="122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48" name="Google Shape;4548;p31"/>
          <p:cNvSpPr txBox="1"/>
          <p:nvPr>
            <p:ph idx="1" type="subTitle"/>
          </p:nvPr>
        </p:nvSpPr>
        <p:spPr>
          <a:xfrm>
            <a:off x="1796550" y="1841450"/>
            <a:ext cx="55509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49" name="Google Shape;4549;p31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 b="1" sz="1200" u="sng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4550" name="Google Shape;4550;p31"/>
          <p:cNvGrpSpPr/>
          <p:nvPr/>
        </p:nvGrpSpPr>
        <p:grpSpPr>
          <a:xfrm>
            <a:off x="276" y="80"/>
            <a:ext cx="9353198" cy="5143461"/>
            <a:chOff x="276" y="80"/>
            <a:chExt cx="9353198" cy="5143461"/>
          </a:xfrm>
        </p:grpSpPr>
        <p:grpSp>
          <p:nvGrpSpPr>
            <p:cNvPr id="4551" name="Google Shape;4551;p31"/>
            <p:cNvGrpSpPr/>
            <p:nvPr/>
          </p:nvGrpSpPr>
          <p:grpSpPr>
            <a:xfrm>
              <a:off x="276" y="80"/>
              <a:ext cx="9353198" cy="5143461"/>
              <a:chOff x="-26474475" y="-7233075"/>
              <a:chExt cx="6827650" cy="3754625"/>
            </a:xfrm>
          </p:grpSpPr>
          <p:sp>
            <p:nvSpPr>
              <p:cNvPr id="4552" name="Google Shape;4552;p31"/>
              <p:cNvSpPr/>
              <p:nvPr/>
            </p:nvSpPr>
            <p:spPr>
              <a:xfrm>
                <a:off x="-26135575" y="-7007400"/>
                <a:ext cx="34225" cy="33450"/>
              </a:xfrm>
              <a:custGeom>
                <a:rect b="b" l="l" r="r" t="t"/>
                <a:pathLst>
                  <a:path extrusionOk="0" h="1338" w="1369">
                    <a:moveTo>
                      <a:pt x="670" y="1"/>
                    </a:moveTo>
                    <a:cubicBezTo>
                      <a:pt x="305" y="1"/>
                      <a:pt x="1" y="274"/>
                      <a:pt x="1" y="669"/>
                    </a:cubicBezTo>
                    <a:cubicBezTo>
                      <a:pt x="1" y="1034"/>
                      <a:pt x="305" y="1338"/>
                      <a:pt x="670" y="1338"/>
                    </a:cubicBezTo>
                    <a:cubicBezTo>
                      <a:pt x="1065" y="1338"/>
                      <a:pt x="1369" y="1034"/>
                      <a:pt x="1369" y="669"/>
                    </a:cubicBezTo>
                    <a:cubicBezTo>
                      <a:pt x="1369" y="274"/>
                      <a:pt x="1065" y="1"/>
                      <a:pt x="670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3" name="Google Shape;4553;p31"/>
              <p:cNvSpPr/>
              <p:nvPr/>
            </p:nvSpPr>
            <p:spPr>
              <a:xfrm>
                <a:off x="-25650750" y="-6904050"/>
                <a:ext cx="33450" cy="33450"/>
              </a:xfrm>
              <a:custGeom>
                <a:rect b="b" l="l" r="r" t="t"/>
                <a:pathLst>
                  <a:path extrusionOk="0" h="1338" w="1338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34"/>
                      <a:pt x="304" y="1338"/>
                      <a:pt x="669" y="1338"/>
                    </a:cubicBezTo>
                    <a:cubicBezTo>
                      <a:pt x="1064" y="1338"/>
                      <a:pt x="1338" y="1034"/>
                      <a:pt x="1338" y="669"/>
                    </a:cubicBezTo>
                    <a:cubicBezTo>
                      <a:pt x="133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4" name="Google Shape;4554;p31"/>
              <p:cNvSpPr/>
              <p:nvPr/>
            </p:nvSpPr>
            <p:spPr>
              <a:xfrm>
                <a:off x="-26473725" y="-7198125"/>
                <a:ext cx="33475" cy="33450"/>
              </a:xfrm>
              <a:custGeom>
                <a:rect b="b" l="l" r="r" t="t"/>
                <a:pathLst>
                  <a:path extrusionOk="0" h="1338" w="1339">
                    <a:moveTo>
                      <a:pt x="669" y="0"/>
                    </a:moveTo>
                    <a:cubicBezTo>
                      <a:pt x="274" y="0"/>
                      <a:pt x="1" y="304"/>
                      <a:pt x="1" y="669"/>
                    </a:cubicBezTo>
                    <a:cubicBezTo>
                      <a:pt x="1" y="1064"/>
                      <a:pt x="274" y="1338"/>
                      <a:pt x="669" y="1338"/>
                    </a:cubicBezTo>
                    <a:cubicBezTo>
                      <a:pt x="1034" y="1338"/>
                      <a:pt x="1338" y="1064"/>
                      <a:pt x="1338" y="669"/>
                    </a:cubicBezTo>
                    <a:cubicBezTo>
                      <a:pt x="1338" y="304"/>
                      <a:pt x="1034" y="0"/>
                      <a:pt x="669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5" name="Google Shape;4555;p31"/>
              <p:cNvSpPr/>
              <p:nvPr/>
            </p:nvSpPr>
            <p:spPr>
              <a:xfrm>
                <a:off x="-24429600" y="-6951925"/>
                <a:ext cx="33450" cy="33450"/>
              </a:xfrm>
              <a:custGeom>
                <a:rect b="b" l="l" r="r" t="t"/>
                <a:pathLst>
                  <a:path extrusionOk="0" h="1338" w="1338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69" y="1338"/>
                    </a:cubicBezTo>
                    <a:cubicBezTo>
                      <a:pt x="1034" y="1338"/>
                      <a:pt x="1338" y="1064"/>
                      <a:pt x="1338" y="669"/>
                    </a:cubicBezTo>
                    <a:cubicBezTo>
                      <a:pt x="1338" y="304"/>
                      <a:pt x="1034" y="0"/>
                      <a:pt x="669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6" name="Google Shape;4556;p31"/>
              <p:cNvSpPr/>
              <p:nvPr/>
            </p:nvSpPr>
            <p:spPr>
              <a:xfrm>
                <a:off x="-25947125" y="-7125175"/>
                <a:ext cx="16750" cy="16725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3" y="0"/>
                      <a:pt x="1" y="15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47"/>
                      <a:pt x="670" y="335"/>
                    </a:cubicBezTo>
                    <a:cubicBezTo>
                      <a:pt x="670" y="152"/>
                      <a:pt x="518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7" name="Google Shape;4557;p31"/>
              <p:cNvSpPr/>
              <p:nvPr/>
            </p:nvSpPr>
            <p:spPr>
              <a:xfrm>
                <a:off x="-25602125" y="-7167825"/>
                <a:ext cx="16750" cy="16825"/>
              </a:xfrm>
              <a:custGeom>
                <a:rect b="b" l="l" r="r" t="t"/>
                <a:pathLst>
                  <a:path extrusionOk="0" h="673" w="670">
                    <a:moveTo>
                      <a:pt x="381" y="0"/>
                    </a:moveTo>
                    <a:cubicBezTo>
                      <a:pt x="366" y="0"/>
                      <a:pt x="351" y="1"/>
                      <a:pt x="335" y="4"/>
                    </a:cubicBezTo>
                    <a:cubicBezTo>
                      <a:pt x="153" y="4"/>
                      <a:pt x="1" y="126"/>
                      <a:pt x="1" y="338"/>
                    </a:cubicBezTo>
                    <a:cubicBezTo>
                      <a:pt x="1" y="521"/>
                      <a:pt x="153" y="673"/>
                      <a:pt x="335" y="673"/>
                    </a:cubicBezTo>
                    <a:cubicBezTo>
                      <a:pt x="517" y="673"/>
                      <a:pt x="669" y="521"/>
                      <a:pt x="669" y="338"/>
                    </a:cubicBezTo>
                    <a:cubicBezTo>
                      <a:pt x="669" y="144"/>
                      <a:pt x="542" y="0"/>
                      <a:pt x="381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8" name="Google Shape;4558;p31"/>
              <p:cNvSpPr/>
              <p:nvPr/>
            </p:nvSpPr>
            <p:spPr>
              <a:xfrm>
                <a:off x="-25950150" y="-6654800"/>
                <a:ext cx="16750" cy="16725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2" y="0"/>
                      <a:pt x="0" y="122"/>
                      <a:pt x="0" y="334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2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9" name="Google Shape;4559;p31"/>
              <p:cNvSpPr/>
              <p:nvPr/>
            </p:nvSpPr>
            <p:spPr>
              <a:xfrm>
                <a:off x="-25775375" y="-6552975"/>
                <a:ext cx="9150" cy="9900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92" y="0"/>
                      <a:pt x="0" y="91"/>
                      <a:pt x="0" y="213"/>
                    </a:cubicBezTo>
                    <a:cubicBezTo>
                      <a:pt x="0" y="304"/>
                      <a:pt x="92" y="395"/>
                      <a:pt x="183" y="395"/>
                    </a:cubicBezTo>
                    <a:cubicBezTo>
                      <a:pt x="304" y="395"/>
                      <a:pt x="365" y="304"/>
                      <a:pt x="365" y="213"/>
                    </a:cubicBezTo>
                    <a:cubicBezTo>
                      <a:pt x="365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0" name="Google Shape;4560;p31"/>
              <p:cNvSpPr/>
              <p:nvPr/>
            </p:nvSpPr>
            <p:spPr>
              <a:xfrm>
                <a:off x="-25520050" y="-6707250"/>
                <a:ext cx="9150" cy="9150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305"/>
                      <a:pt x="92" y="366"/>
                      <a:pt x="183" y="366"/>
                    </a:cubicBezTo>
                    <a:cubicBezTo>
                      <a:pt x="304" y="366"/>
                      <a:pt x="365" y="305"/>
                      <a:pt x="365" y="183"/>
                    </a:cubicBezTo>
                    <a:cubicBezTo>
                      <a:pt x="36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1" name="Google Shape;4561;p31"/>
              <p:cNvSpPr/>
              <p:nvPr/>
            </p:nvSpPr>
            <p:spPr>
              <a:xfrm>
                <a:off x="-25625675" y="-6603900"/>
                <a:ext cx="9150" cy="9150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305"/>
                      <a:pt x="92" y="365"/>
                      <a:pt x="183" y="365"/>
                    </a:cubicBezTo>
                    <a:cubicBezTo>
                      <a:pt x="304" y="365"/>
                      <a:pt x="365" y="305"/>
                      <a:pt x="365" y="183"/>
                    </a:cubicBezTo>
                    <a:cubicBezTo>
                      <a:pt x="36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2" name="Google Shape;4562;p31"/>
              <p:cNvSpPr/>
              <p:nvPr/>
            </p:nvSpPr>
            <p:spPr>
              <a:xfrm>
                <a:off x="-25683425" y="-6523350"/>
                <a:ext cx="9125" cy="9150"/>
              </a:xfrm>
              <a:custGeom>
                <a:rect b="b" l="l" r="r" t="t"/>
                <a:pathLst>
                  <a:path extrusionOk="0" h="366" w="365">
                    <a:moveTo>
                      <a:pt x="183" y="1"/>
                    </a:moveTo>
                    <a:cubicBezTo>
                      <a:pt x="91" y="1"/>
                      <a:pt x="0" y="61"/>
                      <a:pt x="0" y="183"/>
                    </a:cubicBezTo>
                    <a:cubicBezTo>
                      <a:pt x="0" y="274"/>
                      <a:pt x="91" y="365"/>
                      <a:pt x="183" y="365"/>
                    </a:cubicBezTo>
                    <a:cubicBezTo>
                      <a:pt x="304" y="365"/>
                      <a:pt x="365" y="274"/>
                      <a:pt x="365" y="183"/>
                    </a:cubicBezTo>
                    <a:cubicBezTo>
                      <a:pt x="365" y="61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3" name="Google Shape;4563;p31"/>
              <p:cNvSpPr/>
              <p:nvPr/>
            </p:nvSpPr>
            <p:spPr>
              <a:xfrm>
                <a:off x="-25678100" y="-6653300"/>
                <a:ext cx="9900" cy="9150"/>
              </a:xfrm>
              <a:custGeom>
                <a:rect b="b" l="l" r="r" t="t"/>
                <a:pathLst>
                  <a:path extrusionOk="0" h="366" w="396">
                    <a:moveTo>
                      <a:pt x="182" y="1"/>
                    </a:moveTo>
                    <a:cubicBezTo>
                      <a:pt x="91" y="1"/>
                      <a:pt x="0" y="62"/>
                      <a:pt x="0" y="183"/>
                    </a:cubicBezTo>
                    <a:cubicBezTo>
                      <a:pt x="0" y="274"/>
                      <a:pt x="91" y="366"/>
                      <a:pt x="182" y="366"/>
                    </a:cubicBezTo>
                    <a:cubicBezTo>
                      <a:pt x="304" y="366"/>
                      <a:pt x="395" y="274"/>
                      <a:pt x="395" y="183"/>
                    </a:cubicBezTo>
                    <a:cubicBezTo>
                      <a:pt x="395" y="62"/>
                      <a:pt x="304" y="1"/>
                      <a:pt x="182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4" name="Google Shape;4564;p31"/>
              <p:cNvSpPr/>
              <p:nvPr/>
            </p:nvSpPr>
            <p:spPr>
              <a:xfrm>
                <a:off x="-26167475" y="-6357700"/>
                <a:ext cx="16725" cy="16750"/>
              </a:xfrm>
              <a:custGeom>
                <a:rect b="b" l="l" r="r" t="t"/>
                <a:pathLst>
                  <a:path extrusionOk="0" h="670" w="669">
                    <a:moveTo>
                      <a:pt x="335" y="1"/>
                    </a:moveTo>
                    <a:cubicBezTo>
                      <a:pt x="122" y="1"/>
                      <a:pt x="0" y="153"/>
                      <a:pt x="0" y="335"/>
                    </a:cubicBezTo>
                    <a:cubicBezTo>
                      <a:pt x="0" y="517"/>
                      <a:pt x="12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5" name="Google Shape;4565;p31"/>
              <p:cNvSpPr/>
              <p:nvPr/>
            </p:nvSpPr>
            <p:spPr>
              <a:xfrm>
                <a:off x="-24824750" y="-7192800"/>
                <a:ext cx="16750" cy="16725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2" y="0"/>
                      <a:pt x="0" y="152"/>
                      <a:pt x="0" y="334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48" y="669"/>
                      <a:pt x="669" y="517"/>
                      <a:pt x="669" y="334"/>
                    </a:cubicBezTo>
                    <a:cubicBezTo>
                      <a:pt x="669" y="152"/>
                      <a:pt x="548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6" name="Google Shape;4566;p31"/>
              <p:cNvSpPr/>
              <p:nvPr/>
            </p:nvSpPr>
            <p:spPr>
              <a:xfrm>
                <a:off x="-26144675" y="-5764225"/>
                <a:ext cx="33450" cy="33475"/>
              </a:xfrm>
              <a:custGeom>
                <a:rect b="b" l="l" r="r" t="t"/>
                <a:pathLst>
                  <a:path extrusionOk="0" h="1339" w="1338">
                    <a:moveTo>
                      <a:pt x="669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34"/>
                      <a:pt x="304" y="1338"/>
                      <a:pt x="669" y="1338"/>
                    </a:cubicBezTo>
                    <a:cubicBezTo>
                      <a:pt x="1064" y="1338"/>
                      <a:pt x="1337" y="1034"/>
                      <a:pt x="1337" y="669"/>
                    </a:cubicBezTo>
                    <a:cubicBezTo>
                      <a:pt x="1337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7" name="Google Shape;4567;p31"/>
              <p:cNvSpPr/>
              <p:nvPr/>
            </p:nvSpPr>
            <p:spPr>
              <a:xfrm>
                <a:off x="-26271600" y="-4885025"/>
                <a:ext cx="33475" cy="34225"/>
              </a:xfrm>
              <a:custGeom>
                <a:rect b="b" l="l" r="r" t="t"/>
                <a:pathLst>
                  <a:path extrusionOk="0" h="1369" w="1339">
                    <a:moveTo>
                      <a:pt x="670" y="0"/>
                    </a:moveTo>
                    <a:cubicBezTo>
                      <a:pt x="305" y="0"/>
                      <a:pt x="1" y="304"/>
                      <a:pt x="1" y="699"/>
                    </a:cubicBezTo>
                    <a:cubicBezTo>
                      <a:pt x="1" y="1064"/>
                      <a:pt x="305" y="1368"/>
                      <a:pt x="670" y="1368"/>
                    </a:cubicBezTo>
                    <a:cubicBezTo>
                      <a:pt x="1034" y="1368"/>
                      <a:pt x="1338" y="1064"/>
                      <a:pt x="1338" y="699"/>
                    </a:cubicBezTo>
                    <a:cubicBezTo>
                      <a:pt x="1338" y="304"/>
                      <a:pt x="1034" y="0"/>
                      <a:pt x="670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8" name="Google Shape;4568;p31"/>
              <p:cNvSpPr/>
              <p:nvPr/>
            </p:nvSpPr>
            <p:spPr>
              <a:xfrm>
                <a:off x="-24931150" y="-6175325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670" y="1"/>
                    </a:moveTo>
                    <a:cubicBezTo>
                      <a:pt x="305" y="1"/>
                      <a:pt x="1" y="305"/>
                      <a:pt x="1" y="669"/>
                    </a:cubicBezTo>
                    <a:cubicBezTo>
                      <a:pt x="1" y="1065"/>
                      <a:pt x="305" y="1368"/>
                      <a:pt x="670" y="1368"/>
                    </a:cubicBezTo>
                    <a:cubicBezTo>
                      <a:pt x="1065" y="1368"/>
                      <a:pt x="1369" y="1065"/>
                      <a:pt x="1369" y="669"/>
                    </a:cubicBezTo>
                    <a:cubicBezTo>
                      <a:pt x="1369" y="305"/>
                      <a:pt x="1065" y="1"/>
                      <a:pt x="670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9" name="Google Shape;4569;p31"/>
              <p:cNvSpPr/>
              <p:nvPr/>
            </p:nvSpPr>
            <p:spPr>
              <a:xfrm>
                <a:off x="-23811825" y="-6630500"/>
                <a:ext cx="33475" cy="33475"/>
              </a:xfrm>
              <a:custGeom>
                <a:rect b="b" l="l" r="r" t="t"/>
                <a:pathLst>
                  <a:path extrusionOk="0" h="1339" w="1339">
                    <a:moveTo>
                      <a:pt x="670" y="1"/>
                    </a:moveTo>
                    <a:cubicBezTo>
                      <a:pt x="274" y="1"/>
                      <a:pt x="1" y="305"/>
                      <a:pt x="1" y="669"/>
                    </a:cubicBezTo>
                    <a:cubicBezTo>
                      <a:pt x="1" y="1034"/>
                      <a:pt x="274" y="1338"/>
                      <a:pt x="670" y="1338"/>
                    </a:cubicBezTo>
                    <a:cubicBezTo>
                      <a:pt x="1034" y="1338"/>
                      <a:pt x="1338" y="1034"/>
                      <a:pt x="1338" y="669"/>
                    </a:cubicBezTo>
                    <a:cubicBezTo>
                      <a:pt x="1338" y="274"/>
                      <a:pt x="1034" y="1"/>
                      <a:pt x="670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0" name="Google Shape;4570;p31"/>
              <p:cNvSpPr/>
              <p:nvPr/>
            </p:nvSpPr>
            <p:spPr>
              <a:xfrm>
                <a:off x="-25250300" y="-6594775"/>
                <a:ext cx="16750" cy="16750"/>
              </a:xfrm>
              <a:custGeom>
                <a:rect b="b" l="l" r="r" t="t"/>
                <a:pathLst>
                  <a:path extrusionOk="0" h="670" w="670">
                    <a:moveTo>
                      <a:pt x="335" y="0"/>
                    </a:moveTo>
                    <a:cubicBezTo>
                      <a:pt x="153" y="0"/>
                      <a:pt x="1" y="15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69" y="517"/>
                      <a:pt x="669" y="335"/>
                    </a:cubicBezTo>
                    <a:cubicBezTo>
                      <a:pt x="669" y="152"/>
                      <a:pt x="518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1" name="Google Shape;4571;p31"/>
              <p:cNvSpPr/>
              <p:nvPr/>
            </p:nvSpPr>
            <p:spPr>
              <a:xfrm>
                <a:off x="-26474475" y="-5838700"/>
                <a:ext cx="16725" cy="16750"/>
              </a:xfrm>
              <a:custGeom>
                <a:rect b="b" l="l" r="r" t="t"/>
                <a:pathLst>
                  <a:path extrusionOk="0" h="670" w="669">
                    <a:moveTo>
                      <a:pt x="335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70"/>
                      <a:pt x="335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2" name="Google Shape;4572;p31"/>
              <p:cNvSpPr/>
              <p:nvPr/>
            </p:nvSpPr>
            <p:spPr>
              <a:xfrm>
                <a:off x="-25328550" y="-6122125"/>
                <a:ext cx="16725" cy="16750"/>
              </a:xfrm>
              <a:custGeom>
                <a:rect b="b" l="l" r="r" t="t"/>
                <a:pathLst>
                  <a:path extrusionOk="0" h="670" w="669">
                    <a:moveTo>
                      <a:pt x="334" y="0"/>
                    </a:moveTo>
                    <a:cubicBezTo>
                      <a:pt x="152" y="0"/>
                      <a:pt x="0" y="152"/>
                      <a:pt x="0" y="335"/>
                    </a:cubicBezTo>
                    <a:cubicBezTo>
                      <a:pt x="0" y="517"/>
                      <a:pt x="152" y="669"/>
                      <a:pt x="334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4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3" name="Google Shape;4573;p31"/>
              <p:cNvSpPr/>
              <p:nvPr/>
            </p:nvSpPr>
            <p:spPr>
              <a:xfrm>
                <a:off x="-25074000" y="-5563600"/>
                <a:ext cx="16750" cy="16725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3" y="0"/>
                      <a:pt x="1" y="152"/>
                      <a:pt x="1" y="334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4" name="Google Shape;4574;p31"/>
              <p:cNvSpPr/>
              <p:nvPr/>
            </p:nvSpPr>
            <p:spPr>
              <a:xfrm>
                <a:off x="-25676600" y="-5609200"/>
                <a:ext cx="16750" cy="16750"/>
              </a:xfrm>
              <a:custGeom>
                <a:rect b="b" l="l" r="r" t="t"/>
                <a:pathLst>
                  <a:path extrusionOk="0" h="670" w="670">
                    <a:moveTo>
                      <a:pt x="335" y="0"/>
                    </a:moveTo>
                    <a:cubicBezTo>
                      <a:pt x="153" y="0"/>
                      <a:pt x="1" y="15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17"/>
                      <a:pt x="670" y="335"/>
                    </a:cubicBezTo>
                    <a:cubicBezTo>
                      <a:pt x="670" y="152"/>
                      <a:pt x="518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5" name="Google Shape;4575;p31"/>
              <p:cNvSpPr/>
              <p:nvPr/>
            </p:nvSpPr>
            <p:spPr>
              <a:xfrm>
                <a:off x="-26436475" y="-6566675"/>
                <a:ext cx="16725" cy="16750"/>
              </a:xfrm>
              <a:custGeom>
                <a:rect b="b" l="l" r="r" t="t"/>
                <a:pathLst>
                  <a:path extrusionOk="0" h="670" w="669">
                    <a:moveTo>
                      <a:pt x="33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70"/>
                      <a:pt x="334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2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6" name="Google Shape;4576;p31"/>
              <p:cNvSpPr/>
              <p:nvPr/>
            </p:nvSpPr>
            <p:spPr>
              <a:xfrm>
                <a:off x="-25570200" y="-5322725"/>
                <a:ext cx="16725" cy="16750"/>
              </a:xfrm>
              <a:custGeom>
                <a:rect b="b" l="l" r="r" t="t"/>
                <a:pathLst>
                  <a:path extrusionOk="0" h="670" w="669">
                    <a:moveTo>
                      <a:pt x="335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7" name="Google Shape;4577;p31"/>
              <p:cNvSpPr/>
              <p:nvPr/>
            </p:nvSpPr>
            <p:spPr>
              <a:xfrm>
                <a:off x="-25501825" y="-5506625"/>
                <a:ext cx="9150" cy="9150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66"/>
                      <a:pt x="183" y="366"/>
                    </a:cubicBezTo>
                    <a:cubicBezTo>
                      <a:pt x="305" y="366"/>
                      <a:pt x="366" y="305"/>
                      <a:pt x="366" y="183"/>
                    </a:cubicBezTo>
                    <a:cubicBezTo>
                      <a:pt x="366" y="9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8" name="Google Shape;4578;p31"/>
              <p:cNvSpPr/>
              <p:nvPr/>
            </p:nvSpPr>
            <p:spPr>
              <a:xfrm>
                <a:off x="-25246500" y="-5660875"/>
                <a:ext cx="9150" cy="9150"/>
              </a:xfrm>
              <a:custGeom>
                <a:rect b="b" l="l" r="r" t="t"/>
                <a:pathLst>
                  <a:path extrusionOk="0" h="366" w="366">
                    <a:moveTo>
                      <a:pt x="18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6" y="274"/>
                      <a:pt x="366" y="183"/>
                    </a:cubicBezTo>
                    <a:cubicBezTo>
                      <a:pt x="366" y="6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9" name="Google Shape;4579;p31"/>
              <p:cNvSpPr/>
              <p:nvPr/>
            </p:nvSpPr>
            <p:spPr>
              <a:xfrm>
                <a:off x="-24762450" y="-6021825"/>
                <a:ext cx="9150" cy="9150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62" y="1"/>
                      <a:pt x="1" y="92"/>
                      <a:pt x="1" y="183"/>
                    </a:cubicBezTo>
                    <a:cubicBezTo>
                      <a:pt x="1" y="274"/>
                      <a:pt x="62" y="365"/>
                      <a:pt x="183" y="365"/>
                    </a:cubicBezTo>
                    <a:cubicBezTo>
                      <a:pt x="274" y="365"/>
                      <a:pt x="366" y="274"/>
                      <a:pt x="366" y="183"/>
                    </a:cubicBezTo>
                    <a:cubicBezTo>
                      <a:pt x="366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0" name="Google Shape;4580;p31"/>
              <p:cNvSpPr/>
              <p:nvPr/>
            </p:nvSpPr>
            <p:spPr>
              <a:xfrm>
                <a:off x="-25352125" y="-5557525"/>
                <a:ext cx="9150" cy="9150"/>
              </a:xfrm>
              <a:custGeom>
                <a:rect b="b" l="l" r="r" t="t"/>
                <a:pathLst>
                  <a:path extrusionOk="0" h="366" w="366">
                    <a:moveTo>
                      <a:pt x="183" y="0"/>
                    </a:moveTo>
                    <a:cubicBezTo>
                      <a:pt x="92" y="0"/>
                      <a:pt x="1" y="9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6" y="274"/>
                      <a:pt x="366" y="183"/>
                    </a:cubicBezTo>
                    <a:cubicBezTo>
                      <a:pt x="366" y="9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1" name="Google Shape;4581;p31"/>
              <p:cNvSpPr/>
              <p:nvPr/>
            </p:nvSpPr>
            <p:spPr>
              <a:xfrm>
                <a:off x="-25273100" y="-5359950"/>
                <a:ext cx="9150" cy="9900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92" y="0"/>
                      <a:pt x="1" y="91"/>
                      <a:pt x="1" y="213"/>
                    </a:cubicBezTo>
                    <a:cubicBezTo>
                      <a:pt x="1" y="304"/>
                      <a:pt x="92" y="395"/>
                      <a:pt x="183" y="395"/>
                    </a:cubicBezTo>
                    <a:cubicBezTo>
                      <a:pt x="305" y="395"/>
                      <a:pt x="366" y="304"/>
                      <a:pt x="366" y="213"/>
                    </a:cubicBezTo>
                    <a:cubicBezTo>
                      <a:pt x="366" y="9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2" name="Google Shape;4582;p31"/>
              <p:cNvSpPr/>
              <p:nvPr/>
            </p:nvSpPr>
            <p:spPr>
              <a:xfrm>
                <a:off x="-24965325" y="-5360725"/>
                <a:ext cx="9125" cy="9150"/>
              </a:xfrm>
              <a:custGeom>
                <a:rect b="b" l="l" r="r" t="t"/>
                <a:pathLst>
                  <a:path extrusionOk="0" h="366" w="365">
                    <a:moveTo>
                      <a:pt x="183" y="1"/>
                    </a:moveTo>
                    <a:cubicBezTo>
                      <a:pt x="61" y="1"/>
                      <a:pt x="0" y="92"/>
                      <a:pt x="0" y="183"/>
                    </a:cubicBezTo>
                    <a:cubicBezTo>
                      <a:pt x="0" y="305"/>
                      <a:pt x="61" y="365"/>
                      <a:pt x="183" y="365"/>
                    </a:cubicBezTo>
                    <a:cubicBezTo>
                      <a:pt x="274" y="365"/>
                      <a:pt x="365" y="305"/>
                      <a:pt x="365" y="183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3" name="Google Shape;4583;p31"/>
              <p:cNvSpPr/>
              <p:nvPr/>
            </p:nvSpPr>
            <p:spPr>
              <a:xfrm>
                <a:off x="-24316375" y="-5587175"/>
                <a:ext cx="9900" cy="9925"/>
              </a:xfrm>
              <a:custGeom>
                <a:rect b="b" l="l" r="r" t="t"/>
                <a:pathLst>
                  <a:path extrusionOk="0" h="397" w="396">
                    <a:moveTo>
                      <a:pt x="182" y="1"/>
                    </a:moveTo>
                    <a:cubicBezTo>
                      <a:pt x="91" y="1"/>
                      <a:pt x="0" y="92"/>
                      <a:pt x="0" y="214"/>
                    </a:cubicBezTo>
                    <a:cubicBezTo>
                      <a:pt x="0" y="305"/>
                      <a:pt x="91" y="396"/>
                      <a:pt x="182" y="396"/>
                    </a:cubicBezTo>
                    <a:cubicBezTo>
                      <a:pt x="304" y="396"/>
                      <a:pt x="395" y="305"/>
                      <a:pt x="395" y="214"/>
                    </a:cubicBezTo>
                    <a:cubicBezTo>
                      <a:pt x="395" y="92"/>
                      <a:pt x="304" y="1"/>
                      <a:pt x="182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4" name="Google Shape;4584;p31"/>
              <p:cNvSpPr/>
              <p:nvPr/>
            </p:nvSpPr>
            <p:spPr>
              <a:xfrm>
                <a:off x="-25409875" y="-5477750"/>
                <a:ext cx="9150" cy="9900"/>
              </a:xfrm>
              <a:custGeom>
                <a:rect b="b" l="l" r="r" t="t"/>
                <a:pathLst>
                  <a:path extrusionOk="0" h="396" w="366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96"/>
                      <a:pt x="183" y="396"/>
                    </a:cubicBezTo>
                    <a:cubicBezTo>
                      <a:pt x="274" y="396"/>
                      <a:pt x="365" y="305"/>
                      <a:pt x="365" y="183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5" name="Google Shape;4585;p31"/>
              <p:cNvSpPr/>
              <p:nvPr/>
            </p:nvSpPr>
            <p:spPr>
              <a:xfrm>
                <a:off x="-24947850" y="-5111475"/>
                <a:ext cx="9125" cy="9150"/>
              </a:xfrm>
              <a:custGeom>
                <a:rect b="b" l="l" r="r" t="t"/>
                <a:pathLst>
                  <a:path extrusionOk="0" h="366" w="365">
                    <a:moveTo>
                      <a:pt x="183" y="0"/>
                    </a:moveTo>
                    <a:cubicBezTo>
                      <a:pt x="61" y="0"/>
                      <a:pt x="0" y="92"/>
                      <a:pt x="0" y="183"/>
                    </a:cubicBezTo>
                    <a:cubicBezTo>
                      <a:pt x="0" y="304"/>
                      <a:pt x="61" y="365"/>
                      <a:pt x="183" y="365"/>
                    </a:cubicBezTo>
                    <a:cubicBezTo>
                      <a:pt x="274" y="365"/>
                      <a:pt x="365" y="304"/>
                      <a:pt x="365" y="183"/>
                    </a:cubicBezTo>
                    <a:cubicBezTo>
                      <a:pt x="365" y="92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6" name="Google Shape;4586;p31"/>
              <p:cNvSpPr/>
              <p:nvPr/>
            </p:nvSpPr>
            <p:spPr>
              <a:xfrm>
                <a:off x="-25404550" y="-5607675"/>
                <a:ext cx="9900" cy="9325"/>
              </a:xfrm>
              <a:custGeom>
                <a:rect b="b" l="l" r="r" t="t"/>
                <a:pathLst>
                  <a:path extrusionOk="0" h="373" w="396">
                    <a:moveTo>
                      <a:pt x="244" y="0"/>
                    </a:moveTo>
                    <a:cubicBezTo>
                      <a:pt x="122" y="0"/>
                      <a:pt x="31" y="61"/>
                      <a:pt x="0" y="152"/>
                    </a:cubicBezTo>
                    <a:cubicBezTo>
                      <a:pt x="0" y="243"/>
                      <a:pt x="61" y="365"/>
                      <a:pt x="152" y="365"/>
                    </a:cubicBezTo>
                    <a:cubicBezTo>
                      <a:pt x="169" y="370"/>
                      <a:pt x="186" y="373"/>
                      <a:pt x="203" y="373"/>
                    </a:cubicBezTo>
                    <a:cubicBezTo>
                      <a:pt x="283" y="373"/>
                      <a:pt x="365" y="318"/>
                      <a:pt x="365" y="243"/>
                    </a:cubicBezTo>
                    <a:cubicBezTo>
                      <a:pt x="396" y="122"/>
                      <a:pt x="335" y="31"/>
                      <a:pt x="244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7" name="Google Shape;4587;p31"/>
              <p:cNvSpPr/>
              <p:nvPr/>
            </p:nvSpPr>
            <p:spPr>
              <a:xfrm>
                <a:off x="-25526900" y="-4930625"/>
                <a:ext cx="9900" cy="9150"/>
              </a:xfrm>
              <a:custGeom>
                <a:rect b="b" l="l" r="r" t="t"/>
                <a:pathLst>
                  <a:path extrusionOk="0" h="366" w="396">
                    <a:moveTo>
                      <a:pt x="214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274"/>
                      <a:pt x="92" y="365"/>
                      <a:pt x="214" y="365"/>
                    </a:cubicBezTo>
                    <a:cubicBezTo>
                      <a:pt x="305" y="365"/>
                      <a:pt x="396" y="274"/>
                      <a:pt x="396" y="183"/>
                    </a:cubicBezTo>
                    <a:cubicBezTo>
                      <a:pt x="396" y="92"/>
                      <a:pt x="305" y="1"/>
                      <a:pt x="214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8" name="Google Shape;4588;p31"/>
              <p:cNvSpPr/>
              <p:nvPr/>
            </p:nvSpPr>
            <p:spPr>
              <a:xfrm>
                <a:off x="-25688000" y="-6004350"/>
                <a:ext cx="9150" cy="9900"/>
              </a:xfrm>
              <a:custGeom>
                <a:rect b="b" l="l" r="r" t="t"/>
                <a:pathLst>
                  <a:path extrusionOk="0" h="396" w="366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96"/>
                      <a:pt x="183" y="396"/>
                    </a:cubicBezTo>
                    <a:cubicBezTo>
                      <a:pt x="274" y="396"/>
                      <a:pt x="366" y="305"/>
                      <a:pt x="366" y="183"/>
                    </a:cubicBezTo>
                    <a:cubicBezTo>
                      <a:pt x="366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9" name="Google Shape;4589;p31"/>
              <p:cNvSpPr/>
              <p:nvPr/>
            </p:nvSpPr>
            <p:spPr>
              <a:xfrm>
                <a:off x="-25390125" y="-5893400"/>
                <a:ext cx="9150" cy="9900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92" y="0"/>
                      <a:pt x="1" y="92"/>
                      <a:pt x="1" y="213"/>
                    </a:cubicBezTo>
                    <a:cubicBezTo>
                      <a:pt x="1" y="304"/>
                      <a:pt x="92" y="396"/>
                      <a:pt x="183" y="396"/>
                    </a:cubicBezTo>
                    <a:cubicBezTo>
                      <a:pt x="305" y="396"/>
                      <a:pt x="366" y="304"/>
                      <a:pt x="366" y="213"/>
                    </a:cubicBezTo>
                    <a:cubicBezTo>
                      <a:pt x="366" y="92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0" name="Google Shape;4590;p31"/>
              <p:cNvSpPr/>
              <p:nvPr/>
            </p:nvSpPr>
            <p:spPr>
              <a:xfrm>
                <a:off x="-26015500" y="-5917725"/>
                <a:ext cx="9900" cy="9900"/>
              </a:xfrm>
              <a:custGeom>
                <a:rect b="b" l="l" r="r" t="t"/>
                <a:pathLst>
                  <a:path extrusionOk="0" h="396" w="396">
                    <a:moveTo>
                      <a:pt x="183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305"/>
                      <a:pt x="92" y="396"/>
                      <a:pt x="183" y="396"/>
                    </a:cubicBezTo>
                    <a:cubicBezTo>
                      <a:pt x="304" y="396"/>
                      <a:pt x="395" y="305"/>
                      <a:pt x="395" y="183"/>
                    </a:cubicBezTo>
                    <a:cubicBezTo>
                      <a:pt x="39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1" name="Google Shape;4591;p31"/>
              <p:cNvSpPr/>
              <p:nvPr/>
            </p:nvSpPr>
            <p:spPr>
              <a:xfrm>
                <a:off x="-26460800" y="-4965575"/>
                <a:ext cx="9150" cy="9900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92" y="0"/>
                      <a:pt x="0" y="92"/>
                      <a:pt x="0" y="213"/>
                    </a:cubicBezTo>
                    <a:cubicBezTo>
                      <a:pt x="0" y="304"/>
                      <a:pt x="92" y="396"/>
                      <a:pt x="183" y="396"/>
                    </a:cubicBezTo>
                    <a:cubicBezTo>
                      <a:pt x="304" y="396"/>
                      <a:pt x="365" y="304"/>
                      <a:pt x="365" y="213"/>
                    </a:cubicBezTo>
                    <a:cubicBezTo>
                      <a:pt x="365" y="92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2" name="Google Shape;4592;p31"/>
              <p:cNvSpPr/>
              <p:nvPr/>
            </p:nvSpPr>
            <p:spPr>
              <a:xfrm>
                <a:off x="-26115050" y="-4994450"/>
                <a:ext cx="9150" cy="9150"/>
              </a:xfrm>
              <a:custGeom>
                <a:rect b="b" l="l" r="r" t="t"/>
                <a:pathLst>
                  <a:path extrusionOk="0" h="366" w="366">
                    <a:moveTo>
                      <a:pt x="183" y="0"/>
                    </a:moveTo>
                    <a:cubicBezTo>
                      <a:pt x="92" y="0"/>
                      <a:pt x="0" y="92"/>
                      <a:pt x="0" y="183"/>
                    </a:cubicBezTo>
                    <a:cubicBezTo>
                      <a:pt x="0" y="304"/>
                      <a:pt x="92" y="365"/>
                      <a:pt x="183" y="365"/>
                    </a:cubicBezTo>
                    <a:cubicBezTo>
                      <a:pt x="304" y="365"/>
                      <a:pt x="365" y="304"/>
                      <a:pt x="365" y="183"/>
                    </a:cubicBezTo>
                    <a:cubicBezTo>
                      <a:pt x="365" y="92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3" name="Google Shape;4593;p31"/>
              <p:cNvSpPr/>
              <p:nvPr/>
            </p:nvSpPr>
            <p:spPr>
              <a:xfrm>
                <a:off x="-25893925" y="-5311325"/>
                <a:ext cx="16750" cy="16750"/>
              </a:xfrm>
              <a:custGeom>
                <a:rect b="b" l="l" r="r" t="t"/>
                <a:pathLst>
                  <a:path extrusionOk="0" h="670" w="670">
                    <a:moveTo>
                      <a:pt x="335" y="0"/>
                    </a:moveTo>
                    <a:cubicBezTo>
                      <a:pt x="122" y="0"/>
                      <a:pt x="1" y="152"/>
                      <a:pt x="1" y="335"/>
                    </a:cubicBezTo>
                    <a:cubicBezTo>
                      <a:pt x="1" y="517"/>
                      <a:pt x="12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4" name="Google Shape;4594;p31"/>
              <p:cNvSpPr/>
              <p:nvPr/>
            </p:nvSpPr>
            <p:spPr>
              <a:xfrm>
                <a:off x="-26059575" y="-4629700"/>
                <a:ext cx="16750" cy="16725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2" y="0"/>
                      <a:pt x="0" y="152"/>
                      <a:pt x="0" y="335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5" name="Google Shape;4595;p31"/>
              <p:cNvSpPr/>
              <p:nvPr/>
            </p:nvSpPr>
            <p:spPr>
              <a:xfrm>
                <a:off x="-24055750" y="-7007400"/>
                <a:ext cx="33475" cy="33450"/>
              </a:xfrm>
              <a:custGeom>
                <a:rect b="b" l="l" r="r" t="t"/>
                <a:pathLst>
                  <a:path extrusionOk="0" h="1338" w="1339">
                    <a:moveTo>
                      <a:pt x="670" y="1"/>
                    </a:moveTo>
                    <a:cubicBezTo>
                      <a:pt x="305" y="1"/>
                      <a:pt x="1" y="274"/>
                      <a:pt x="1" y="669"/>
                    </a:cubicBezTo>
                    <a:cubicBezTo>
                      <a:pt x="1" y="1034"/>
                      <a:pt x="305" y="1338"/>
                      <a:pt x="670" y="1338"/>
                    </a:cubicBezTo>
                    <a:cubicBezTo>
                      <a:pt x="1034" y="1338"/>
                      <a:pt x="1338" y="1034"/>
                      <a:pt x="1338" y="669"/>
                    </a:cubicBezTo>
                    <a:cubicBezTo>
                      <a:pt x="1338" y="274"/>
                      <a:pt x="1034" y="1"/>
                      <a:pt x="670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6" name="Google Shape;4596;p31"/>
              <p:cNvSpPr/>
              <p:nvPr/>
            </p:nvSpPr>
            <p:spPr>
              <a:xfrm>
                <a:off x="-23144625" y="-7020325"/>
                <a:ext cx="33450" cy="33475"/>
              </a:xfrm>
              <a:custGeom>
                <a:rect b="b" l="l" r="r" t="t"/>
                <a:pathLst>
                  <a:path extrusionOk="0" h="1339" w="1338">
                    <a:moveTo>
                      <a:pt x="669" y="1"/>
                    </a:moveTo>
                    <a:cubicBezTo>
                      <a:pt x="274" y="1"/>
                      <a:pt x="0" y="305"/>
                      <a:pt x="0" y="670"/>
                    </a:cubicBezTo>
                    <a:cubicBezTo>
                      <a:pt x="0" y="1034"/>
                      <a:pt x="274" y="1338"/>
                      <a:pt x="669" y="1338"/>
                    </a:cubicBezTo>
                    <a:cubicBezTo>
                      <a:pt x="1034" y="1338"/>
                      <a:pt x="1338" y="1034"/>
                      <a:pt x="1338" y="670"/>
                    </a:cubicBezTo>
                    <a:cubicBezTo>
                      <a:pt x="1338" y="305"/>
                      <a:pt x="1034" y="1"/>
                      <a:pt x="669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7" name="Google Shape;4597;p31"/>
              <p:cNvSpPr/>
              <p:nvPr/>
            </p:nvSpPr>
            <p:spPr>
              <a:xfrm>
                <a:off x="-24394650" y="-7198125"/>
                <a:ext cx="34225" cy="33450"/>
              </a:xfrm>
              <a:custGeom>
                <a:rect b="b" l="l" r="r" t="t"/>
                <a:pathLst>
                  <a:path extrusionOk="0" h="1338" w="1369">
                    <a:moveTo>
                      <a:pt x="69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99" y="1338"/>
                    </a:cubicBezTo>
                    <a:cubicBezTo>
                      <a:pt x="1064" y="133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99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8" name="Google Shape;4598;p31"/>
              <p:cNvSpPr/>
              <p:nvPr/>
            </p:nvSpPr>
            <p:spPr>
              <a:xfrm>
                <a:off x="-22349775" y="-6951925"/>
                <a:ext cx="33450" cy="33450"/>
              </a:xfrm>
              <a:custGeom>
                <a:rect b="b" l="l" r="r" t="t"/>
                <a:pathLst>
                  <a:path extrusionOk="0" h="1338" w="1338">
                    <a:moveTo>
                      <a:pt x="669" y="0"/>
                    </a:moveTo>
                    <a:cubicBezTo>
                      <a:pt x="274" y="0"/>
                      <a:pt x="0" y="304"/>
                      <a:pt x="0" y="669"/>
                    </a:cubicBezTo>
                    <a:cubicBezTo>
                      <a:pt x="0" y="1064"/>
                      <a:pt x="274" y="1338"/>
                      <a:pt x="669" y="1338"/>
                    </a:cubicBezTo>
                    <a:cubicBezTo>
                      <a:pt x="1034" y="1338"/>
                      <a:pt x="1338" y="1064"/>
                      <a:pt x="1338" y="669"/>
                    </a:cubicBezTo>
                    <a:cubicBezTo>
                      <a:pt x="1338" y="304"/>
                      <a:pt x="1034" y="0"/>
                      <a:pt x="669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9" name="Google Shape;4599;p31"/>
              <p:cNvSpPr/>
              <p:nvPr/>
            </p:nvSpPr>
            <p:spPr>
              <a:xfrm>
                <a:off x="-23867300" y="-7124425"/>
                <a:ext cx="16750" cy="16750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3" y="1"/>
                      <a:pt x="1" y="12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17"/>
                      <a:pt x="670" y="335"/>
                    </a:cubicBezTo>
                    <a:cubicBezTo>
                      <a:pt x="670" y="122"/>
                      <a:pt x="518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0" name="Google Shape;4600;p31"/>
              <p:cNvSpPr/>
              <p:nvPr/>
            </p:nvSpPr>
            <p:spPr>
              <a:xfrm>
                <a:off x="-23522300" y="-7167725"/>
                <a:ext cx="16750" cy="16725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3" y="0"/>
                      <a:pt x="1" y="122"/>
                      <a:pt x="1" y="334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2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1" name="Google Shape;4601;p31"/>
              <p:cNvSpPr/>
              <p:nvPr/>
            </p:nvSpPr>
            <p:spPr>
              <a:xfrm>
                <a:off x="-23870325" y="-6654800"/>
                <a:ext cx="16750" cy="16725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2" y="0"/>
                      <a:pt x="0" y="122"/>
                      <a:pt x="0" y="334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2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2" name="Google Shape;4602;p31"/>
              <p:cNvSpPr/>
              <p:nvPr/>
            </p:nvSpPr>
            <p:spPr>
              <a:xfrm>
                <a:off x="-24111225" y="-6119850"/>
                <a:ext cx="9150" cy="9150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65"/>
                      <a:pt x="183" y="365"/>
                    </a:cubicBezTo>
                    <a:cubicBezTo>
                      <a:pt x="305" y="365"/>
                      <a:pt x="366" y="305"/>
                      <a:pt x="366" y="183"/>
                    </a:cubicBezTo>
                    <a:cubicBezTo>
                      <a:pt x="366" y="9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3" name="Google Shape;4603;p31"/>
              <p:cNvSpPr/>
              <p:nvPr/>
            </p:nvSpPr>
            <p:spPr>
              <a:xfrm>
                <a:off x="-23440225" y="-6707250"/>
                <a:ext cx="9150" cy="9150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305"/>
                      <a:pt x="92" y="366"/>
                      <a:pt x="183" y="366"/>
                    </a:cubicBezTo>
                    <a:cubicBezTo>
                      <a:pt x="304" y="366"/>
                      <a:pt x="365" y="305"/>
                      <a:pt x="365" y="183"/>
                    </a:cubicBezTo>
                    <a:cubicBezTo>
                      <a:pt x="36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4" name="Google Shape;4604;p31"/>
              <p:cNvSpPr/>
              <p:nvPr/>
            </p:nvSpPr>
            <p:spPr>
              <a:xfrm>
                <a:off x="-23545850" y="-6603900"/>
                <a:ext cx="9150" cy="9150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305"/>
                      <a:pt x="92" y="365"/>
                      <a:pt x="183" y="365"/>
                    </a:cubicBezTo>
                    <a:cubicBezTo>
                      <a:pt x="304" y="365"/>
                      <a:pt x="365" y="305"/>
                      <a:pt x="365" y="183"/>
                    </a:cubicBezTo>
                    <a:cubicBezTo>
                      <a:pt x="36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5" name="Google Shape;4605;p31"/>
              <p:cNvSpPr/>
              <p:nvPr/>
            </p:nvSpPr>
            <p:spPr>
              <a:xfrm>
                <a:off x="-23603600" y="-6523350"/>
                <a:ext cx="9125" cy="9150"/>
              </a:xfrm>
              <a:custGeom>
                <a:rect b="b" l="l" r="r" t="t"/>
                <a:pathLst>
                  <a:path extrusionOk="0" h="366" w="365">
                    <a:moveTo>
                      <a:pt x="183" y="1"/>
                    </a:moveTo>
                    <a:cubicBezTo>
                      <a:pt x="61" y="1"/>
                      <a:pt x="0" y="61"/>
                      <a:pt x="0" y="183"/>
                    </a:cubicBezTo>
                    <a:cubicBezTo>
                      <a:pt x="0" y="274"/>
                      <a:pt x="61" y="365"/>
                      <a:pt x="183" y="365"/>
                    </a:cubicBezTo>
                    <a:cubicBezTo>
                      <a:pt x="274" y="365"/>
                      <a:pt x="365" y="274"/>
                      <a:pt x="365" y="183"/>
                    </a:cubicBezTo>
                    <a:cubicBezTo>
                      <a:pt x="365" y="61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6" name="Google Shape;4606;p31"/>
              <p:cNvSpPr/>
              <p:nvPr/>
            </p:nvSpPr>
            <p:spPr>
              <a:xfrm>
                <a:off x="-24799675" y="-6599350"/>
                <a:ext cx="9150" cy="9150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61" y="1"/>
                      <a:pt x="0" y="62"/>
                      <a:pt x="0" y="183"/>
                    </a:cubicBezTo>
                    <a:cubicBezTo>
                      <a:pt x="0" y="275"/>
                      <a:pt x="61" y="366"/>
                      <a:pt x="183" y="366"/>
                    </a:cubicBezTo>
                    <a:cubicBezTo>
                      <a:pt x="274" y="366"/>
                      <a:pt x="365" y="275"/>
                      <a:pt x="365" y="183"/>
                    </a:cubicBezTo>
                    <a:cubicBezTo>
                      <a:pt x="365" y="6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7" name="Google Shape;4607;p31"/>
              <p:cNvSpPr/>
              <p:nvPr/>
            </p:nvSpPr>
            <p:spPr>
              <a:xfrm>
                <a:off x="-24088425" y="-6357700"/>
                <a:ext cx="16750" cy="16750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17"/>
                      <a:pt x="670" y="335"/>
                    </a:cubicBezTo>
                    <a:cubicBezTo>
                      <a:pt x="670" y="153"/>
                      <a:pt x="518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8" name="Google Shape;4608;p31"/>
              <p:cNvSpPr/>
              <p:nvPr/>
            </p:nvSpPr>
            <p:spPr>
              <a:xfrm>
                <a:off x="-22744925" y="-7192800"/>
                <a:ext cx="16750" cy="16725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2" y="0"/>
                      <a:pt x="0" y="152"/>
                      <a:pt x="0" y="334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9" name="Google Shape;4609;p31"/>
              <p:cNvSpPr/>
              <p:nvPr/>
            </p:nvSpPr>
            <p:spPr>
              <a:xfrm>
                <a:off x="-24051950" y="-5271800"/>
                <a:ext cx="34225" cy="33450"/>
              </a:xfrm>
              <a:custGeom>
                <a:rect b="b" l="l" r="r" t="t"/>
                <a:pathLst>
                  <a:path extrusionOk="0" h="1338" w="1369">
                    <a:moveTo>
                      <a:pt x="670" y="0"/>
                    </a:moveTo>
                    <a:cubicBezTo>
                      <a:pt x="305" y="0"/>
                      <a:pt x="1" y="304"/>
                      <a:pt x="1" y="669"/>
                    </a:cubicBezTo>
                    <a:cubicBezTo>
                      <a:pt x="1" y="1033"/>
                      <a:pt x="305" y="1337"/>
                      <a:pt x="670" y="1337"/>
                    </a:cubicBezTo>
                    <a:cubicBezTo>
                      <a:pt x="1065" y="1337"/>
                      <a:pt x="1369" y="1064"/>
                      <a:pt x="1369" y="669"/>
                    </a:cubicBezTo>
                    <a:cubicBezTo>
                      <a:pt x="1369" y="304"/>
                      <a:pt x="1065" y="0"/>
                      <a:pt x="670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0" name="Google Shape;4610;p31"/>
              <p:cNvSpPr/>
              <p:nvPr/>
            </p:nvSpPr>
            <p:spPr>
              <a:xfrm>
                <a:off x="-24448600" y="-5201150"/>
                <a:ext cx="33450" cy="33475"/>
              </a:xfrm>
              <a:custGeom>
                <a:rect b="b" l="l" r="r" t="t"/>
                <a:pathLst>
                  <a:path extrusionOk="0" h="1339" w="1338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38"/>
                      <a:pt x="669" y="1338"/>
                    </a:cubicBezTo>
                    <a:cubicBezTo>
                      <a:pt x="1034" y="1338"/>
                      <a:pt x="1338" y="1065"/>
                      <a:pt x="1338" y="670"/>
                    </a:cubicBezTo>
                    <a:cubicBezTo>
                      <a:pt x="1338" y="305"/>
                      <a:pt x="1034" y="1"/>
                      <a:pt x="669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1" name="Google Shape;4611;p31"/>
              <p:cNvSpPr/>
              <p:nvPr/>
            </p:nvSpPr>
            <p:spPr>
              <a:xfrm>
                <a:off x="-25061850" y="-4521800"/>
                <a:ext cx="34225" cy="33450"/>
              </a:xfrm>
              <a:custGeom>
                <a:rect b="b" l="l" r="r" t="t"/>
                <a:pathLst>
                  <a:path extrusionOk="0" h="1338" w="1369">
                    <a:moveTo>
                      <a:pt x="700" y="0"/>
                    </a:moveTo>
                    <a:cubicBezTo>
                      <a:pt x="305" y="0"/>
                      <a:pt x="1" y="274"/>
                      <a:pt x="1" y="669"/>
                    </a:cubicBezTo>
                    <a:cubicBezTo>
                      <a:pt x="1" y="1034"/>
                      <a:pt x="305" y="1338"/>
                      <a:pt x="700" y="1338"/>
                    </a:cubicBezTo>
                    <a:cubicBezTo>
                      <a:pt x="1065" y="1338"/>
                      <a:pt x="1369" y="1034"/>
                      <a:pt x="1369" y="669"/>
                    </a:cubicBezTo>
                    <a:cubicBezTo>
                      <a:pt x="1369" y="274"/>
                      <a:pt x="1065" y="0"/>
                      <a:pt x="700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2" name="Google Shape;4612;p31"/>
              <p:cNvSpPr/>
              <p:nvPr/>
            </p:nvSpPr>
            <p:spPr>
              <a:xfrm>
                <a:off x="-21732750" y="-6630500"/>
                <a:ext cx="34225" cy="33475"/>
              </a:xfrm>
              <a:custGeom>
                <a:rect b="b" l="l" r="r" t="t"/>
                <a:pathLst>
                  <a:path extrusionOk="0" h="1339" w="1369">
                    <a:moveTo>
                      <a:pt x="669" y="1"/>
                    </a:moveTo>
                    <a:cubicBezTo>
                      <a:pt x="304" y="1"/>
                      <a:pt x="1" y="305"/>
                      <a:pt x="1" y="669"/>
                    </a:cubicBezTo>
                    <a:cubicBezTo>
                      <a:pt x="1" y="1034"/>
                      <a:pt x="304" y="1338"/>
                      <a:pt x="669" y="1338"/>
                    </a:cubicBezTo>
                    <a:cubicBezTo>
                      <a:pt x="1064" y="1338"/>
                      <a:pt x="1368" y="1034"/>
                      <a:pt x="1368" y="669"/>
                    </a:cubicBezTo>
                    <a:cubicBezTo>
                      <a:pt x="136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3" name="Google Shape;4613;p31"/>
              <p:cNvSpPr/>
              <p:nvPr/>
            </p:nvSpPr>
            <p:spPr>
              <a:xfrm>
                <a:off x="-22994175" y="-6651775"/>
                <a:ext cx="16750" cy="16750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4" name="Google Shape;4614;p31"/>
              <p:cNvSpPr/>
              <p:nvPr/>
            </p:nvSpPr>
            <p:spPr>
              <a:xfrm>
                <a:off x="-24394650" y="-5838700"/>
                <a:ext cx="16750" cy="16750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70"/>
                      <a:pt x="335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5" name="Google Shape;4615;p31"/>
              <p:cNvSpPr/>
              <p:nvPr/>
            </p:nvSpPr>
            <p:spPr>
              <a:xfrm>
                <a:off x="-23554200" y="-6290075"/>
                <a:ext cx="16725" cy="16750"/>
              </a:xfrm>
              <a:custGeom>
                <a:rect b="b" l="l" r="r" t="t"/>
                <a:pathLst>
                  <a:path extrusionOk="0" h="670" w="669">
                    <a:moveTo>
                      <a:pt x="33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70"/>
                      <a:pt x="334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6" name="Google Shape;4616;p31"/>
              <p:cNvSpPr/>
              <p:nvPr/>
            </p:nvSpPr>
            <p:spPr>
              <a:xfrm>
                <a:off x="-22462250" y="-6043850"/>
                <a:ext cx="16750" cy="16725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3" y="0"/>
                      <a:pt x="1" y="152"/>
                      <a:pt x="1" y="334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7" name="Google Shape;4617;p31"/>
              <p:cNvSpPr/>
              <p:nvPr/>
            </p:nvSpPr>
            <p:spPr>
              <a:xfrm>
                <a:off x="-23597525" y="-5609200"/>
                <a:ext cx="16750" cy="16750"/>
              </a:xfrm>
              <a:custGeom>
                <a:rect b="b" l="l" r="r" t="t"/>
                <a:pathLst>
                  <a:path extrusionOk="0" h="670" w="670">
                    <a:moveTo>
                      <a:pt x="335" y="0"/>
                    </a:moveTo>
                    <a:cubicBezTo>
                      <a:pt x="152" y="0"/>
                      <a:pt x="0" y="152"/>
                      <a:pt x="0" y="335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8" name="Google Shape;4618;p31"/>
              <p:cNvSpPr/>
              <p:nvPr/>
            </p:nvSpPr>
            <p:spPr>
              <a:xfrm>
                <a:off x="-24356650" y="-6566675"/>
                <a:ext cx="16725" cy="16750"/>
              </a:xfrm>
              <a:custGeom>
                <a:rect b="b" l="l" r="r" t="t"/>
                <a:pathLst>
                  <a:path extrusionOk="0" h="670" w="669">
                    <a:moveTo>
                      <a:pt x="33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70"/>
                      <a:pt x="334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2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9" name="Google Shape;4619;p31"/>
              <p:cNvSpPr/>
              <p:nvPr/>
            </p:nvSpPr>
            <p:spPr>
              <a:xfrm>
                <a:off x="-23676550" y="-5372875"/>
                <a:ext cx="16725" cy="16750"/>
              </a:xfrm>
              <a:custGeom>
                <a:rect b="b" l="l" r="r" t="t"/>
                <a:pathLst>
                  <a:path extrusionOk="0" h="670" w="669">
                    <a:moveTo>
                      <a:pt x="335" y="0"/>
                    </a:moveTo>
                    <a:cubicBezTo>
                      <a:pt x="152" y="0"/>
                      <a:pt x="0" y="152"/>
                      <a:pt x="0" y="335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48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0" name="Google Shape;4620;p31"/>
              <p:cNvSpPr/>
              <p:nvPr/>
            </p:nvSpPr>
            <p:spPr>
              <a:xfrm>
                <a:off x="-23422000" y="-5506625"/>
                <a:ext cx="9150" cy="9150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66"/>
                      <a:pt x="183" y="366"/>
                    </a:cubicBezTo>
                    <a:cubicBezTo>
                      <a:pt x="274" y="366"/>
                      <a:pt x="366" y="305"/>
                      <a:pt x="366" y="183"/>
                    </a:cubicBezTo>
                    <a:cubicBezTo>
                      <a:pt x="366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1" name="Google Shape;4621;p31"/>
              <p:cNvSpPr/>
              <p:nvPr/>
            </p:nvSpPr>
            <p:spPr>
              <a:xfrm>
                <a:off x="-23166675" y="-5660875"/>
                <a:ext cx="9150" cy="9150"/>
              </a:xfrm>
              <a:custGeom>
                <a:rect b="b" l="l" r="r" t="t"/>
                <a:pathLst>
                  <a:path extrusionOk="0" h="366" w="366">
                    <a:moveTo>
                      <a:pt x="18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274" y="365"/>
                      <a:pt x="366" y="274"/>
                      <a:pt x="366" y="183"/>
                    </a:cubicBezTo>
                    <a:cubicBezTo>
                      <a:pt x="366" y="6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2" name="Google Shape;4622;p31"/>
              <p:cNvSpPr/>
              <p:nvPr/>
            </p:nvSpPr>
            <p:spPr>
              <a:xfrm>
                <a:off x="-22683375" y="-6021825"/>
                <a:ext cx="9900" cy="9150"/>
              </a:xfrm>
              <a:custGeom>
                <a:rect b="b" l="l" r="r" t="t"/>
                <a:pathLst>
                  <a:path extrusionOk="0" h="366" w="396">
                    <a:moveTo>
                      <a:pt x="213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74"/>
                      <a:pt x="92" y="365"/>
                      <a:pt x="213" y="365"/>
                    </a:cubicBezTo>
                    <a:cubicBezTo>
                      <a:pt x="304" y="365"/>
                      <a:pt x="396" y="274"/>
                      <a:pt x="396" y="183"/>
                    </a:cubicBezTo>
                    <a:cubicBezTo>
                      <a:pt x="396" y="92"/>
                      <a:pt x="304" y="1"/>
                      <a:pt x="21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3" name="Google Shape;4623;p31"/>
              <p:cNvSpPr/>
              <p:nvPr/>
            </p:nvSpPr>
            <p:spPr>
              <a:xfrm>
                <a:off x="-22766975" y="-6295375"/>
                <a:ext cx="9150" cy="9125"/>
              </a:xfrm>
              <a:custGeom>
                <a:rect b="b" l="l" r="r" t="t"/>
                <a:pathLst>
                  <a:path extrusionOk="0" h="365" w="366">
                    <a:moveTo>
                      <a:pt x="18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275" y="365"/>
                      <a:pt x="366" y="274"/>
                      <a:pt x="366" y="183"/>
                    </a:cubicBezTo>
                    <a:cubicBezTo>
                      <a:pt x="366" y="61"/>
                      <a:pt x="27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4" name="Google Shape;4624;p31"/>
              <p:cNvSpPr/>
              <p:nvPr/>
            </p:nvSpPr>
            <p:spPr>
              <a:xfrm>
                <a:off x="-23193275" y="-5359950"/>
                <a:ext cx="9150" cy="9900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92" y="0"/>
                      <a:pt x="1" y="91"/>
                      <a:pt x="1" y="213"/>
                    </a:cubicBezTo>
                    <a:cubicBezTo>
                      <a:pt x="1" y="304"/>
                      <a:pt x="92" y="395"/>
                      <a:pt x="183" y="395"/>
                    </a:cubicBezTo>
                    <a:cubicBezTo>
                      <a:pt x="275" y="395"/>
                      <a:pt x="366" y="304"/>
                      <a:pt x="366" y="213"/>
                    </a:cubicBezTo>
                    <a:cubicBezTo>
                      <a:pt x="366" y="91"/>
                      <a:pt x="27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5" name="Google Shape;4625;p31"/>
              <p:cNvSpPr/>
              <p:nvPr/>
            </p:nvSpPr>
            <p:spPr>
              <a:xfrm>
                <a:off x="-22220600" y="-6395700"/>
                <a:ext cx="9150" cy="9150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61" y="1"/>
                      <a:pt x="0" y="92"/>
                      <a:pt x="0" y="183"/>
                    </a:cubicBezTo>
                    <a:cubicBezTo>
                      <a:pt x="0" y="305"/>
                      <a:pt x="61" y="366"/>
                      <a:pt x="183" y="366"/>
                    </a:cubicBezTo>
                    <a:cubicBezTo>
                      <a:pt x="274" y="366"/>
                      <a:pt x="365" y="305"/>
                      <a:pt x="365" y="183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6" name="Google Shape;4626;p31"/>
              <p:cNvSpPr/>
              <p:nvPr/>
            </p:nvSpPr>
            <p:spPr>
              <a:xfrm>
                <a:off x="-22236550" y="-5587175"/>
                <a:ext cx="9125" cy="9925"/>
              </a:xfrm>
              <a:custGeom>
                <a:rect b="b" l="l" r="r" t="t"/>
                <a:pathLst>
                  <a:path extrusionOk="0" h="397" w="365">
                    <a:moveTo>
                      <a:pt x="183" y="1"/>
                    </a:moveTo>
                    <a:cubicBezTo>
                      <a:pt x="91" y="1"/>
                      <a:pt x="0" y="92"/>
                      <a:pt x="0" y="214"/>
                    </a:cubicBezTo>
                    <a:cubicBezTo>
                      <a:pt x="0" y="305"/>
                      <a:pt x="91" y="396"/>
                      <a:pt x="183" y="396"/>
                    </a:cubicBezTo>
                    <a:cubicBezTo>
                      <a:pt x="304" y="396"/>
                      <a:pt x="365" y="305"/>
                      <a:pt x="365" y="214"/>
                    </a:cubicBezTo>
                    <a:cubicBezTo>
                      <a:pt x="36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7" name="Google Shape;4627;p31"/>
              <p:cNvSpPr/>
              <p:nvPr/>
            </p:nvSpPr>
            <p:spPr>
              <a:xfrm>
                <a:off x="-23735825" y="-4765725"/>
                <a:ext cx="9900" cy="9150"/>
              </a:xfrm>
              <a:custGeom>
                <a:rect b="b" l="l" r="r" t="t"/>
                <a:pathLst>
                  <a:path extrusionOk="0" h="366" w="396">
                    <a:moveTo>
                      <a:pt x="213" y="0"/>
                    </a:moveTo>
                    <a:cubicBezTo>
                      <a:pt x="92" y="0"/>
                      <a:pt x="0" y="61"/>
                      <a:pt x="0" y="183"/>
                    </a:cubicBezTo>
                    <a:cubicBezTo>
                      <a:pt x="0" y="274"/>
                      <a:pt x="92" y="365"/>
                      <a:pt x="213" y="365"/>
                    </a:cubicBezTo>
                    <a:cubicBezTo>
                      <a:pt x="304" y="365"/>
                      <a:pt x="396" y="274"/>
                      <a:pt x="396" y="183"/>
                    </a:cubicBezTo>
                    <a:cubicBezTo>
                      <a:pt x="396" y="61"/>
                      <a:pt x="304" y="0"/>
                      <a:pt x="21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8" name="Google Shape;4628;p31"/>
              <p:cNvSpPr/>
              <p:nvPr/>
            </p:nvSpPr>
            <p:spPr>
              <a:xfrm>
                <a:off x="-23165900" y="-5045375"/>
                <a:ext cx="9900" cy="9925"/>
              </a:xfrm>
              <a:custGeom>
                <a:rect b="b" l="l" r="r" t="t"/>
                <a:pathLst>
                  <a:path extrusionOk="0" h="397" w="396">
                    <a:moveTo>
                      <a:pt x="183" y="1"/>
                    </a:moveTo>
                    <a:cubicBezTo>
                      <a:pt x="91" y="1"/>
                      <a:pt x="0" y="92"/>
                      <a:pt x="0" y="183"/>
                    </a:cubicBezTo>
                    <a:cubicBezTo>
                      <a:pt x="0" y="305"/>
                      <a:pt x="91" y="396"/>
                      <a:pt x="183" y="396"/>
                    </a:cubicBezTo>
                    <a:cubicBezTo>
                      <a:pt x="304" y="396"/>
                      <a:pt x="395" y="305"/>
                      <a:pt x="395" y="183"/>
                    </a:cubicBezTo>
                    <a:cubicBezTo>
                      <a:pt x="39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9" name="Google Shape;4629;p31"/>
              <p:cNvSpPr/>
              <p:nvPr/>
            </p:nvSpPr>
            <p:spPr>
              <a:xfrm>
                <a:off x="-25650000" y="-7003600"/>
                <a:ext cx="9150" cy="9900"/>
              </a:xfrm>
              <a:custGeom>
                <a:rect b="b" l="l" r="r" t="t"/>
                <a:pathLst>
                  <a:path extrusionOk="0" h="396" w="366">
                    <a:moveTo>
                      <a:pt x="183" y="1"/>
                    </a:moveTo>
                    <a:cubicBezTo>
                      <a:pt x="92" y="1"/>
                      <a:pt x="1" y="92"/>
                      <a:pt x="1" y="213"/>
                    </a:cubicBezTo>
                    <a:cubicBezTo>
                      <a:pt x="1" y="304"/>
                      <a:pt x="92" y="396"/>
                      <a:pt x="183" y="396"/>
                    </a:cubicBezTo>
                    <a:cubicBezTo>
                      <a:pt x="305" y="396"/>
                      <a:pt x="365" y="304"/>
                      <a:pt x="365" y="213"/>
                    </a:cubicBezTo>
                    <a:cubicBezTo>
                      <a:pt x="365" y="9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0" name="Google Shape;4630;p31"/>
              <p:cNvSpPr/>
              <p:nvPr/>
            </p:nvSpPr>
            <p:spPr>
              <a:xfrm>
                <a:off x="-22868800" y="-5111475"/>
                <a:ext cx="9150" cy="9150"/>
              </a:xfrm>
              <a:custGeom>
                <a:rect b="b" l="l" r="r" t="t"/>
                <a:pathLst>
                  <a:path extrusionOk="0" h="366" w="366">
                    <a:moveTo>
                      <a:pt x="183" y="0"/>
                    </a:moveTo>
                    <a:cubicBezTo>
                      <a:pt x="92" y="0"/>
                      <a:pt x="1" y="92"/>
                      <a:pt x="1" y="183"/>
                    </a:cubicBezTo>
                    <a:cubicBezTo>
                      <a:pt x="1" y="304"/>
                      <a:pt x="92" y="365"/>
                      <a:pt x="183" y="365"/>
                    </a:cubicBezTo>
                    <a:cubicBezTo>
                      <a:pt x="305" y="365"/>
                      <a:pt x="366" y="304"/>
                      <a:pt x="366" y="183"/>
                    </a:cubicBezTo>
                    <a:cubicBezTo>
                      <a:pt x="366" y="92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1" name="Google Shape;4631;p31"/>
              <p:cNvSpPr/>
              <p:nvPr/>
            </p:nvSpPr>
            <p:spPr>
              <a:xfrm>
                <a:off x="-22728975" y="-5184425"/>
                <a:ext cx="9150" cy="9900"/>
              </a:xfrm>
              <a:custGeom>
                <a:rect b="b" l="l" r="r" t="t"/>
                <a:pathLst>
                  <a:path extrusionOk="0" h="396" w="366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4"/>
                      <a:pt x="92" y="396"/>
                      <a:pt x="183" y="396"/>
                    </a:cubicBezTo>
                    <a:cubicBezTo>
                      <a:pt x="305" y="396"/>
                      <a:pt x="365" y="304"/>
                      <a:pt x="365" y="183"/>
                    </a:cubicBezTo>
                    <a:cubicBezTo>
                      <a:pt x="365" y="9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2" name="Google Shape;4632;p31"/>
              <p:cNvSpPr/>
              <p:nvPr/>
            </p:nvSpPr>
            <p:spPr>
              <a:xfrm>
                <a:off x="-22755575" y="-5272575"/>
                <a:ext cx="9150" cy="9150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65"/>
                      <a:pt x="183" y="365"/>
                    </a:cubicBezTo>
                    <a:cubicBezTo>
                      <a:pt x="305" y="365"/>
                      <a:pt x="366" y="305"/>
                      <a:pt x="366" y="183"/>
                    </a:cubicBezTo>
                    <a:cubicBezTo>
                      <a:pt x="366" y="9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3" name="Google Shape;4633;p31"/>
              <p:cNvSpPr/>
              <p:nvPr/>
            </p:nvSpPr>
            <p:spPr>
              <a:xfrm>
                <a:off x="-23324725" y="-5607675"/>
                <a:ext cx="9900" cy="9325"/>
              </a:xfrm>
              <a:custGeom>
                <a:rect b="b" l="l" r="r" t="t"/>
                <a:pathLst>
                  <a:path extrusionOk="0" h="373" w="396">
                    <a:moveTo>
                      <a:pt x="213" y="0"/>
                    </a:moveTo>
                    <a:cubicBezTo>
                      <a:pt x="122" y="0"/>
                      <a:pt x="31" y="61"/>
                      <a:pt x="1" y="152"/>
                    </a:cubicBezTo>
                    <a:cubicBezTo>
                      <a:pt x="1" y="243"/>
                      <a:pt x="61" y="365"/>
                      <a:pt x="152" y="365"/>
                    </a:cubicBezTo>
                    <a:cubicBezTo>
                      <a:pt x="169" y="370"/>
                      <a:pt x="186" y="373"/>
                      <a:pt x="203" y="373"/>
                    </a:cubicBezTo>
                    <a:cubicBezTo>
                      <a:pt x="283" y="373"/>
                      <a:pt x="365" y="318"/>
                      <a:pt x="365" y="243"/>
                    </a:cubicBezTo>
                    <a:cubicBezTo>
                      <a:pt x="396" y="122"/>
                      <a:pt x="335" y="31"/>
                      <a:pt x="21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4" name="Google Shape;4634;p31"/>
              <p:cNvSpPr/>
              <p:nvPr/>
            </p:nvSpPr>
            <p:spPr>
              <a:xfrm>
                <a:off x="-23792825" y="-4703425"/>
                <a:ext cx="9900" cy="9150"/>
              </a:xfrm>
              <a:custGeom>
                <a:rect b="b" l="l" r="r" t="t"/>
                <a:pathLst>
                  <a:path extrusionOk="0" h="366" w="396">
                    <a:moveTo>
                      <a:pt x="214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66"/>
                      <a:pt x="214" y="366"/>
                    </a:cubicBezTo>
                    <a:cubicBezTo>
                      <a:pt x="305" y="366"/>
                      <a:pt x="396" y="305"/>
                      <a:pt x="396" y="183"/>
                    </a:cubicBezTo>
                    <a:cubicBezTo>
                      <a:pt x="396" y="92"/>
                      <a:pt x="305" y="1"/>
                      <a:pt x="214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5" name="Google Shape;4635;p31"/>
              <p:cNvSpPr/>
              <p:nvPr/>
            </p:nvSpPr>
            <p:spPr>
              <a:xfrm>
                <a:off x="-23608175" y="-6004350"/>
                <a:ext cx="9150" cy="9900"/>
              </a:xfrm>
              <a:custGeom>
                <a:rect b="b" l="l" r="r" t="t"/>
                <a:pathLst>
                  <a:path extrusionOk="0" h="396" w="366">
                    <a:moveTo>
                      <a:pt x="183" y="1"/>
                    </a:moveTo>
                    <a:cubicBezTo>
                      <a:pt x="62" y="1"/>
                      <a:pt x="1" y="92"/>
                      <a:pt x="1" y="183"/>
                    </a:cubicBezTo>
                    <a:cubicBezTo>
                      <a:pt x="1" y="305"/>
                      <a:pt x="62" y="396"/>
                      <a:pt x="183" y="396"/>
                    </a:cubicBezTo>
                    <a:cubicBezTo>
                      <a:pt x="274" y="396"/>
                      <a:pt x="366" y="305"/>
                      <a:pt x="366" y="183"/>
                    </a:cubicBezTo>
                    <a:cubicBezTo>
                      <a:pt x="366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6" name="Google Shape;4636;p31"/>
              <p:cNvSpPr/>
              <p:nvPr/>
            </p:nvSpPr>
            <p:spPr>
              <a:xfrm>
                <a:off x="-23310275" y="-5893400"/>
                <a:ext cx="9125" cy="9900"/>
              </a:xfrm>
              <a:custGeom>
                <a:rect b="b" l="l" r="r" t="t"/>
                <a:pathLst>
                  <a:path extrusionOk="0" h="396" w="365">
                    <a:moveTo>
                      <a:pt x="182" y="0"/>
                    </a:moveTo>
                    <a:cubicBezTo>
                      <a:pt x="61" y="0"/>
                      <a:pt x="0" y="92"/>
                      <a:pt x="0" y="213"/>
                    </a:cubicBezTo>
                    <a:cubicBezTo>
                      <a:pt x="0" y="304"/>
                      <a:pt x="61" y="396"/>
                      <a:pt x="182" y="396"/>
                    </a:cubicBezTo>
                    <a:cubicBezTo>
                      <a:pt x="274" y="396"/>
                      <a:pt x="365" y="304"/>
                      <a:pt x="365" y="213"/>
                    </a:cubicBezTo>
                    <a:cubicBezTo>
                      <a:pt x="365" y="92"/>
                      <a:pt x="274" y="0"/>
                      <a:pt x="182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7" name="Google Shape;4637;p31"/>
              <p:cNvSpPr/>
              <p:nvPr/>
            </p:nvSpPr>
            <p:spPr>
              <a:xfrm>
                <a:off x="-20737300" y="-6355425"/>
                <a:ext cx="9900" cy="9150"/>
              </a:xfrm>
              <a:custGeom>
                <a:rect b="b" l="l" r="r" t="t"/>
                <a:pathLst>
                  <a:path extrusionOk="0" h="366" w="396">
                    <a:moveTo>
                      <a:pt x="183" y="1"/>
                    </a:moveTo>
                    <a:cubicBezTo>
                      <a:pt x="92" y="1"/>
                      <a:pt x="1" y="62"/>
                      <a:pt x="1" y="183"/>
                    </a:cubicBezTo>
                    <a:cubicBezTo>
                      <a:pt x="1" y="275"/>
                      <a:pt x="92" y="366"/>
                      <a:pt x="183" y="366"/>
                    </a:cubicBezTo>
                    <a:cubicBezTo>
                      <a:pt x="305" y="366"/>
                      <a:pt x="396" y="275"/>
                      <a:pt x="396" y="183"/>
                    </a:cubicBezTo>
                    <a:cubicBezTo>
                      <a:pt x="396" y="6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8" name="Google Shape;4638;p31"/>
              <p:cNvSpPr/>
              <p:nvPr/>
            </p:nvSpPr>
            <p:spPr>
              <a:xfrm>
                <a:off x="-20481975" y="-6510425"/>
                <a:ext cx="9900" cy="9125"/>
              </a:xfrm>
              <a:custGeom>
                <a:rect b="b" l="l" r="r" t="t"/>
                <a:pathLst>
                  <a:path extrusionOk="0" h="365" w="396">
                    <a:moveTo>
                      <a:pt x="183" y="0"/>
                    </a:moveTo>
                    <a:cubicBezTo>
                      <a:pt x="92" y="0"/>
                      <a:pt x="1" y="91"/>
                      <a:pt x="1" y="183"/>
                    </a:cubicBezTo>
                    <a:cubicBezTo>
                      <a:pt x="1" y="304"/>
                      <a:pt x="92" y="365"/>
                      <a:pt x="183" y="365"/>
                    </a:cubicBezTo>
                    <a:cubicBezTo>
                      <a:pt x="305" y="365"/>
                      <a:pt x="396" y="304"/>
                      <a:pt x="396" y="183"/>
                    </a:cubicBezTo>
                    <a:cubicBezTo>
                      <a:pt x="396" y="9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9" name="Google Shape;4639;p31"/>
              <p:cNvSpPr/>
              <p:nvPr/>
            </p:nvSpPr>
            <p:spPr>
              <a:xfrm>
                <a:off x="-20508575" y="-6208750"/>
                <a:ext cx="9925" cy="9150"/>
              </a:xfrm>
              <a:custGeom>
                <a:rect b="b" l="l" r="r" t="t"/>
                <a:pathLst>
                  <a:path extrusionOk="0" h="366" w="397">
                    <a:moveTo>
                      <a:pt x="214" y="0"/>
                    </a:moveTo>
                    <a:cubicBezTo>
                      <a:pt x="92" y="0"/>
                      <a:pt x="1" y="91"/>
                      <a:pt x="1" y="183"/>
                    </a:cubicBezTo>
                    <a:cubicBezTo>
                      <a:pt x="1" y="304"/>
                      <a:pt x="92" y="365"/>
                      <a:pt x="214" y="365"/>
                    </a:cubicBezTo>
                    <a:cubicBezTo>
                      <a:pt x="305" y="365"/>
                      <a:pt x="396" y="304"/>
                      <a:pt x="396" y="183"/>
                    </a:cubicBezTo>
                    <a:cubicBezTo>
                      <a:pt x="396" y="91"/>
                      <a:pt x="305" y="0"/>
                      <a:pt x="214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0" name="Google Shape;4640;p31"/>
              <p:cNvSpPr/>
              <p:nvPr/>
            </p:nvSpPr>
            <p:spPr>
              <a:xfrm>
                <a:off x="-20640025" y="-6456675"/>
                <a:ext cx="9900" cy="9525"/>
              </a:xfrm>
              <a:custGeom>
                <a:rect b="b" l="l" r="r" t="t"/>
                <a:pathLst>
                  <a:path extrusionOk="0" h="381" w="396">
                    <a:moveTo>
                      <a:pt x="195" y="1"/>
                    </a:moveTo>
                    <a:cubicBezTo>
                      <a:pt x="114" y="1"/>
                      <a:pt x="31" y="60"/>
                      <a:pt x="31" y="160"/>
                    </a:cubicBezTo>
                    <a:cubicBezTo>
                      <a:pt x="1" y="252"/>
                      <a:pt x="61" y="343"/>
                      <a:pt x="152" y="373"/>
                    </a:cubicBezTo>
                    <a:cubicBezTo>
                      <a:pt x="173" y="378"/>
                      <a:pt x="193" y="381"/>
                      <a:pt x="212" y="381"/>
                    </a:cubicBezTo>
                    <a:cubicBezTo>
                      <a:pt x="304" y="381"/>
                      <a:pt x="370" y="322"/>
                      <a:pt x="396" y="221"/>
                    </a:cubicBezTo>
                    <a:cubicBezTo>
                      <a:pt x="396" y="130"/>
                      <a:pt x="335" y="39"/>
                      <a:pt x="244" y="8"/>
                    </a:cubicBezTo>
                    <a:cubicBezTo>
                      <a:pt x="228" y="3"/>
                      <a:pt x="21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1" name="Google Shape;4641;p31"/>
              <p:cNvSpPr/>
              <p:nvPr/>
            </p:nvSpPr>
            <p:spPr>
              <a:xfrm>
                <a:off x="-20625575" y="-6742200"/>
                <a:ext cx="9125" cy="9150"/>
              </a:xfrm>
              <a:custGeom>
                <a:rect b="b" l="l" r="r" t="t"/>
                <a:pathLst>
                  <a:path extrusionOk="0" h="366" w="365">
                    <a:moveTo>
                      <a:pt x="182" y="1"/>
                    </a:moveTo>
                    <a:cubicBezTo>
                      <a:pt x="91" y="1"/>
                      <a:pt x="0" y="92"/>
                      <a:pt x="0" y="183"/>
                    </a:cubicBezTo>
                    <a:cubicBezTo>
                      <a:pt x="0" y="274"/>
                      <a:pt x="91" y="365"/>
                      <a:pt x="182" y="365"/>
                    </a:cubicBezTo>
                    <a:cubicBezTo>
                      <a:pt x="304" y="365"/>
                      <a:pt x="365" y="274"/>
                      <a:pt x="365" y="183"/>
                    </a:cubicBezTo>
                    <a:cubicBezTo>
                      <a:pt x="365" y="92"/>
                      <a:pt x="304" y="1"/>
                      <a:pt x="182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2" name="Google Shape;4642;p31"/>
              <p:cNvSpPr/>
              <p:nvPr/>
            </p:nvSpPr>
            <p:spPr>
              <a:xfrm>
                <a:off x="-23935675" y="-5917725"/>
                <a:ext cx="9150" cy="9900"/>
              </a:xfrm>
              <a:custGeom>
                <a:rect b="b" l="l" r="r" t="t"/>
                <a:pathLst>
                  <a:path extrusionOk="0" h="396" w="366">
                    <a:moveTo>
                      <a:pt x="183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305"/>
                      <a:pt x="92" y="396"/>
                      <a:pt x="183" y="396"/>
                    </a:cubicBezTo>
                    <a:cubicBezTo>
                      <a:pt x="304" y="396"/>
                      <a:pt x="365" y="305"/>
                      <a:pt x="365" y="183"/>
                    </a:cubicBezTo>
                    <a:cubicBezTo>
                      <a:pt x="36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3" name="Google Shape;4643;p31"/>
              <p:cNvSpPr/>
              <p:nvPr/>
            </p:nvSpPr>
            <p:spPr>
              <a:xfrm>
                <a:off x="-20554150" y="-6992200"/>
                <a:ext cx="9125" cy="9900"/>
              </a:xfrm>
              <a:custGeom>
                <a:rect b="b" l="l" r="r" t="t"/>
                <a:pathLst>
                  <a:path extrusionOk="0" h="396" w="365">
                    <a:moveTo>
                      <a:pt x="183" y="0"/>
                    </a:moveTo>
                    <a:cubicBezTo>
                      <a:pt x="91" y="0"/>
                      <a:pt x="0" y="92"/>
                      <a:pt x="0" y="183"/>
                    </a:cubicBezTo>
                    <a:cubicBezTo>
                      <a:pt x="0" y="304"/>
                      <a:pt x="91" y="396"/>
                      <a:pt x="183" y="396"/>
                    </a:cubicBezTo>
                    <a:cubicBezTo>
                      <a:pt x="304" y="396"/>
                      <a:pt x="365" y="304"/>
                      <a:pt x="365" y="183"/>
                    </a:cubicBezTo>
                    <a:cubicBezTo>
                      <a:pt x="365" y="92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4" name="Google Shape;4644;p31"/>
              <p:cNvSpPr/>
              <p:nvPr/>
            </p:nvSpPr>
            <p:spPr>
              <a:xfrm>
                <a:off x="-20640025" y="-6156550"/>
                <a:ext cx="36500" cy="33150"/>
              </a:xfrm>
              <a:custGeom>
                <a:rect b="b" l="l" r="r" t="t"/>
                <a:pathLst>
                  <a:path extrusionOk="0" h="1326" w="1460">
                    <a:moveTo>
                      <a:pt x="739" y="0"/>
                    </a:moveTo>
                    <a:cubicBezTo>
                      <a:pt x="415" y="0"/>
                      <a:pt x="116" y="230"/>
                      <a:pt x="61" y="557"/>
                    </a:cubicBezTo>
                    <a:cubicBezTo>
                      <a:pt x="1" y="921"/>
                      <a:pt x="244" y="1256"/>
                      <a:pt x="608" y="1317"/>
                    </a:cubicBezTo>
                    <a:cubicBezTo>
                      <a:pt x="646" y="1323"/>
                      <a:pt x="684" y="1326"/>
                      <a:pt x="721" y="1326"/>
                    </a:cubicBezTo>
                    <a:cubicBezTo>
                      <a:pt x="1045" y="1326"/>
                      <a:pt x="1344" y="1097"/>
                      <a:pt x="1399" y="769"/>
                    </a:cubicBezTo>
                    <a:cubicBezTo>
                      <a:pt x="1460" y="405"/>
                      <a:pt x="1216" y="70"/>
                      <a:pt x="852" y="10"/>
                    </a:cubicBezTo>
                    <a:cubicBezTo>
                      <a:pt x="814" y="3"/>
                      <a:pt x="776" y="0"/>
                      <a:pt x="739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chemeClr val="dk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5" name="Google Shape;4645;p31"/>
              <p:cNvSpPr/>
              <p:nvPr/>
            </p:nvSpPr>
            <p:spPr>
              <a:xfrm>
                <a:off x="-20561750" y="-6499800"/>
                <a:ext cx="34225" cy="33475"/>
              </a:xfrm>
              <a:custGeom>
                <a:rect b="b" l="l" r="r" t="t"/>
                <a:pathLst>
                  <a:path extrusionOk="0" h="1339" w="1369">
                    <a:moveTo>
                      <a:pt x="699" y="1"/>
                    </a:moveTo>
                    <a:cubicBezTo>
                      <a:pt x="304" y="1"/>
                      <a:pt x="0" y="274"/>
                      <a:pt x="0" y="669"/>
                    </a:cubicBezTo>
                    <a:cubicBezTo>
                      <a:pt x="0" y="1034"/>
                      <a:pt x="304" y="1338"/>
                      <a:pt x="699" y="1338"/>
                    </a:cubicBezTo>
                    <a:cubicBezTo>
                      <a:pt x="1064" y="1338"/>
                      <a:pt x="1368" y="1034"/>
                      <a:pt x="1368" y="669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6" name="Google Shape;4646;p31"/>
              <p:cNvSpPr/>
              <p:nvPr/>
            </p:nvSpPr>
            <p:spPr>
              <a:xfrm>
                <a:off x="-19997150" y="-7161650"/>
                <a:ext cx="16725" cy="16725"/>
              </a:xfrm>
              <a:custGeom>
                <a:rect b="b" l="l" r="r" t="t"/>
                <a:pathLst>
                  <a:path extrusionOk="0" h="669" w="669">
                    <a:moveTo>
                      <a:pt x="335" y="0"/>
                    </a:moveTo>
                    <a:cubicBezTo>
                      <a:pt x="152" y="0"/>
                      <a:pt x="0" y="152"/>
                      <a:pt x="0" y="335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7" name="Google Shape;4647;p31"/>
              <p:cNvSpPr/>
              <p:nvPr/>
            </p:nvSpPr>
            <p:spPr>
              <a:xfrm>
                <a:off x="-20039700" y="-6480800"/>
                <a:ext cx="16725" cy="16750"/>
              </a:xfrm>
              <a:custGeom>
                <a:rect b="b" l="l" r="r" t="t"/>
                <a:pathLst>
                  <a:path extrusionOk="0" h="670" w="669">
                    <a:moveTo>
                      <a:pt x="33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7"/>
                      <a:pt x="152" y="669"/>
                      <a:pt x="334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8" name="Google Shape;4648;p31"/>
              <p:cNvSpPr/>
              <p:nvPr/>
            </p:nvSpPr>
            <p:spPr>
              <a:xfrm>
                <a:off x="-20254000" y="-6070450"/>
                <a:ext cx="16750" cy="16725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3" y="0"/>
                      <a:pt x="1" y="15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9" name="Google Shape;4649;p31"/>
              <p:cNvSpPr/>
              <p:nvPr/>
            </p:nvSpPr>
            <p:spPr>
              <a:xfrm>
                <a:off x="-19864925" y="-6378975"/>
                <a:ext cx="9125" cy="9900"/>
              </a:xfrm>
              <a:custGeom>
                <a:rect b="b" l="l" r="r" t="t"/>
                <a:pathLst>
                  <a:path extrusionOk="0" h="396" w="365">
                    <a:moveTo>
                      <a:pt x="183" y="1"/>
                    </a:moveTo>
                    <a:cubicBezTo>
                      <a:pt x="91" y="1"/>
                      <a:pt x="0" y="92"/>
                      <a:pt x="0" y="213"/>
                    </a:cubicBezTo>
                    <a:cubicBezTo>
                      <a:pt x="0" y="305"/>
                      <a:pt x="91" y="396"/>
                      <a:pt x="183" y="396"/>
                    </a:cubicBezTo>
                    <a:cubicBezTo>
                      <a:pt x="304" y="396"/>
                      <a:pt x="365" y="305"/>
                      <a:pt x="365" y="213"/>
                    </a:cubicBezTo>
                    <a:cubicBezTo>
                      <a:pt x="36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0" name="Google Shape;4650;p31"/>
              <p:cNvSpPr/>
              <p:nvPr/>
            </p:nvSpPr>
            <p:spPr>
              <a:xfrm>
                <a:off x="-19767675" y="-6479475"/>
                <a:ext cx="9900" cy="9500"/>
              </a:xfrm>
              <a:custGeom>
                <a:rect b="b" l="l" r="r" t="t"/>
                <a:pathLst>
                  <a:path extrusionOk="0" h="380" w="396">
                    <a:moveTo>
                      <a:pt x="184" y="1"/>
                    </a:moveTo>
                    <a:cubicBezTo>
                      <a:pt x="93" y="1"/>
                      <a:pt x="26" y="60"/>
                      <a:pt x="1" y="160"/>
                    </a:cubicBezTo>
                    <a:cubicBezTo>
                      <a:pt x="1" y="252"/>
                      <a:pt x="62" y="343"/>
                      <a:pt x="153" y="373"/>
                    </a:cubicBezTo>
                    <a:cubicBezTo>
                      <a:pt x="165" y="377"/>
                      <a:pt x="178" y="379"/>
                      <a:pt x="191" y="379"/>
                    </a:cubicBezTo>
                    <a:cubicBezTo>
                      <a:pt x="274" y="379"/>
                      <a:pt x="366" y="300"/>
                      <a:pt x="366" y="221"/>
                    </a:cubicBezTo>
                    <a:cubicBezTo>
                      <a:pt x="396" y="130"/>
                      <a:pt x="335" y="8"/>
                      <a:pt x="244" y="8"/>
                    </a:cubicBezTo>
                    <a:cubicBezTo>
                      <a:pt x="223" y="3"/>
                      <a:pt x="203" y="1"/>
                      <a:pt x="184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1" name="Google Shape;4651;p31"/>
              <p:cNvSpPr/>
              <p:nvPr/>
            </p:nvSpPr>
            <p:spPr>
              <a:xfrm>
                <a:off x="-20051100" y="-6875950"/>
                <a:ext cx="9125" cy="9150"/>
              </a:xfrm>
              <a:custGeom>
                <a:rect b="b" l="l" r="r" t="t"/>
                <a:pathLst>
                  <a:path extrusionOk="0" h="366" w="365">
                    <a:moveTo>
                      <a:pt x="183" y="1"/>
                    </a:moveTo>
                    <a:cubicBezTo>
                      <a:pt x="61" y="1"/>
                      <a:pt x="0" y="92"/>
                      <a:pt x="0" y="183"/>
                    </a:cubicBezTo>
                    <a:cubicBezTo>
                      <a:pt x="0" y="275"/>
                      <a:pt x="61" y="366"/>
                      <a:pt x="183" y="366"/>
                    </a:cubicBezTo>
                    <a:cubicBezTo>
                      <a:pt x="274" y="366"/>
                      <a:pt x="365" y="275"/>
                      <a:pt x="365" y="183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2" name="Google Shape;4652;p31"/>
              <p:cNvSpPr/>
              <p:nvPr/>
            </p:nvSpPr>
            <p:spPr>
              <a:xfrm>
                <a:off x="-19753225" y="-6765000"/>
                <a:ext cx="9150" cy="9150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1" y="1"/>
                      <a:pt x="0" y="92"/>
                      <a:pt x="0" y="183"/>
                    </a:cubicBezTo>
                    <a:cubicBezTo>
                      <a:pt x="0" y="274"/>
                      <a:pt x="91" y="365"/>
                      <a:pt x="183" y="365"/>
                    </a:cubicBezTo>
                    <a:cubicBezTo>
                      <a:pt x="274" y="365"/>
                      <a:pt x="365" y="274"/>
                      <a:pt x="365" y="183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3" name="Google Shape;4653;p31"/>
              <p:cNvSpPr/>
              <p:nvPr/>
            </p:nvSpPr>
            <p:spPr>
              <a:xfrm>
                <a:off x="-20378625" y="-6789300"/>
                <a:ext cx="9150" cy="9125"/>
              </a:xfrm>
              <a:custGeom>
                <a:rect b="b" l="l" r="r" t="t"/>
                <a:pathLst>
                  <a:path extrusionOk="0" h="365" w="366">
                    <a:moveTo>
                      <a:pt x="183" y="0"/>
                    </a:moveTo>
                    <a:cubicBezTo>
                      <a:pt x="92" y="0"/>
                      <a:pt x="1" y="61"/>
                      <a:pt x="1" y="182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5" y="274"/>
                      <a:pt x="365" y="182"/>
                    </a:cubicBezTo>
                    <a:cubicBezTo>
                      <a:pt x="365" y="6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4" name="Google Shape;4654;p31"/>
              <p:cNvSpPr/>
              <p:nvPr/>
            </p:nvSpPr>
            <p:spPr>
              <a:xfrm>
                <a:off x="-24380975" y="-4965575"/>
                <a:ext cx="9150" cy="9900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92" y="0"/>
                      <a:pt x="0" y="92"/>
                      <a:pt x="0" y="213"/>
                    </a:cubicBezTo>
                    <a:cubicBezTo>
                      <a:pt x="0" y="304"/>
                      <a:pt x="92" y="396"/>
                      <a:pt x="183" y="396"/>
                    </a:cubicBezTo>
                    <a:cubicBezTo>
                      <a:pt x="274" y="396"/>
                      <a:pt x="365" y="304"/>
                      <a:pt x="365" y="213"/>
                    </a:cubicBezTo>
                    <a:cubicBezTo>
                      <a:pt x="365" y="92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5" name="Google Shape;4655;p31"/>
              <p:cNvSpPr/>
              <p:nvPr/>
            </p:nvSpPr>
            <p:spPr>
              <a:xfrm>
                <a:off x="-24035225" y="-4994450"/>
                <a:ext cx="9150" cy="9150"/>
              </a:xfrm>
              <a:custGeom>
                <a:rect b="b" l="l" r="r" t="t"/>
                <a:pathLst>
                  <a:path extrusionOk="0" h="366" w="366">
                    <a:moveTo>
                      <a:pt x="183" y="0"/>
                    </a:moveTo>
                    <a:cubicBezTo>
                      <a:pt x="61" y="0"/>
                      <a:pt x="1" y="92"/>
                      <a:pt x="1" y="183"/>
                    </a:cubicBezTo>
                    <a:cubicBezTo>
                      <a:pt x="1" y="304"/>
                      <a:pt x="61" y="365"/>
                      <a:pt x="183" y="365"/>
                    </a:cubicBezTo>
                    <a:cubicBezTo>
                      <a:pt x="274" y="365"/>
                      <a:pt x="365" y="304"/>
                      <a:pt x="365" y="183"/>
                    </a:cubicBezTo>
                    <a:cubicBezTo>
                      <a:pt x="365" y="92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6" name="Google Shape;4656;p31"/>
              <p:cNvSpPr/>
              <p:nvPr/>
            </p:nvSpPr>
            <p:spPr>
              <a:xfrm>
                <a:off x="-24589950" y="-5148700"/>
                <a:ext cx="16750" cy="16725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3" y="0"/>
                      <a:pt x="1" y="152"/>
                      <a:pt x="1" y="334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7" name="Google Shape;4657;p31"/>
              <p:cNvSpPr/>
              <p:nvPr/>
            </p:nvSpPr>
            <p:spPr>
              <a:xfrm>
                <a:off x="-24258625" y="-4532450"/>
                <a:ext cx="16725" cy="16750"/>
              </a:xfrm>
              <a:custGeom>
                <a:rect b="b" l="l" r="r" t="t"/>
                <a:pathLst>
                  <a:path extrusionOk="0" h="670" w="669">
                    <a:moveTo>
                      <a:pt x="335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70"/>
                      <a:pt x="335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8" name="Google Shape;4658;p31"/>
              <p:cNvSpPr/>
              <p:nvPr/>
            </p:nvSpPr>
            <p:spPr>
              <a:xfrm>
                <a:off x="-20578475" y="-5530175"/>
                <a:ext cx="9150" cy="9900"/>
              </a:xfrm>
              <a:custGeom>
                <a:rect b="b" l="l" r="r" t="t"/>
                <a:pathLst>
                  <a:path extrusionOk="0" h="396" w="366">
                    <a:moveTo>
                      <a:pt x="183" y="1"/>
                    </a:moveTo>
                    <a:cubicBezTo>
                      <a:pt x="61" y="1"/>
                      <a:pt x="1" y="92"/>
                      <a:pt x="1" y="213"/>
                    </a:cubicBezTo>
                    <a:cubicBezTo>
                      <a:pt x="1" y="304"/>
                      <a:pt x="61" y="396"/>
                      <a:pt x="183" y="396"/>
                    </a:cubicBezTo>
                    <a:cubicBezTo>
                      <a:pt x="274" y="396"/>
                      <a:pt x="365" y="304"/>
                      <a:pt x="365" y="213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9" name="Google Shape;4659;p31"/>
              <p:cNvSpPr/>
              <p:nvPr/>
            </p:nvSpPr>
            <p:spPr>
              <a:xfrm>
                <a:off x="-20511600" y="-5224700"/>
                <a:ext cx="33450" cy="33450"/>
              </a:xfrm>
              <a:custGeom>
                <a:rect b="b" l="l" r="r" t="t"/>
                <a:pathLst>
                  <a:path extrusionOk="0" h="1338" w="1338">
                    <a:moveTo>
                      <a:pt x="669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34"/>
                      <a:pt x="304" y="1338"/>
                      <a:pt x="669" y="1338"/>
                    </a:cubicBezTo>
                    <a:cubicBezTo>
                      <a:pt x="1034" y="1338"/>
                      <a:pt x="1338" y="1034"/>
                      <a:pt x="1338" y="669"/>
                    </a:cubicBezTo>
                    <a:cubicBezTo>
                      <a:pt x="1338" y="274"/>
                      <a:pt x="1034" y="1"/>
                      <a:pt x="669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0" name="Google Shape;4660;p31"/>
              <p:cNvSpPr/>
              <p:nvPr/>
            </p:nvSpPr>
            <p:spPr>
              <a:xfrm>
                <a:off x="-19859625" y="-5552200"/>
                <a:ext cx="16750" cy="16725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3" y="0"/>
                      <a:pt x="1" y="152"/>
                      <a:pt x="1" y="334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17"/>
                      <a:pt x="670" y="334"/>
                    </a:cubicBezTo>
                    <a:cubicBezTo>
                      <a:pt x="670" y="152"/>
                      <a:pt x="518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1" name="Google Shape;4661;p31"/>
              <p:cNvSpPr/>
              <p:nvPr/>
            </p:nvSpPr>
            <p:spPr>
              <a:xfrm>
                <a:off x="-20073900" y="-5141875"/>
                <a:ext cx="16725" cy="16750"/>
              </a:xfrm>
              <a:custGeom>
                <a:rect b="b" l="l" r="r" t="t"/>
                <a:pathLst>
                  <a:path extrusionOk="0" h="670" w="669">
                    <a:moveTo>
                      <a:pt x="335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47" y="669"/>
                      <a:pt x="669" y="517"/>
                      <a:pt x="669" y="335"/>
                    </a:cubicBezTo>
                    <a:cubicBezTo>
                      <a:pt x="669" y="153"/>
                      <a:pt x="54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2" name="Google Shape;4662;p31"/>
              <p:cNvSpPr/>
              <p:nvPr/>
            </p:nvSpPr>
            <p:spPr>
              <a:xfrm>
                <a:off x="-20643825" y="-4908575"/>
                <a:ext cx="9900" cy="9900"/>
              </a:xfrm>
              <a:custGeom>
                <a:rect b="b" l="l" r="r" t="t"/>
                <a:pathLst>
                  <a:path extrusionOk="0" h="396" w="396">
                    <a:moveTo>
                      <a:pt x="183" y="0"/>
                    </a:moveTo>
                    <a:cubicBezTo>
                      <a:pt x="92" y="0"/>
                      <a:pt x="1" y="91"/>
                      <a:pt x="1" y="213"/>
                    </a:cubicBezTo>
                    <a:cubicBezTo>
                      <a:pt x="1" y="304"/>
                      <a:pt x="92" y="395"/>
                      <a:pt x="183" y="395"/>
                    </a:cubicBezTo>
                    <a:cubicBezTo>
                      <a:pt x="304" y="395"/>
                      <a:pt x="396" y="304"/>
                      <a:pt x="396" y="213"/>
                    </a:cubicBezTo>
                    <a:cubicBezTo>
                      <a:pt x="396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3" name="Google Shape;4663;p31"/>
              <p:cNvSpPr/>
              <p:nvPr/>
            </p:nvSpPr>
            <p:spPr>
              <a:xfrm>
                <a:off x="-20298075" y="-4937450"/>
                <a:ext cx="9150" cy="9900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92" y="0"/>
                      <a:pt x="1" y="91"/>
                      <a:pt x="1" y="182"/>
                    </a:cubicBezTo>
                    <a:cubicBezTo>
                      <a:pt x="1" y="304"/>
                      <a:pt x="92" y="395"/>
                      <a:pt x="183" y="395"/>
                    </a:cubicBezTo>
                    <a:cubicBezTo>
                      <a:pt x="305" y="395"/>
                      <a:pt x="365" y="304"/>
                      <a:pt x="365" y="182"/>
                    </a:cubicBezTo>
                    <a:cubicBezTo>
                      <a:pt x="365" y="9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4" name="Google Shape;4664;p31"/>
              <p:cNvSpPr/>
              <p:nvPr/>
            </p:nvSpPr>
            <p:spPr>
              <a:xfrm>
                <a:off x="-20520725" y="-4475450"/>
                <a:ext cx="16750" cy="16750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7"/>
                      <a:pt x="12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5" name="Google Shape;4665;p31"/>
              <p:cNvSpPr/>
              <p:nvPr/>
            </p:nvSpPr>
            <p:spPr>
              <a:xfrm>
                <a:off x="-21818625" y="-6363025"/>
                <a:ext cx="16750" cy="16750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22" y="670"/>
                      <a:pt x="335" y="670"/>
                    </a:cubicBezTo>
                    <a:cubicBezTo>
                      <a:pt x="518" y="670"/>
                      <a:pt x="669" y="518"/>
                      <a:pt x="669" y="335"/>
                    </a:cubicBezTo>
                    <a:cubicBezTo>
                      <a:pt x="669" y="153"/>
                      <a:pt x="518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6" name="Google Shape;4666;p31"/>
              <p:cNvSpPr/>
              <p:nvPr/>
            </p:nvSpPr>
            <p:spPr>
              <a:xfrm>
                <a:off x="-22059500" y="-5828050"/>
                <a:ext cx="9150" cy="9900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92" y="0"/>
                      <a:pt x="0" y="92"/>
                      <a:pt x="0" y="213"/>
                    </a:cubicBezTo>
                    <a:cubicBezTo>
                      <a:pt x="0" y="304"/>
                      <a:pt x="92" y="396"/>
                      <a:pt x="183" y="396"/>
                    </a:cubicBezTo>
                    <a:cubicBezTo>
                      <a:pt x="304" y="396"/>
                      <a:pt x="365" y="304"/>
                      <a:pt x="365" y="213"/>
                    </a:cubicBezTo>
                    <a:cubicBezTo>
                      <a:pt x="365" y="92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7" name="Google Shape;4667;p31"/>
              <p:cNvSpPr/>
              <p:nvPr/>
            </p:nvSpPr>
            <p:spPr>
              <a:xfrm>
                <a:off x="-21388525" y="-6414675"/>
                <a:ext cx="9150" cy="9125"/>
              </a:xfrm>
              <a:custGeom>
                <a:rect b="b" l="l" r="r" t="t"/>
                <a:pathLst>
                  <a:path extrusionOk="0" h="365" w="366">
                    <a:moveTo>
                      <a:pt x="183" y="0"/>
                    </a:moveTo>
                    <a:cubicBezTo>
                      <a:pt x="92" y="0"/>
                      <a:pt x="1" y="61"/>
                      <a:pt x="1" y="182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6" y="274"/>
                      <a:pt x="366" y="182"/>
                    </a:cubicBezTo>
                    <a:cubicBezTo>
                      <a:pt x="366" y="6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8" name="Google Shape;4668;p31"/>
              <p:cNvSpPr/>
              <p:nvPr/>
            </p:nvSpPr>
            <p:spPr>
              <a:xfrm>
                <a:off x="-22990375" y="-6974725"/>
                <a:ext cx="9150" cy="9150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65"/>
                      <a:pt x="183" y="365"/>
                    </a:cubicBezTo>
                    <a:cubicBezTo>
                      <a:pt x="305" y="365"/>
                      <a:pt x="365" y="305"/>
                      <a:pt x="365" y="183"/>
                    </a:cubicBezTo>
                    <a:cubicBezTo>
                      <a:pt x="365" y="9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9" name="Google Shape;4669;p31"/>
              <p:cNvSpPr/>
              <p:nvPr/>
            </p:nvSpPr>
            <p:spPr>
              <a:xfrm>
                <a:off x="-21004775" y="-7050725"/>
                <a:ext cx="9150" cy="9150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61" y="1"/>
                      <a:pt x="1" y="62"/>
                      <a:pt x="1" y="183"/>
                    </a:cubicBezTo>
                    <a:cubicBezTo>
                      <a:pt x="1" y="275"/>
                      <a:pt x="61" y="366"/>
                      <a:pt x="183" y="366"/>
                    </a:cubicBezTo>
                    <a:cubicBezTo>
                      <a:pt x="274" y="366"/>
                      <a:pt x="365" y="275"/>
                      <a:pt x="365" y="183"/>
                    </a:cubicBezTo>
                    <a:cubicBezTo>
                      <a:pt x="365" y="6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0" name="Google Shape;4670;p31"/>
              <p:cNvSpPr/>
              <p:nvPr/>
            </p:nvSpPr>
            <p:spPr>
              <a:xfrm>
                <a:off x="-21489575" y="-6794625"/>
                <a:ext cx="9125" cy="9900"/>
              </a:xfrm>
              <a:custGeom>
                <a:rect b="b" l="l" r="r" t="t"/>
                <a:pathLst>
                  <a:path extrusionOk="0" h="396" w="365">
                    <a:moveTo>
                      <a:pt x="182" y="0"/>
                    </a:moveTo>
                    <a:cubicBezTo>
                      <a:pt x="91" y="0"/>
                      <a:pt x="0" y="91"/>
                      <a:pt x="0" y="213"/>
                    </a:cubicBezTo>
                    <a:cubicBezTo>
                      <a:pt x="0" y="304"/>
                      <a:pt x="91" y="395"/>
                      <a:pt x="182" y="395"/>
                    </a:cubicBezTo>
                    <a:cubicBezTo>
                      <a:pt x="304" y="395"/>
                      <a:pt x="365" y="304"/>
                      <a:pt x="365" y="213"/>
                    </a:cubicBezTo>
                    <a:cubicBezTo>
                      <a:pt x="365" y="91"/>
                      <a:pt x="304" y="0"/>
                      <a:pt x="182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1" name="Google Shape;4671;p31"/>
              <p:cNvSpPr/>
              <p:nvPr/>
            </p:nvSpPr>
            <p:spPr>
              <a:xfrm>
                <a:off x="-21551900" y="-6231550"/>
                <a:ext cx="9150" cy="9900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61" y="0"/>
                      <a:pt x="1" y="92"/>
                      <a:pt x="1" y="213"/>
                    </a:cubicBezTo>
                    <a:cubicBezTo>
                      <a:pt x="1" y="304"/>
                      <a:pt x="61" y="396"/>
                      <a:pt x="183" y="396"/>
                    </a:cubicBezTo>
                    <a:cubicBezTo>
                      <a:pt x="274" y="396"/>
                      <a:pt x="365" y="304"/>
                      <a:pt x="365" y="213"/>
                    </a:cubicBezTo>
                    <a:cubicBezTo>
                      <a:pt x="365" y="92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2" name="Google Shape;4672;p31"/>
              <p:cNvSpPr/>
              <p:nvPr/>
            </p:nvSpPr>
            <p:spPr>
              <a:xfrm>
                <a:off x="-22648425" y="-6387325"/>
                <a:ext cx="10675" cy="9900"/>
              </a:xfrm>
              <a:custGeom>
                <a:rect b="b" l="l" r="r" t="t"/>
                <a:pathLst>
                  <a:path extrusionOk="0" h="396" w="427">
                    <a:moveTo>
                      <a:pt x="183" y="0"/>
                    </a:moveTo>
                    <a:cubicBezTo>
                      <a:pt x="92" y="31"/>
                      <a:pt x="1" y="122"/>
                      <a:pt x="31" y="213"/>
                    </a:cubicBezTo>
                    <a:cubicBezTo>
                      <a:pt x="31" y="335"/>
                      <a:pt x="153" y="395"/>
                      <a:pt x="244" y="395"/>
                    </a:cubicBezTo>
                    <a:cubicBezTo>
                      <a:pt x="335" y="365"/>
                      <a:pt x="426" y="274"/>
                      <a:pt x="396" y="183"/>
                    </a:cubicBezTo>
                    <a:cubicBezTo>
                      <a:pt x="396" y="6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3" name="Google Shape;4673;p31"/>
              <p:cNvSpPr/>
              <p:nvPr/>
            </p:nvSpPr>
            <p:spPr>
              <a:xfrm>
                <a:off x="-22036700" y="-6065125"/>
                <a:ext cx="16725" cy="16725"/>
              </a:xfrm>
              <a:custGeom>
                <a:rect b="b" l="l" r="r" t="t"/>
                <a:pathLst>
                  <a:path extrusionOk="0" h="669" w="669">
                    <a:moveTo>
                      <a:pt x="335" y="0"/>
                    </a:moveTo>
                    <a:cubicBezTo>
                      <a:pt x="152" y="0"/>
                      <a:pt x="0" y="152"/>
                      <a:pt x="0" y="334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4" name="Google Shape;4674;p31"/>
              <p:cNvSpPr/>
              <p:nvPr/>
            </p:nvSpPr>
            <p:spPr>
              <a:xfrm>
                <a:off x="-24693300" y="-7059075"/>
                <a:ext cx="16750" cy="16750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17"/>
                      <a:pt x="670" y="335"/>
                    </a:cubicBezTo>
                    <a:cubicBezTo>
                      <a:pt x="670" y="153"/>
                      <a:pt x="518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5" name="Google Shape;4675;p31"/>
              <p:cNvSpPr/>
              <p:nvPr/>
            </p:nvSpPr>
            <p:spPr>
              <a:xfrm>
                <a:off x="-22197800" y="-4989900"/>
                <a:ext cx="34225" cy="33475"/>
              </a:xfrm>
              <a:custGeom>
                <a:rect b="b" l="l" r="r" t="t"/>
                <a:pathLst>
                  <a:path extrusionOk="0" h="1339" w="1369">
                    <a:moveTo>
                      <a:pt x="699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65"/>
                      <a:pt x="304" y="1338"/>
                      <a:pt x="699" y="1338"/>
                    </a:cubicBezTo>
                    <a:cubicBezTo>
                      <a:pt x="1064" y="1338"/>
                      <a:pt x="1368" y="1034"/>
                      <a:pt x="1368" y="669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6" name="Google Shape;4676;p31"/>
              <p:cNvSpPr/>
              <p:nvPr/>
            </p:nvSpPr>
            <p:spPr>
              <a:xfrm>
                <a:off x="-23536725" y="-4492175"/>
                <a:ext cx="33450" cy="34225"/>
              </a:xfrm>
              <a:custGeom>
                <a:rect b="b" l="l" r="r" t="t"/>
                <a:pathLst>
                  <a:path extrusionOk="0" h="1369" w="1338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69"/>
                      <a:pt x="669" y="1369"/>
                    </a:cubicBezTo>
                    <a:cubicBezTo>
                      <a:pt x="1034" y="1369"/>
                      <a:pt x="1338" y="1065"/>
                      <a:pt x="1338" y="670"/>
                    </a:cubicBezTo>
                    <a:cubicBezTo>
                      <a:pt x="1338" y="305"/>
                      <a:pt x="1034" y="1"/>
                      <a:pt x="669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7" name="Google Shape;4677;p31"/>
              <p:cNvSpPr/>
              <p:nvPr/>
            </p:nvSpPr>
            <p:spPr>
              <a:xfrm>
                <a:off x="-23007850" y="-4404775"/>
                <a:ext cx="34225" cy="33450"/>
              </a:xfrm>
              <a:custGeom>
                <a:rect b="b" l="l" r="r" t="t"/>
                <a:pathLst>
                  <a:path extrusionOk="0" h="1338" w="1369">
                    <a:moveTo>
                      <a:pt x="700" y="0"/>
                    </a:moveTo>
                    <a:cubicBezTo>
                      <a:pt x="304" y="0"/>
                      <a:pt x="1" y="304"/>
                      <a:pt x="1" y="669"/>
                    </a:cubicBezTo>
                    <a:cubicBezTo>
                      <a:pt x="1" y="1064"/>
                      <a:pt x="304" y="1338"/>
                      <a:pt x="700" y="1338"/>
                    </a:cubicBezTo>
                    <a:cubicBezTo>
                      <a:pt x="1064" y="133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700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8" name="Google Shape;4678;p31"/>
              <p:cNvSpPr/>
              <p:nvPr/>
            </p:nvSpPr>
            <p:spPr>
              <a:xfrm>
                <a:off x="-23829300" y="-5085650"/>
                <a:ext cx="33475" cy="33475"/>
              </a:xfrm>
              <a:custGeom>
                <a:rect b="b" l="l" r="r" t="t"/>
                <a:pathLst>
                  <a:path extrusionOk="0" h="1339" w="1339">
                    <a:moveTo>
                      <a:pt x="669" y="1"/>
                    </a:moveTo>
                    <a:cubicBezTo>
                      <a:pt x="305" y="1"/>
                      <a:pt x="1" y="305"/>
                      <a:pt x="1" y="670"/>
                    </a:cubicBezTo>
                    <a:cubicBezTo>
                      <a:pt x="1" y="1034"/>
                      <a:pt x="305" y="1338"/>
                      <a:pt x="669" y="1338"/>
                    </a:cubicBezTo>
                    <a:cubicBezTo>
                      <a:pt x="1034" y="1338"/>
                      <a:pt x="1338" y="1034"/>
                      <a:pt x="1338" y="670"/>
                    </a:cubicBezTo>
                    <a:cubicBezTo>
                      <a:pt x="1338" y="305"/>
                      <a:pt x="1034" y="1"/>
                      <a:pt x="669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9" name="Google Shape;4679;p31"/>
              <p:cNvSpPr/>
              <p:nvPr/>
            </p:nvSpPr>
            <p:spPr>
              <a:xfrm>
                <a:off x="-20799600" y="-5882775"/>
                <a:ext cx="33450" cy="33475"/>
              </a:xfrm>
              <a:custGeom>
                <a:rect b="b" l="l" r="r" t="t"/>
                <a:pathLst>
                  <a:path extrusionOk="0" h="1339" w="1338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34"/>
                      <a:pt x="304" y="1338"/>
                      <a:pt x="669" y="1338"/>
                    </a:cubicBezTo>
                    <a:cubicBezTo>
                      <a:pt x="1034" y="1338"/>
                      <a:pt x="1338" y="1034"/>
                      <a:pt x="1338" y="670"/>
                    </a:cubicBezTo>
                    <a:cubicBezTo>
                      <a:pt x="1338" y="305"/>
                      <a:pt x="1034" y="1"/>
                      <a:pt x="669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0" name="Google Shape;4680;p31"/>
              <p:cNvSpPr/>
              <p:nvPr/>
            </p:nvSpPr>
            <p:spPr>
              <a:xfrm>
                <a:off x="-19681050" y="-6338700"/>
                <a:ext cx="34225" cy="33475"/>
              </a:xfrm>
              <a:custGeom>
                <a:rect b="b" l="l" r="r" t="t"/>
                <a:pathLst>
                  <a:path extrusionOk="0" h="1339" w="1369">
                    <a:moveTo>
                      <a:pt x="670" y="1"/>
                    </a:moveTo>
                    <a:cubicBezTo>
                      <a:pt x="305" y="1"/>
                      <a:pt x="1" y="305"/>
                      <a:pt x="1" y="669"/>
                    </a:cubicBezTo>
                    <a:cubicBezTo>
                      <a:pt x="1" y="1034"/>
                      <a:pt x="305" y="1338"/>
                      <a:pt x="670" y="1338"/>
                    </a:cubicBezTo>
                    <a:cubicBezTo>
                      <a:pt x="1065" y="1338"/>
                      <a:pt x="1369" y="1034"/>
                      <a:pt x="1369" y="669"/>
                    </a:cubicBezTo>
                    <a:cubicBezTo>
                      <a:pt x="1369" y="305"/>
                      <a:pt x="1065" y="1"/>
                      <a:pt x="670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1" name="Google Shape;4681;p31"/>
              <p:cNvSpPr/>
              <p:nvPr/>
            </p:nvSpPr>
            <p:spPr>
              <a:xfrm>
                <a:off x="-20942450" y="-6359975"/>
                <a:ext cx="16725" cy="16750"/>
              </a:xfrm>
              <a:custGeom>
                <a:rect b="b" l="l" r="r" t="t"/>
                <a:pathLst>
                  <a:path extrusionOk="0" h="670" w="669">
                    <a:moveTo>
                      <a:pt x="33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7"/>
                      <a:pt x="152" y="669"/>
                      <a:pt x="334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2" name="Google Shape;4682;p31"/>
              <p:cNvSpPr/>
              <p:nvPr/>
            </p:nvSpPr>
            <p:spPr>
              <a:xfrm>
                <a:off x="-22342950" y="-5546900"/>
                <a:ext cx="16750" cy="16750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17" y="670"/>
                      <a:pt x="669" y="548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3" name="Google Shape;4683;p31"/>
              <p:cNvSpPr/>
              <p:nvPr/>
            </p:nvSpPr>
            <p:spPr>
              <a:xfrm>
                <a:off x="-21084550" y="-6841750"/>
                <a:ext cx="16725" cy="16750"/>
              </a:xfrm>
              <a:custGeom>
                <a:rect b="b" l="l" r="r" t="t"/>
                <a:pathLst>
                  <a:path extrusionOk="0" h="670" w="669">
                    <a:moveTo>
                      <a:pt x="33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69"/>
                      <a:pt x="334" y="669"/>
                    </a:cubicBezTo>
                    <a:cubicBezTo>
                      <a:pt x="517" y="669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4" name="Google Shape;4684;p31"/>
              <p:cNvSpPr/>
              <p:nvPr/>
            </p:nvSpPr>
            <p:spPr>
              <a:xfrm>
                <a:off x="-21189425" y="-7134300"/>
                <a:ext cx="16750" cy="16750"/>
              </a:xfrm>
              <a:custGeom>
                <a:rect b="b" l="l" r="r" t="t"/>
                <a:pathLst>
                  <a:path extrusionOk="0" h="670" w="670">
                    <a:moveTo>
                      <a:pt x="335" y="0"/>
                    </a:moveTo>
                    <a:cubicBezTo>
                      <a:pt x="152" y="0"/>
                      <a:pt x="0" y="152"/>
                      <a:pt x="0" y="335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5" name="Google Shape;4685;p31"/>
              <p:cNvSpPr/>
              <p:nvPr/>
            </p:nvSpPr>
            <p:spPr>
              <a:xfrm>
                <a:off x="-20410525" y="-5752050"/>
                <a:ext cx="16725" cy="16725"/>
              </a:xfrm>
              <a:custGeom>
                <a:rect b="b" l="l" r="r" t="t"/>
                <a:pathLst>
                  <a:path extrusionOk="0" h="669" w="669">
                    <a:moveTo>
                      <a:pt x="334" y="0"/>
                    </a:moveTo>
                    <a:cubicBezTo>
                      <a:pt x="152" y="0"/>
                      <a:pt x="0" y="152"/>
                      <a:pt x="0" y="334"/>
                    </a:cubicBezTo>
                    <a:cubicBezTo>
                      <a:pt x="0" y="517"/>
                      <a:pt x="152" y="669"/>
                      <a:pt x="334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52"/>
                      <a:pt x="517" y="0"/>
                      <a:pt x="334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6" name="Google Shape;4686;p31"/>
              <p:cNvSpPr/>
              <p:nvPr/>
            </p:nvSpPr>
            <p:spPr>
              <a:xfrm>
                <a:off x="-21342175" y="-5976225"/>
                <a:ext cx="16750" cy="16750"/>
              </a:xfrm>
              <a:custGeom>
                <a:rect b="b" l="l" r="r" t="t"/>
                <a:pathLst>
                  <a:path extrusionOk="0" h="670" w="670">
                    <a:moveTo>
                      <a:pt x="335" y="0"/>
                    </a:moveTo>
                    <a:cubicBezTo>
                      <a:pt x="153" y="0"/>
                      <a:pt x="1" y="15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17"/>
                      <a:pt x="670" y="335"/>
                    </a:cubicBezTo>
                    <a:cubicBezTo>
                      <a:pt x="670" y="152"/>
                      <a:pt x="518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7" name="Google Shape;4687;p31"/>
              <p:cNvSpPr/>
              <p:nvPr/>
            </p:nvSpPr>
            <p:spPr>
              <a:xfrm>
                <a:off x="-22304950" y="-6274875"/>
                <a:ext cx="16750" cy="16750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8" name="Google Shape;4688;p31"/>
              <p:cNvSpPr/>
              <p:nvPr/>
            </p:nvSpPr>
            <p:spPr>
              <a:xfrm>
                <a:off x="-21759350" y="-4906300"/>
                <a:ext cx="16750" cy="16725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3" y="0"/>
                      <a:pt x="1" y="15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9" name="Google Shape;4689;p31"/>
              <p:cNvSpPr/>
              <p:nvPr/>
            </p:nvSpPr>
            <p:spPr>
              <a:xfrm>
                <a:off x="-21370275" y="-5214050"/>
                <a:ext cx="9125" cy="9125"/>
              </a:xfrm>
              <a:custGeom>
                <a:rect b="b" l="l" r="r" t="t"/>
                <a:pathLst>
                  <a:path extrusionOk="0" h="365" w="365">
                    <a:moveTo>
                      <a:pt x="183" y="0"/>
                    </a:moveTo>
                    <a:cubicBezTo>
                      <a:pt x="91" y="0"/>
                      <a:pt x="0" y="61"/>
                      <a:pt x="0" y="182"/>
                    </a:cubicBezTo>
                    <a:cubicBezTo>
                      <a:pt x="0" y="274"/>
                      <a:pt x="91" y="365"/>
                      <a:pt x="183" y="365"/>
                    </a:cubicBezTo>
                    <a:cubicBezTo>
                      <a:pt x="274" y="365"/>
                      <a:pt x="365" y="274"/>
                      <a:pt x="365" y="182"/>
                    </a:cubicBezTo>
                    <a:cubicBezTo>
                      <a:pt x="365" y="6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0" name="Google Shape;4690;p31"/>
              <p:cNvSpPr/>
              <p:nvPr/>
            </p:nvSpPr>
            <p:spPr>
              <a:xfrm>
                <a:off x="-21114950" y="-5369075"/>
                <a:ext cx="9125" cy="9150"/>
              </a:xfrm>
              <a:custGeom>
                <a:rect b="b" l="l" r="r" t="t"/>
                <a:pathLst>
                  <a:path extrusionOk="0" h="366" w="365">
                    <a:moveTo>
                      <a:pt x="183" y="0"/>
                    </a:moveTo>
                    <a:cubicBezTo>
                      <a:pt x="91" y="0"/>
                      <a:pt x="0" y="92"/>
                      <a:pt x="0" y="183"/>
                    </a:cubicBezTo>
                    <a:cubicBezTo>
                      <a:pt x="0" y="304"/>
                      <a:pt x="91" y="365"/>
                      <a:pt x="183" y="365"/>
                    </a:cubicBezTo>
                    <a:cubicBezTo>
                      <a:pt x="274" y="365"/>
                      <a:pt x="365" y="304"/>
                      <a:pt x="365" y="183"/>
                    </a:cubicBezTo>
                    <a:cubicBezTo>
                      <a:pt x="365" y="92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1" name="Google Shape;4691;p31"/>
              <p:cNvSpPr/>
              <p:nvPr/>
            </p:nvSpPr>
            <p:spPr>
              <a:xfrm>
                <a:off x="-20631675" y="-5729275"/>
                <a:ext cx="9900" cy="9150"/>
              </a:xfrm>
              <a:custGeom>
                <a:rect b="b" l="l" r="r" t="t"/>
                <a:pathLst>
                  <a:path extrusionOk="0" h="366" w="396">
                    <a:moveTo>
                      <a:pt x="214" y="1"/>
                    </a:moveTo>
                    <a:cubicBezTo>
                      <a:pt x="92" y="1"/>
                      <a:pt x="1" y="62"/>
                      <a:pt x="1" y="183"/>
                    </a:cubicBezTo>
                    <a:cubicBezTo>
                      <a:pt x="1" y="274"/>
                      <a:pt x="92" y="366"/>
                      <a:pt x="214" y="366"/>
                    </a:cubicBezTo>
                    <a:cubicBezTo>
                      <a:pt x="305" y="366"/>
                      <a:pt x="396" y="274"/>
                      <a:pt x="396" y="183"/>
                    </a:cubicBezTo>
                    <a:cubicBezTo>
                      <a:pt x="396" y="62"/>
                      <a:pt x="305" y="1"/>
                      <a:pt x="214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2" name="Google Shape;4692;p31"/>
              <p:cNvSpPr/>
              <p:nvPr/>
            </p:nvSpPr>
            <p:spPr>
              <a:xfrm>
                <a:off x="-20811000" y="-5961800"/>
                <a:ext cx="9150" cy="9900"/>
              </a:xfrm>
              <a:custGeom>
                <a:rect b="b" l="l" r="r" t="t"/>
                <a:pathLst>
                  <a:path extrusionOk="0" h="396" w="366">
                    <a:moveTo>
                      <a:pt x="183" y="1"/>
                    </a:moveTo>
                    <a:cubicBezTo>
                      <a:pt x="61" y="1"/>
                      <a:pt x="0" y="92"/>
                      <a:pt x="0" y="214"/>
                    </a:cubicBezTo>
                    <a:cubicBezTo>
                      <a:pt x="0" y="305"/>
                      <a:pt x="61" y="396"/>
                      <a:pt x="183" y="396"/>
                    </a:cubicBezTo>
                    <a:cubicBezTo>
                      <a:pt x="274" y="396"/>
                      <a:pt x="365" y="305"/>
                      <a:pt x="365" y="214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3" name="Google Shape;4693;p31"/>
              <p:cNvSpPr/>
              <p:nvPr/>
            </p:nvSpPr>
            <p:spPr>
              <a:xfrm>
                <a:off x="-21640800" y="-5468625"/>
                <a:ext cx="33450" cy="33450"/>
              </a:xfrm>
              <a:custGeom>
                <a:rect b="b" l="l" r="r" t="t"/>
                <a:pathLst>
                  <a:path extrusionOk="0" h="1338" w="1338">
                    <a:moveTo>
                      <a:pt x="669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64"/>
                      <a:pt x="304" y="1338"/>
                      <a:pt x="669" y="1338"/>
                    </a:cubicBezTo>
                    <a:cubicBezTo>
                      <a:pt x="1064" y="1338"/>
                      <a:pt x="1338" y="1064"/>
                      <a:pt x="1338" y="669"/>
                    </a:cubicBezTo>
                    <a:cubicBezTo>
                      <a:pt x="133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4" name="Google Shape;4694;p31"/>
              <p:cNvSpPr/>
              <p:nvPr/>
            </p:nvSpPr>
            <p:spPr>
              <a:xfrm>
                <a:off x="-22318625" y="-3916175"/>
                <a:ext cx="33450" cy="33475"/>
              </a:xfrm>
              <a:custGeom>
                <a:rect b="b" l="l" r="r" t="t"/>
                <a:pathLst>
                  <a:path extrusionOk="0" h="1339" w="1338">
                    <a:moveTo>
                      <a:pt x="669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65"/>
                      <a:pt x="304" y="1338"/>
                      <a:pt x="669" y="1338"/>
                    </a:cubicBezTo>
                    <a:cubicBezTo>
                      <a:pt x="1034" y="1338"/>
                      <a:pt x="1338" y="1034"/>
                      <a:pt x="1338" y="669"/>
                    </a:cubicBezTo>
                    <a:cubicBezTo>
                      <a:pt x="1338" y="305"/>
                      <a:pt x="1034" y="1"/>
                      <a:pt x="669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5" name="Google Shape;4695;p31"/>
              <p:cNvSpPr/>
              <p:nvPr/>
            </p:nvSpPr>
            <p:spPr>
              <a:xfrm>
                <a:off x="-22131700" y="-3720875"/>
                <a:ext cx="16750" cy="16750"/>
              </a:xfrm>
              <a:custGeom>
                <a:rect b="b" l="l" r="r" t="t"/>
                <a:pathLst>
                  <a:path extrusionOk="0" h="670" w="670">
                    <a:moveTo>
                      <a:pt x="335" y="0"/>
                    </a:moveTo>
                    <a:cubicBezTo>
                      <a:pt x="122" y="0"/>
                      <a:pt x="1" y="152"/>
                      <a:pt x="1" y="335"/>
                    </a:cubicBezTo>
                    <a:cubicBezTo>
                      <a:pt x="1" y="517"/>
                      <a:pt x="12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6" name="Google Shape;4696;p31"/>
              <p:cNvSpPr/>
              <p:nvPr/>
            </p:nvSpPr>
            <p:spPr>
              <a:xfrm>
                <a:off x="-21254775" y="-3990650"/>
                <a:ext cx="16750" cy="16750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48"/>
                      <a:pt x="152" y="670"/>
                      <a:pt x="335" y="670"/>
                    </a:cubicBezTo>
                    <a:cubicBezTo>
                      <a:pt x="517" y="670"/>
                      <a:pt x="669" y="548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7" name="Google Shape;4697;p31"/>
              <p:cNvSpPr/>
              <p:nvPr/>
            </p:nvSpPr>
            <p:spPr>
              <a:xfrm>
                <a:off x="-21842925" y="-3802950"/>
                <a:ext cx="9900" cy="9150"/>
              </a:xfrm>
              <a:custGeom>
                <a:rect b="b" l="l" r="r" t="t"/>
                <a:pathLst>
                  <a:path extrusionOk="0" h="366" w="396">
                    <a:moveTo>
                      <a:pt x="182" y="1"/>
                    </a:moveTo>
                    <a:cubicBezTo>
                      <a:pt x="91" y="1"/>
                      <a:pt x="0" y="92"/>
                      <a:pt x="0" y="183"/>
                    </a:cubicBezTo>
                    <a:cubicBezTo>
                      <a:pt x="0" y="305"/>
                      <a:pt x="91" y="365"/>
                      <a:pt x="182" y="365"/>
                    </a:cubicBezTo>
                    <a:cubicBezTo>
                      <a:pt x="304" y="365"/>
                      <a:pt x="395" y="305"/>
                      <a:pt x="395" y="183"/>
                    </a:cubicBezTo>
                    <a:cubicBezTo>
                      <a:pt x="395" y="92"/>
                      <a:pt x="304" y="1"/>
                      <a:pt x="182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8" name="Google Shape;4698;p31"/>
              <p:cNvSpPr/>
              <p:nvPr/>
            </p:nvSpPr>
            <p:spPr>
              <a:xfrm>
                <a:off x="-21594450" y="-4169975"/>
                <a:ext cx="9150" cy="9150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61" y="1"/>
                      <a:pt x="1" y="61"/>
                      <a:pt x="1" y="183"/>
                    </a:cubicBezTo>
                    <a:cubicBezTo>
                      <a:pt x="1" y="274"/>
                      <a:pt x="61" y="365"/>
                      <a:pt x="183" y="365"/>
                    </a:cubicBezTo>
                    <a:cubicBezTo>
                      <a:pt x="274" y="365"/>
                      <a:pt x="365" y="274"/>
                      <a:pt x="365" y="183"/>
                    </a:cubicBezTo>
                    <a:cubicBezTo>
                      <a:pt x="365" y="61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9" name="Google Shape;4699;p31"/>
              <p:cNvSpPr/>
              <p:nvPr/>
            </p:nvSpPr>
            <p:spPr>
              <a:xfrm>
                <a:off x="-21342175" y="-4186700"/>
                <a:ext cx="9150" cy="9150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62" y="1"/>
                      <a:pt x="1" y="62"/>
                      <a:pt x="1" y="183"/>
                    </a:cubicBezTo>
                    <a:cubicBezTo>
                      <a:pt x="1" y="274"/>
                      <a:pt x="62" y="366"/>
                      <a:pt x="183" y="366"/>
                    </a:cubicBezTo>
                    <a:cubicBezTo>
                      <a:pt x="274" y="366"/>
                      <a:pt x="366" y="274"/>
                      <a:pt x="366" y="183"/>
                    </a:cubicBezTo>
                    <a:cubicBezTo>
                      <a:pt x="366" y="6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0" name="Google Shape;4700;p31"/>
              <p:cNvSpPr/>
              <p:nvPr/>
            </p:nvSpPr>
            <p:spPr>
              <a:xfrm>
                <a:off x="-22434900" y="-4110700"/>
                <a:ext cx="9900" cy="9150"/>
              </a:xfrm>
              <a:custGeom>
                <a:rect b="b" l="l" r="r" t="t"/>
                <a:pathLst>
                  <a:path extrusionOk="0" h="366" w="396">
                    <a:moveTo>
                      <a:pt x="214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214" y="365"/>
                    </a:cubicBezTo>
                    <a:cubicBezTo>
                      <a:pt x="305" y="365"/>
                      <a:pt x="396" y="274"/>
                      <a:pt x="396" y="183"/>
                    </a:cubicBezTo>
                    <a:cubicBezTo>
                      <a:pt x="396" y="61"/>
                      <a:pt x="305" y="0"/>
                      <a:pt x="214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1" name="Google Shape;4701;p31"/>
              <p:cNvSpPr/>
              <p:nvPr/>
            </p:nvSpPr>
            <p:spPr>
              <a:xfrm>
                <a:off x="-20168900" y="-6103125"/>
                <a:ext cx="9150" cy="9150"/>
              </a:xfrm>
              <a:custGeom>
                <a:rect b="b" l="l" r="r" t="t"/>
                <a:pathLst>
                  <a:path extrusionOk="0" h="366" w="366">
                    <a:moveTo>
                      <a:pt x="183" y="0"/>
                    </a:moveTo>
                    <a:cubicBezTo>
                      <a:pt x="62" y="0"/>
                      <a:pt x="1" y="61"/>
                      <a:pt x="1" y="183"/>
                    </a:cubicBezTo>
                    <a:cubicBezTo>
                      <a:pt x="1" y="274"/>
                      <a:pt x="62" y="365"/>
                      <a:pt x="183" y="365"/>
                    </a:cubicBezTo>
                    <a:cubicBezTo>
                      <a:pt x="274" y="365"/>
                      <a:pt x="366" y="274"/>
                      <a:pt x="366" y="183"/>
                    </a:cubicBezTo>
                    <a:cubicBezTo>
                      <a:pt x="366" y="6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2" name="Google Shape;4702;p31"/>
              <p:cNvSpPr/>
              <p:nvPr/>
            </p:nvSpPr>
            <p:spPr>
              <a:xfrm>
                <a:off x="-20184850" y="-5294600"/>
                <a:ext cx="9150" cy="9125"/>
              </a:xfrm>
              <a:custGeom>
                <a:rect b="b" l="l" r="r" t="t"/>
                <a:pathLst>
                  <a:path extrusionOk="0" h="365" w="366">
                    <a:moveTo>
                      <a:pt x="183" y="0"/>
                    </a:moveTo>
                    <a:cubicBezTo>
                      <a:pt x="92" y="0"/>
                      <a:pt x="1" y="9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5" y="274"/>
                      <a:pt x="365" y="183"/>
                    </a:cubicBezTo>
                    <a:cubicBezTo>
                      <a:pt x="365" y="9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3" name="Google Shape;4703;p31"/>
              <p:cNvSpPr/>
              <p:nvPr/>
            </p:nvSpPr>
            <p:spPr>
              <a:xfrm>
                <a:off x="-21565575" y="-3811300"/>
                <a:ext cx="9150" cy="9150"/>
              </a:xfrm>
              <a:custGeom>
                <a:rect b="b" l="l" r="r" t="t"/>
                <a:pathLst>
                  <a:path extrusionOk="0" h="366" w="366">
                    <a:moveTo>
                      <a:pt x="18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5" y="274"/>
                      <a:pt x="365" y="183"/>
                    </a:cubicBezTo>
                    <a:cubicBezTo>
                      <a:pt x="365" y="6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4" name="Google Shape;4704;p31"/>
              <p:cNvSpPr/>
              <p:nvPr/>
            </p:nvSpPr>
            <p:spPr>
              <a:xfrm>
                <a:off x="-21014650" y="-4144125"/>
                <a:ext cx="9150" cy="9125"/>
              </a:xfrm>
              <a:custGeom>
                <a:rect b="b" l="l" r="r" t="t"/>
                <a:pathLst>
                  <a:path extrusionOk="0" h="365" w="366">
                    <a:moveTo>
                      <a:pt x="183" y="0"/>
                    </a:moveTo>
                    <a:cubicBezTo>
                      <a:pt x="92" y="0"/>
                      <a:pt x="0" y="61"/>
                      <a:pt x="0" y="182"/>
                    </a:cubicBezTo>
                    <a:cubicBezTo>
                      <a:pt x="0" y="274"/>
                      <a:pt x="92" y="365"/>
                      <a:pt x="183" y="365"/>
                    </a:cubicBezTo>
                    <a:cubicBezTo>
                      <a:pt x="304" y="365"/>
                      <a:pt x="365" y="274"/>
                      <a:pt x="365" y="182"/>
                    </a:cubicBezTo>
                    <a:cubicBezTo>
                      <a:pt x="365" y="6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5" name="Google Shape;4705;p31"/>
              <p:cNvSpPr/>
              <p:nvPr/>
            </p:nvSpPr>
            <p:spPr>
              <a:xfrm>
                <a:off x="-21273775" y="-5315325"/>
                <a:ext cx="10675" cy="9525"/>
              </a:xfrm>
              <a:custGeom>
                <a:rect b="b" l="l" r="r" t="t"/>
                <a:pathLst>
                  <a:path extrusionOk="0" h="381" w="427">
                    <a:moveTo>
                      <a:pt x="197" y="1"/>
                    </a:moveTo>
                    <a:cubicBezTo>
                      <a:pt x="123" y="1"/>
                      <a:pt x="56" y="60"/>
                      <a:pt x="31" y="160"/>
                    </a:cubicBezTo>
                    <a:cubicBezTo>
                      <a:pt x="1" y="252"/>
                      <a:pt x="92" y="343"/>
                      <a:pt x="183" y="373"/>
                    </a:cubicBezTo>
                    <a:cubicBezTo>
                      <a:pt x="199" y="378"/>
                      <a:pt x="215" y="381"/>
                      <a:pt x="232" y="381"/>
                    </a:cubicBezTo>
                    <a:cubicBezTo>
                      <a:pt x="312" y="381"/>
                      <a:pt x="396" y="322"/>
                      <a:pt x="396" y="221"/>
                    </a:cubicBezTo>
                    <a:cubicBezTo>
                      <a:pt x="426" y="130"/>
                      <a:pt x="365" y="39"/>
                      <a:pt x="244" y="8"/>
                    </a:cubicBezTo>
                    <a:cubicBezTo>
                      <a:pt x="228" y="3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6" name="Google Shape;4706;p31"/>
              <p:cNvSpPr/>
              <p:nvPr/>
            </p:nvSpPr>
            <p:spPr>
              <a:xfrm>
                <a:off x="-21367250" y="-4562275"/>
                <a:ext cx="9900" cy="9350"/>
              </a:xfrm>
              <a:custGeom>
                <a:rect b="b" l="l" r="r" t="t"/>
                <a:pathLst>
                  <a:path extrusionOk="0" h="374" w="396">
                    <a:moveTo>
                      <a:pt x="182" y="1"/>
                    </a:moveTo>
                    <a:cubicBezTo>
                      <a:pt x="92" y="1"/>
                      <a:pt x="26" y="55"/>
                      <a:pt x="1" y="130"/>
                    </a:cubicBezTo>
                    <a:cubicBezTo>
                      <a:pt x="1" y="252"/>
                      <a:pt x="62" y="343"/>
                      <a:pt x="153" y="373"/>
                    </a:cubicBezTo>
                    <a:cubicBezTo>
                      <a:pt x="244" y="373"/>
                      <a:pt x="366" y="312"/>
                      <a:pt x="366" y="221"/>
                    </a:cubicBezTo>
                    <a:cubicBezTo>
                      <a:pt x="396" y="130"/>
                      <a:pt x="335" y="8"/>
                      <a:pt x="244" y="8"/>
                    </a:cubicBezTo>
                    <a:cubicBezTo>
                      <a:pt x="222" y="3"/>
                      <a:pt x="202" y="1"/>
                      <a:pt x="182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7" name="Google Shape;4707;p31"/>
              <p:cNvSpPr/>
              <p:nvPr/>
            </p:nvSpPr>
            <p:spPr>
              <a:xfrm>
                <a:off x="-21798100" y="-4177575"/>
                <a:ext cx="9150" cy="9150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305"/>
                      <a:pt x="92" y="365"/>
                      <a:pt x="183" y="365"/>
                    </a:cubicBezTo>
                    <a:cubicBezTo>
                      <a:pt x="274" y="365"/>
                      <a:pt x="365" y="305"/>
                      <a:pt x="365" y="183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8" name="Google Shape;4708;p31"/>
              <p:cNvSpPr/>
              <p:nvPr/>
            </p:nvSpPr>
            <p:spPr>
              <a:xfrm>
                <a:off x="-21556450" y="-5711800"/>
                <a:ext cx="9150" cy="9150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61" y="1"/>
                      <a:pt x="0" y="92"/>
                      <a:pt x="0" y="183"/>
                    </a:cubicBezTo>
                    <a:cubicBezTo>
                      <a:pt x="0" y="305"/>
                      <a:pt x="61" y="366"/>
                      <a:pt x="183" y="366"/>
                    </a:cubicBezTo>
                    <a:cubicBezTo>
                      <a:pt x="274" y="366"/>
                      <a:pt x="365" y="305"/>
                      <a:pt x="365" y="183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9" name="Google Shape;4709;p31"/>
              <p:cNvSpPr/>
              <p:nvPr/>
            </p:nvSpPr>
            <p:spPr>
              <a:xfrm>
                <a:off x="-21258575" y="-5600850"/>
                <a:ext cx="9150" cy="9150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61" y="1"/>
                      <a:pt x="0" y="92"/>
                      <a:pt x="0" y="183"/>
                    </a:cubicBezTo>
                    <a:cubicBezTo>
                      <a:pt x="0" y="274"/>
                      <a:pt x="61" y="365"/>
                      <a:pt x="183" y="365"/>
                    </a:cubicBezTo>
                    <a:cubicBezTo>
                      <a:pt x="274" y="365"/>
                      <a:pt x="365" y="274"/>
                      <a:pt x="365" y="183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0" name="Google Shape;4710;p31"/>
              <p:cNvSpPr/>
              <p:nvPr/>
            </p:nvSpPr>
            <p:spPr>
              <a:xfrm>
                <a:off x="-21883975" y="-5625150"/>
                <a:ext cx="9150" cy="9125"/>
              </a:xfrm>
              <a:custGeom>
                <a:rect b="b" l="l" r="r" t="t"/>
                <a:pathLst>
                  <a:path extrusionOk="0" h="365" w="366">
                    <a:moveTo>
                      <a:pt x="183" y="0"/>
                    </a:moveTo>
                    <a:cubicBezTo>
                      <a:pt x="92" y="0"/>
                      <a:pt x="1" y="91"/>
                      <a:pt x="1" y="182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6" y="274"/>
                      <a:pt x="366" y="182"/>
                    </a:cubicBezTo>
                    <a:cubicBezTo>
                      <a:pt x="366" y="9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1" name="Google Shape;4711;p31"/>
              <p:cNvSpPr/>
              <p:nvPr/>
            </p:nvSpPr>
            <p:spPr>
              <a:xfrm>
                <a:off x="-21097475" y="-4837150"/>
                <a:ext cx="9150" cy="9900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91" y="0"/>
                      <a:pt x="0" y="91"/>
                      <a:pt x="0" y="183"/>
                    </a:cubicBezTo>
                    <a:cubicBezTo>
                      <a:pt x="0" y="304"/>
                      <a:pt x="91" y="395"/>
                      <a:pt x="183" y="395"/>
                    </a:cubicBezTo>
                    <a:cubicBezTo>
                      <a:pt x="304" y="395"/>
                      <a:pt x="365" y="304"/>
                      <a:pt x="365" y="183"/>
                    </a:cubicBezTo>
                    <a:cubicBezTo>
                      <a:pt x="365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2" name="Google Shape;4712;p31"/>
              <p:cNvSpPr/>
              <p:nvPr/>
            </p:nvSpPr>
            <p:spPr>
              <a:xfrm>
                <a:off x="-20797325" y="-3916175"/>
                <a:ext cx="16750" cy="16750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48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3" name="Google Shape;4713;p31"/>
              <p:cNvSpPr/>
              <p:nvPr/>
            </p:nvSpPr>
            <p:spPr>
              <a:xfrm>
                <a:off x="-20408250" y="-4223925"/>
                <a:ext cx="9125" cy="9900"/>
              </a:xfrm>
              <a:custGeom>
                <a:rect b="b" l="l" r="r" t="t"/>
                <a:pathLst>
                  <a:path extrusionOk="0" h="396" w="365">
                    <a:moveTo>
                      <a:pt x="183" y="1"/>
                    </a:moveTo>
                    <a:cubicBezTo>
                      <a:pt x="91" y="1"/>
                      <a:pt x="0" y="92"/>
                      <a:pt x="0" y="183"/>
                    </a:cubicBezTo>
                    <a:cubicBezTo>
                      <a:pt x="0" y="304"/>
                      <a:pt x="91" y="396"/>
                      <a:pt x="183" y="396"/>
                    </a:cubicBezTo>
                    <a:cubicBezTo>
                      <a:pt x="304" y="396"/>
                      <a:pt x="365" y="304"/>
                      <a:pt x="365" y="183"/>
                    </a:cubicBezTo>
                    <a:cubicBezTo>
                      <a:pt x="36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4" name="Google Shape;4714;p31"/>
              <p:cNvSpPr/>
              <p:nvPr/>
            </p:nvSpPr>
            <p:spPr>
              <a:xfrm>
                <a:off x="-20152925" y="-4378175"/>
                <a:ext cx="9125" cy="9125"/>
              </a:xfrm>
              <a:custGeom>
                <a:rect b="b" l="l" r="r" t="t"/>
                <a:pathLst>
                  <a:path extrusionOk="0" h="365" w="365">
                    <a:moveTo>
                      <a:pt x="183" y="0"/>
                    </a:moveTo>
                    <a:cubicBezTo>
                      <a:pt x="91" y="0"/>
                      <a:pt x="0" y="91"/>
                      <a:pt x="0" y="183"/>
                    </a:cubicBezTo>
                    <a:cubicBezTo>
                      <a:pt x="0" y="274"/>
                      <a:pt x="91" y="365"/>
                      <a:pt x="183" y="365"/>
                    </a:cubicBezTo>
                    <a:cubicBezTo>
                      <a:pt x="304" y="365"/>
                      <a:pt x="365" y="274"/>
                      <a:pt x="365" y="183"/>
                    </a:cubicBezTo>
                    <a:cubicBezTo>
                      <a:pt x="365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5" name="Google Shape;4715;p31"/>
              <p:cNvSpPr/>
              <p:nvPr/>
            </p:nvSpPr>
            <p:spPr>
              <a:xfrm>
                <a:off x="-19832250" y="-4899475"/>
                <a:ext cx="9125" cy="9150"/>
              </a:xfrm>
              <a:custGeom>
                <a:rect b="b" l="l" r="r" t="t"/>
                <a:pathLst>
                  <a:path extrusionOk="0" h="366" w="365">
                    <a:moveTo>
                      <a:pt x="183" y="1"/>
                    </a:moveTo>
                    <a:cubicBezTo>
                      <a:pt x="91" y="1"/>
                      <a:pt x="0" y="92"/>
                      <a:pt x="0" y="183"/>
                    </a:cubicBezTo>
                    <a:cubicBezTo>
                      <a:pt x="0" y="305"/>
                      <a:pt x="91" y="366"/>
                      <a:pt x="183" y="366"/>
                    </a:cubicBezTo>
                    <a:cubicBezTo>
                      <a:pt x="304" y="366"/>
                      <a:pt x="365" y="305"/>
                      <a:pt x="365" y="183"/>
                    </a:cubicBezTo>
                    <a:cubicBezTo>
                      <a:pt x="36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6" name="Google Shape;4716;p31"/>
              <p:cNvSpPr/>
              <p:nvPr/>
            </p:nvSpPr>
            <p:spPr>
              <a:xfrm>
                <a:off x="-20311750" y="-4324425"/>
                <a:ext cx="10650" cy="9500"/>
              </a:xfrm>
              <a:custGeom>
                <a:rect b="b" l="l" r="r" t="t"/>
                <a:pathLst>
                  <a:path extrusionOk="0" h="380" w="426">
                    <a:moveTo>
                      <a:pt x="196" y="0"/>
                    </a:moveTo>
                    <a:cubicBezTo>
                      <a:pt x="122" y="0"/>
                      <a:pt x="56" y="55"/>
                      <a:pt x="31" y="130"/>
                    </a:cubicBezTo>
                    <a:cubicBezTo>
                      <a:pt x="0" y="251"/>
                      <a:pt x="92" y="343"/>
                      <a:pt x="183" y="373"/>
                    </a:cubicBezTo>
                    <a:cubicBezTo>
                      <a:pt x="195" y="377"/>
                      <a:pt x="208" y="379"/>
                      <a:pt x="221" y="379"/>
                    </a:cubicBezTo>
                    <a:cubicBezTo>
                      <a:pt x="304" y="379"/>
                      <a:pt x="396" y="300"/>
                      <a:pt x="396" y="221"/>
                    </a:cubicBezTo>
                    <a:cubicBezTo>
                      <a:pt x="426" y="130"/>
                      <a:pt x="365" y="8"/>
                      <a:pt x="244" y="8"/>
                    </a:cubicBezTo>
                    <a:cubicBezTo>
                      <a:pt x="227" y="3"/>
                      <a:pt x="211" y="0"/>
                      <a:pt x="196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7" name="Google Shape;4717;p31"/>
              <p:cNvSpPr/>
              <p:nvPr/>
            </p:nvSpPr>
            <p:spPr>
              <a:xfrm>
                <a:off x="-21587600" y="-6857700"/>
                <a:ext cx="9125" cy="9900"/>
              </a:xfrm>
              <a:custGeom>
                <a:rect b="b" l="l" r="r" t="t"/>
                <a:pathLst>
                  <a:path extrusionOk="0" h="396" w="365">
                    <a:moveTo>
                      <a:pt x="182" y="0"/>
                    </a:moveTo>
                    <a:cubicBezTo>
                      <a:pt x="61" y="0"/>
                      <a:pt x="0" y="92"/>
                      <a:pt x="0" y="183"/>
                    </a:cubicBezTo>
                    <a:cubicBezTo>
                      <a:pt x="0" y="304"/>
                      <a:pt x="61" y="396"/>
                      <a:pt x="182" y="396"/>
                    </a:cubicBezTo>
                    <a:cubicBezTo>
                      <a:pt x="274" y="396"/>
                      <a:pt x="365" y="304"/>
                      <a:pt x="365" y="183"/>
                    </a:cubicBezTo>
                    <a:cubicBezTo>
                      <a:pt x="365" y="92"/>
                      <a:pt x="274" y="0"/>
                      <a:pt x="182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8" name="Google Shape;4718;p31"/>
              <p:cNvSpPr/>
              <p:nvPr/>
            </p:nvSpPr>
            <p:spPr>
              <a:xfrm>
                <a:off x="-21811025" y="-6482325"/>
                <a:ext cx="9150" cy="9150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66"/>
                      <a:pt x="183" y="366"/>
                    </a:cubicBezTo>
                    <a:cubicBezTo>
                      <a:pt x="305" y="366"/>
                      <a:pt x="365" y="305"/>
                      <a:pt x="365" y="183"/>
                    </a:cubicBezTo>
                    <a:cubicBezTo>
                      <a:pt x="365" y="9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9" name="Google Shape;4719;p31"/>
              <p:cNvSpPr/>
              <p:nvPr/>
            </p:nvSpPr>
            <p:spPr>
              <a:xfrm>
                <a:off x="-21260100" y="-6815150"/>
                <a:ext cx="9150" cy="9900"/>
              </a:xfrm>
              <a:custGeom>
                <a:rect b="b" l="l" r="r" t="t"/>
                <a:pathLst>
                  <a:path extrusionOk="0" h="396" w="366">
                    <a:moveTo>
                      <a:pt x="183" y="1"/>
                    </a:moveTo>
                    <a:cubicBezTo>
                      <a:pt x="92" y="1"/>
                      <a:pt x="1" y="92"/>
                      <a:pt x="1" y="213"/>
                    </a:cubicBezTo>
                    <a:cubicBezTo>
                      <a:pt x="1" y="305"/>
                      <a:pt x="92" y="396"/>
                      <a:pt x="183" y="396"/>
                    </a:cubicBezTo>
                    <a:cubicBezTo>
                      <a:pt x="305" y="396"/>
                      <a:pt x="365" y="305"/>
                      <a:pt x="365" y="213"/>
                    </a:cubicBezTo>
                    <a:cubicBezTo>
                      <a:pt x="365" y="9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0" name="Google Shape;4720;p31"/>
              <p:cNvSpPr/>
              <p:nvPr/>
            </p:nvSpPr>
            <p:spPr>
              <a:xfrm>
                <a:off x="-21380925" y="-7017575"/>
                <a:ext cx="10675" cy="9475"/>
              </a:xfrm>
              <a:custGeom>
                <a:rect b="b" l="l" r="r" t="t"/>
                <a:pathLst>
                  <a:path extrusionOk="0" h="379" w="427">
                    <a:moveTo>
                      <a:pt x="225" y="0"/>
                    </a:moveTo>
                    <a:cubicBezTo>
                      <a:pt x="180" y="0"/>
                      <a:pt x="133" y="15"/>
                      <a:pt x="92" y="43"/>
                    </a:cubicBezTo>
                    <a:cubicBezTo>
                      <a:pt x="1" y="73"/>
                      <a:pt x="1" y="195"/>
                      <a:pt x="62" y="286"/>
                    </a:cubicBezTo>
                    <a:cubicBezTo>
                      <a:pt x="101" y="345"/>
                      <a:pt x="153" y="378"/>
                      <a:pt x="209" y="378"/>
                    </a:cubicBezTo>
                    <a:cubicBezTo>
                      <a:pt x="240" y="378"/>
                      <a:pt x="272" y="368"/>
                      <a:pt x="305" y="347"/>
                    </a:cubicBezTo>
                    <a:cubicBezTo>
                      <a:pt x="396" y="286"/>
                      <a:pt x="426" y="164"/>
                      <a:pt x="365" y="73"/>
                    </a:cubicBezTo>
                    <a:cubicBezTo>
                      <a:pt x="332" y="23"/>
                      <a:pt x="280" y="0"/>
                      <a:pt x="22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1" name="Google Shape;4721;p31"/>
              <p:cNvSpPr/>
              <p:nvPr/>
            </p:nvSpPr>
            <p:spPr>
              <a:xfrm>
                <a:off x="-21612675" y="-7233075"/>
                <a:ext cx="9900" cy="9325"/>
              </a:xfrm>
              <a:custGeom>
                <a:rect b="b" l="l" r="r" t="t"/>
                <a:pathLst>
                  <a:path extrusionOk="0" h="373" w="396">
                    <a:moveTo>
                      <a:pt x="243" y="0"/>
                    </a:moveTo>
                    <a:cubicBezTo>
                      <a:pt x="122" y="0"/>
                      <a:pt x="30" y="61"/>
                      <a:pt x="0" y="152"/>
                    </a:cubicBezTo>
                    <a:cubicBezTo>
                      <a:pt x="0" y="243"/>
                      <a:pt x="61" y="365"/>
                      <a:pt x="152" y="365"/>
                    </a:cubicBezTo>
                    <a:cubicBezTo>
                      <a:pt x="174" y="370"/>
                      <a:pt x="194" y="373"/>
                      <a:pt x="213" y="373"/>
                    </a:cubicBezTo>
                    <a:cubicBezTo>
                      <a:pt x="303" y="373"/>
                      <a:pt x="365" y="318"/>
                      <a:pt x="365" y="243"/>
                    </a:cubicBezTo>
                    <a:cubicBezTo>
                      <a:pt x="395" y="122"/>
                      <a:pt x="334" y="30"/>
                      <a:pt x="24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2" name="Google Shape;4722;p31"/>
              <p:cNvSpPr/>
              <p:nvPr/>
            </p:nvSpPr>
            <p:spPr>
              <a:xfrm>
                <a:off x="-22043550" y="-6847825"/>
                <a:ext cx="9150" cy="9150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5" y="274"/>
                      <a:pt x="365" y="183"/>
                    </a:cubicBezTo>
                    <a:cubicBezTo>
                      <a:pt x="365" y="61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3" name="Google Shape;4723;p31"/>
              <p:cNvSpPr/>
              <p:nvPr/>
            </p:nvSpPr>
            <p:spPr>
              <a:xfrm>
                <a:off x="-21042775" y="-6586425"/>
                <a:ext cx="16750" cy="16750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17"/>
                      <a:pt x="670" y="335"/>
                    </a:cubicBezTo>
                    <a:cubicBezTo>
                      <a:pt x="670" y="153"/>
                      <a:pt x="518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4" name="Google Shape;4724;p31"/>
              <p:cNvSpPr/>
              <p:nvPr/>
            </p:nvSpPr>
            <p:spPr>
              <a:xfrm>
                <a:off x="-20818600" y="-7155575"/>
                <a:ext cx="16750" cy="16750"/>
              </a:xfrm>
              <a:custGeom>
                <a:rect b="b" l="l" r="r" t="t"/>
                <a:pathLst>
                  <a:path extrusionOk="0" h="670" w="670">
                    <a:moveTo>
                      <a:pt x="335" y="0"/>
                    </a:moveTo>
                    <a:cubicBezTo>
                      <a:pt x="153" y="0"/>
                      <a:pt x="1" y="15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5" name="Google Shape;4725;p31"/>
              <p:cNvSpPr/>
              <p:nvPr/>
            </p:nvSpPr>
            <p:spPr>
              <a:xfrm>
                <a:off x="-20653700" y="-6894175"/>
                <a:ext cx="9150" cy="9150"/>
              </a:xfrm>
              <a:custGeom>
                <a:rect b="b" l="l" r="r" t="t"/>
                <a:pathLst>
                  <a:path extrusionOk="0" h="366" w="366">
                    <a:moveTo>
                      <a:pt x="183" y="0"/>
                    </a:moveTo>
                    <a:cubicBezTo>
                      <a:pt x="92" y="0"/>
                      <a:pt x="0" y="92"/>
                      <a:pt x="0" y="183"/>
                    </a:cubicBezTo>
                    <a:cubicBezTo>
                      <a:pt x="0" y="304"/>
                      <a:pt x="92" y="365"/>
                      <a:pt x="183" y="365"/>
                    </a:cubicBezTo>
                    <a:cubicBezTo>
                      <a:pt x="304" y="365"/>
                      <a:pt x="365" y="304"/>
                      <a:pt x="365" y="183"/>
                    </a:cubicBezTo>
                    <a:cubicBezTo>
                      <a:pt x="365" y="92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6" name="Google Shape;4726;p31"/>
              <p:cNvSpPr/>
              <p:nvPr/>
            </p:nvSpPr>
            <p:spPr>
              <a:xfrm>
                <a:off x="-20556425" y="-6995250"/>
                <a:ext cx="9900" cy="9350"/>
              </a:xfrm>
              <a:custGeom>
                <a:rect b="b" l="l" r="r" t="t"/>
                <a:pathLst>
                  <a:path extrusionOk="0" h="374" w="396">
                    <a:moveTo>
                      <a:pt x="243" y="1"/>
                    </a:moveTo>
                    <a:cubicBezTo>
                      <a:pt x="122" y="1"/>
                      <a:pt x="30" y="62"/>
                      <a:pt x="0" y="153"/>
                    </a:cubicBezTo>
                    <a:cubicBezTo>
                      <a:pt x="0" y="244"/>
                      <a:pt x="61" y="366"/>
                      <a:pt x="152" y="366"/>
                    </a:cubicBezTo>
                    <a:cubicBezTo>
                      <a:pt x="168" y="371"/>
                      <a:pt x="185" y="374"/>
                      <a:pt x="202" y="374"/>
                    </a:cubicBezTo>
                    <a:cubicBezTo>
                      <a:pt x="282" y="374"/>
                      <a:pt x="365" y="319"/>
                      <a:pt x="365" y="244"/>
                    </a:cubicBezTo>
                    <a:cubicBezTo>
                      <a:pt x="395" y="122"/>
                      <a:pt x="334" y="31"/>
                      <a:pt x="24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7" name="Google Shape;4727;p31"/>
              <p:cNvSpPr/>
              <p:nvPr/>
            </p:nvSpPr>
            <p:spPr>
              <a:xfrm>
                <a:off x="-20594425" y="-4720900"/>
                <a:ext cx="9125" cy="9150"/>
              </a:xfrm>
              <a:custGeom>
                <a:rect b="b" l="l" r="r" t="t"/>
                <a:pathLst>
                  <a:path extrusionOk="0" h="366" w="365">
                    <a:moveTo>
                      <a:pt x="183" y="1"/>
                    </a:moveTo>
                    <a:cubicBezTo>
                      <a:pt x="61" y="1"/>
                      <a:pt x="0" y="62"/>
                      <a:pt x="0" y="183"/>
                    </a:cubicBezTo>
                    <a:cubicBezTo>
                      <a:pt x="0" y="274"/>
                      <a:pt x="61" y="366"/>
                      <a:pt x="183" y="366"/>
                    </a:cubicBezTo>
                    <a:cubicBezTo>
                      <a:pt x="274" y="366"/>
                      <a:pt x="365" y="274"/>
                      <a:pt x="365" y="183"/>
                    </a:cubicBezTo>
                    <a:cubicBezTo>
                      <a:pt x="365" y="6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8" name="Google Shape;4728;p31"/>
              <p:cNvSpPr/>
              <p:nvPr/>
            </p:nvSpPr>
            <p:spPr>
              <a:xfrm>
                <a:off x="-20296550" y="-4609950"/>
                <a:ext cx="9150" cy="9150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0" y="61"/>
                      <a:pt x="0" y="183"/>
                    </a:cubicBezTo>
                    <a:cubicBezTo>
                      <a:pt x="0" y="274"/>
                      <a:pt x="92" y="365"/>
                      <a:pt x="183" y="365"/>
                    </a:cubicBezTo>
                    <a:cubicBezTo>
                      <a:pt x="274" y="365"/>
                      <a:pt x="365" y="274"/>
                      <a:pt x="365" y="183"/>
                    </a:cubicBezTo>
                    <a:cubicBezTo>
                      <a:pt x="365" y="61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9" name="Google Shape;4729;p31"/>
              <p:cNvSpPr/>
              <p:nvPr/>
            </p:nvSpPr>
            <p:spPr>
              <a:xfrm>
                <a:off x="-19756275" y="-5307525"/>
                <a:ext cx="9900" cy="9150"/>
              </a:xfrm>
              <a:custGeom>
                <a:rect b="b" l="l" r="r" t="t"/>
                <a:pathLst>
                  <a:path extrusionOk="0" h="366" w="396">
                    <a:moveTo>
                      <a:pt x="21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213" y="365"/>
                    </a:cubicBezTo>
                    <a:cubicBezTo>
                      <a:pt x="305" y="365"/>
                      <a:pt x="396" y="274"/>
                      <a:pt x="396" y="183"/>
                    </a:cubicBezTo>
                    <a:cubicBezTo>
                      <a:pt x="396" y="61"/>
                      <a:pt x="305" y="0"/>
                      <a:pt x="21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0" name="Google Shape;4730;p31"/>
              <p:cNvSpPr/>
              <p:nvPr/>
            </p:nvSpPr>
            <p:spPr>
              <a:xfrm>
                <a:off x="-20921950" y="-4634275"/>
                <a:ext cx="9150" cy="9150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1" y="62"/>
                      <a:pt x="1" y="183"/>
                    </a:cubicBezTo>
                    <a:cubicBezTo>
                      <a:pt x="1" y="274"/>
                      <a:pt x="92" y="366"/>
                      <a:pt x="183" y="366"/>
                    </a:cubicBezTo>
                    <a:cubicBezTo>
                      <a:pt x="305" y="366"/>
                      <a:pt x="365" y="274"/>
                      <a:pt x="365" y="183"/>
                    </a:cubicBezTo>
                    <a:cubicBezTo>
                      <a:pt x="365" y="6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1" name="Google Shape;4731;p31"/>
              <p:cNvSpPr/>
              <p:nvPr/>
            </p:nvSpPr>
            <p:spPr>
              <a:xfrm>
                <a:off x="-22329275" y="-4673025"/>
                <a:ext cx="9150" cy="9150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65"/>
                      <a:pt x="183" y="365"/>
                    </a:cubicBezTo>
                    <a:cubicBezTo>
                      <a:pt x="274" y="365"/>
                      <a:pt x="366" y="305"/>
                      <a:pt x="366" y="183"/>
                    </a:cubicBezTo>
                    <a:cubicBezTo>
                      <a:pt x="366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2" name="Google Shape;4732;p31"/>
              <p:cNvSpPr/>
              <p:nvPr/>
            </p:nvSpPr>
            <p:spPr>
              <a:xfrm>
                <a:off x="-22737325" y="-4126650"/>
                <a:ext cx="9150" cy="9125"/>
              </a:xfrm>
              <a:custGeom>
                <a:rect b="b" l="l" r="r" t="t"/>
                <a:pathLst>
                  <a:path extrusionOk="0" h="365" w="366">
                    <a:moveTo>
                      <a:pt x="183" y="0"/>
                    </a:moveTo>
                    <a:cubicBezTo>
                      <a:pt x="92" y="0"/>
                      <a:pt x="0" y="91"/>
                      <a:pt x="0" y="183"/>
                    </a:cubicBezTo>
                    <a:cubicBezTo>
                      <a:pt x="0" y="274"/>
                      <a:pt x="92" y="365"/>
                      <a:pt x="183" y="365"/>
                    </a:cubicBezTo>
                    <a:cubicBezTo>
                      <a:pt x="304" y="365"/>
                      <a:pt x="365" y="274"/>
                      <a:pt x="365" y="183"/>
                    </a:cubicBezTo>
                    <a:cubicBezTo>
                      <a:pt x="365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3" name="Google Shape;4733;p31"/>
              <p:cNvSpPr/>
              <p:nvPr/>
            </p:nvSpPr>
            <p:spPr>
              <a:xfrm>
                <a:off x="-21983525" y="-4701900"/>
                <a:ext cx="9150" cy="9150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62" y="1"/>
                      <a:pt x="1" y="92"/>
                      <a:pt x="1" y="183"/>
                    </a:cubicBezTo>
                    <a:cubicBezTo>
                      <a:pt x="1" y="274"/>
                      <a:pt x="62" y="365"/>
                      <a:pt x="183" y="365"/>
                    </a:cubicBezTo>
                    <a:cubicBezTo>
                      <a:pt x="274" y="365"/>
                      <a:pt x="366" y="274"/>
                      <a:pt x="366" y="183"/>
                    </a:cubicBezTo>
                    <a:cubicBezTo>
                      <a:pt x="366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4" name="Google Shape;4734;p31"/>
              <p:cNvSpPr/>
              <p:nvPr/>
            </p:nvSpPr>
            <p:spPr>
              <a:xfrm>
                <a:off x="-22311025" y="-4072700"/>
                <a:ext cx="9150" cy="9125"/>
              </a:xfrm>
              <a:custGeom>
                <a:rect b="b" l="l" r="r" t="t"/>
                <a:pathLst>
                  <a:path extrusionOk="0" h="365" w="366">
                    <a:moveTo>
                      <a:pt x="183" y="0"/>
                    </a:moveTo>
                    <a:cubicBezTo>
                      <a:pt x="92" y="0"/>
                      <a:pt x="0" y="61"/>
                      <a:pt x="0" y="183"/>
                    </a:cubicBezTo>
                    <a:cubicBezTo>
                      <a:pt x="0" y="274"/>
                      <a:pt x="92" y="365"/>
                      <a:pt x="183" y="365"/>
                    </a:cubicBezTo>
                    <a:cubicBezTo>
                      <a:pt x="274" y="365"/>
                      <a:pt x="365" y="274"/>
                      <a:pt x="365" y="183"/>
                    </a:cubicBezTo>
                    <a:cubicBezTo>
                      <a:pt x="365" y="6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5" name="Google Shape;4735;p31"/>
              <p:cNvSpPr/>
              <p:nvPr/>
            </p:nvSpPr>
            <p:spPr>
              <a:xfrm>
                <a:off x="-22538225" y="-4856900"/>
                <a:ext cx="16725" cy="16725"/>
              </a:xfrm>
              <a:custGeom>
                <a:rect b="b" l="l" r="r" t="t"/>
                <a:pathLst>
                  <a:path extrusionOk="0" h="669" w="669">
                    <a:moveTo>
                      <a:pt x="334" y="0"/>
                    </a:moveTo>
                    <a:cubicBezTo>
                      <a:pt x="152" y="0"/>
                      <a:pt x="0" y="152"/>
                      <a:pt x="0" y="334"/>
                    </a:cubicBezTo>
                    <a:cubicBezTo>
                      <a:pt x="0" y="517"/>
                      <a:pt x="152" y="669"/>
                      <a:pt x="334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52"/>
                      <a:pt x="517" y="0"/>
                      <a:pt x="334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6" name="Google Shape;4736;p31"/>
              <p:cNvSpPr/>
              <p:nvPr/>
            </p:nvSpPr>
            <p:spPr>
              <a:xfrm>
                <a:off x="-22618025" y="-5227750"/>
                <a:ext cx="16750" cy="16750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2" y="1"/>
                      <a:pt x="1" y="153"/>
                      <a:pt x="1" y="335"/>
                    </a:cubicBezTo>
                    <a:cubicBezTo>
                      <a:pt x="1" y="518"/>
                      <a:pt x="152" y="670"/>
                      <a:pt x="335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7" name="Google Shape;4737;p31"/>
              <p:cNvSpPr/>
              <p:nvPr/>
            </p:nvSpPr>
            <p:spPr>
              <a:xfrm>
                <a:off x="-25415200" y="-4900225"/>
                <a:ext cx="33475" cy="33450"/>
              </a:xfrm>
              <a:custGeom>
                <a:rect b="b" l="l" r="r" t="t"/>
                <a:pathLst>
                  <a:path extrusionOk="0" h="1338" w="1339">
                    <a:moveTo>
                      <a:pt x="670" y="0"/>
                    </a:moveTo>
                    <a:cubicBezTo>
                      <a:pt x="305" y="0"/>
                      <a:pt x="1" y="304"/>
                      <a:pt x="1" y="669"/>
                    </a:cubicBezTo>
                    <a:cubicBezTo>
                      <a:pt x="1" y="1034"/>
                      <a:pt x="305" y="1338"/>
                      <a:pt x="670" y="1338"/>
                    </a:cubicBezTo>
                    <a:cubicBezTo>
                      <a:pt x="1034" y="1338"/>
                      <a:pt x="1338" y="1034"/>
                      <a:pt x="1338" y="669"/>
                    </a:cubicBezTo>
                    <a:cubicBezTo>
                      <a:pt x="1338" y="304"/>
                      <a:pt x="1034" y="0"/>
                      <a:pt x="670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8" name="Google Shape;4738;p31"/>
              <p:cNvSpPr/>
              <p:nvPr/>
            </p:nvSpPr>
            <p:spPr>
              <a:xfrm>
                <a:off x="-26118850" y="-5014975"/>
                <a:ext cx="16750" cy="16750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2" y="1"/>
                      <a:pt x="1" y="122"/>
                      <a:pt x="1" y="335"/>
                    </a:cubicBezTo>
                    <a:cubicBezTo>
                      <a:pt x="1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22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9" name="Google Shape;4739;p31"/>
              <p:cNvSpPr/>
              <p:nvPr/>
            </p:nvSpPr>
            <p:spPr>
              <a:xfrm>
                <a:off x="-25026125" y="-4769525"/>
                <a:ext cx="16750" cy="16750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3" y="1"/>
                      <a:pt x="1" y="15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0" name="Google Shape;4740;p31"/>
              <p:cNvSpPr/>
              <p:nvPr/>
            </p:nvSpPr>
            <p:spPr>
              <a:xfrm>
                <a:off x="-26161400" y="-4334100"/>
                <a:ext cx="16750" cy="16725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2" y="0"/>
                      <a:pt x="0" y="152"/>
                      <a:pt x="0" y="335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1" name="Google Shape;4741;p31"/>
              <p:cNvSpPr/>
              <p:nvPr/>
            </p:nvSpPr>
            <p:spPr>
              <a:xfrm>
                <a:off x="-26374925" y="-3923775"/>
                <a:ext cx="16725" cy="16750"/>
              </a:xfrm>
              <a:custGeom>
                <a:rect b="b" l="l" r="r" t="t"/>
                <a:pathLst>
                  <a:path extrusionOk="0" h="670" w="669">
                    <a:moveTo>
                      <a:pt x="335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69"/>
                      <a:pt x="335" y="669"/>
                    </a:cubicBezTo>
                    <a:cubicBezTo>
                      <a:pt x="517" y="669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2" name="Google Shape;4742;p31"/>
              <p:cNvSpPr/>
              <p:nvPr/>
            </p:nvSpPr>
            <p:spPr>
              <a:xfrm>
                <a:off x="-25985875" y="-4232275"/>
                <a:ext cx="9150" cy="9900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62" y="0"/>
                      <a:pt x="1" y="91"/>
                      <a:pt x="1" y="213"/>
                    </a:cubicBezTo>
                    <a:cubicBezTo>
                      <a:pt x="1" y="304"/>
                      <a:pt x="62" y="395"/>
                      <a:pt x="183" y="395"/>
                    </a:cubicBezTo>
                    <a:cubicBezTo>
                      <a:pt x="274" y="395"/>
                      <a:pt x="366" y="304"/>
                      <a:pt x="366" y="213"/>
                    </a:cubicBezTo>
                    <a:cubicBezTo>
                      <a:pt x="366" y="9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3" name="Google Shape;4743;p31"/>
              <p:cNvSpPr/>
              <p:nvPr/>
            </p:nvSpPr>
            <p:spPr>
              <a:xfrm>
                <a:off x="-25730550" y="-4386550"/>
                <a:ext cx="9150" cy="9150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62" y="1"/>
                      <a:pt x="1" y="92"/>
                      <a:pt x="1" y="183"/>
                    </a:cubicBezTo>
                    <a:cubicBezTo>
                      <a:pt x="1" y="305"/>
                      <a:pt x="62" y="366"/>
                      <a:pt x="183" y="366"/>
                    </a:cubicBezTo>
                    <a:cubicBezTo>
                      <a:pt x="274" y="366"/>
                      <a:pt x="365" y="305"/>
                      <a:pt x="365" y="183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4" name="Google Shape;4744;p31"/>
              <p:cNvSpPr/>
              <p:nvPr/>
            </p:nvSpPr>
            <p:spPr>
              <a:xfrm>
                <a:off x="-25247250" y="-4747500"/>
                <a:ext cx="9900" cy="9925"/>
              </a:xfrm>
              <a:custGeom>
                <a:rect b="b" l="l" r="r" t="t"/>
                <a:pathLst>
                  <a:path extrusionOk="0" h="397" w="396">
                    <a:moveTo>
                      <a:pt x="183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305"/>
                      <a:pt x="92" y="396"/>
                      <a:pt x="183" y="396"/>
                    </a:cubicBezTo>
                    <a:cubicBezTo>
                      <a:pt x="304" y="396"/>
                      <a:pt x="396" y="305"/>
                      <a:pt x="396" y="183"/>
                    </a:cubicBezTo>
                    <a:cubicBezTo>
                      <a:pt x="396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5" name="Google Shape;4745;p31"/>
              <p:cNvSpPr/>
              <p:nvPr/>
            </p:nvSpPr>
            <p:spPr>
              <a:xfrm>
                <a:off x="-25330850" y="-5021050"/>
                <a:ext cx="9150" cy="9150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62" y="1"/>
                      <a:pt x="1" y="92"/>
                      <a:pt x="1" y="183"/>
                    </a:cubicBezTo>
                    <a:cubicBezTo>
                      <a:pt x="1" y="305"/>
                      <a:pt x="62" y="365"/>
                      <a:pt x="183" y="365"/>
                    </a:cubicBezTo>
                    <a:cubicBezTo>
                      <a:pt x="274" y="365"/>
                      <a:pt x="366" y="305"/>
                      <a:pt x="366" y="183"/>
                    </a:cubicBezTo>
                    <a:cubicBezTo>
                      <a:pt x="366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6" name="Google Shape;4746;p31"/>
              <p:cNvSpPr/>
              <p:nvPr/>
            </p:nvSpPr>
            <p:spPr>
              <a:xfrm>
                <a:off x="-25757150" y="-4084875"/>
                <a:ext cx="9150" cy="9150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62" y="1"/>
                      <a:pt x="1" y="92"/>
                      <a:pt x="1" y="183"/>
                    </a:cubicBezTo>
                    <a:cubicBezTo>
                      <a:pt x="1" y="274"/>
                      <a:pt x="62" y="366"/>
                      <a:pt x="183" y="366"/>
                    </a:cubicBezTo>
                    <a:cubicBezTo>
                      <a:pt x="274" y="366"/>
                      <a:pt x="366" y="274"/>
                      <a:pt x="366" y="183"/>
                    </a:cubicBezTo>
                    <a:cubicBezTo>
                      <a:pt x="366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7" name="Google Shape;4747;p31"/>
              <p:cNvSpPr/>
              <p:nvPr/>
            </p:nvSpPr>
            <p:spPr>
              <a:xfrm>
                <a:off x="-25910650" y="-3624375"/>
                <a:ext cx="9150" cy="9150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274" y="365"/>
                      <a:pt x="366" y="274"/>
                      <a:pt x="366" y="183"/>
                    </a:cubicBezTo>
                    <a:cubicBezTo>
                      <a:pt x="366" y="61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8" name="Google Shape;4748;p31"/>
              <p:cNvSpPr/>
              <p:nvPr/>
            </p:nvSpPr>
            <p:spPr>
              <a:xfrm>
                <a:off x="-25360475" y="-3878175"/>
                <a:ext cx="9900" cy="9150"/>
              </a:xfrm>
              <a:custGeom>
                <a:rect b="b" l="l" r="r" t="t"/>
                <a:pathLst>
                  <a:path extrusionOk="0" h="366" w="396">
                    <a:moveTo>
                      <a:pt x="183" y="1"/>
                    </a:moveTo>
                    <a:cubicBezTo>
                      <a:pt x="92" y="1"/>
                      <a:pt x="0" y="61"/>
                      <a:pt x="0" y="183"/>
                    </a:cubicBezTo>
                    <a:cubicBezTo>
                      <a:pt x="0" y="274"/>
                      <a:pt x="92" y="365"/>
                      <a:pt x="183" y="365"/>
                    </a:cubicBezTo>
                    <a:cubicBezTo>
                      <a:pt x="304" y="365"/>
                      <a:pt x="396" y="274"/>
                      <a:pt x="396" y="183"/>
                    </a:cubicBezTo>
                    <a:cubicBezTo>
                      <a:pt x="396" y="61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9" name="Google Shape;4749;p31"/>
              <p:cNvSpPr/>
              <p:nvPr/>
            </p:nvSpPr>
            <p:spPr>
              <a:xfrm>
                <a:off x="-25889350" y="-4332775"/>
                <a:ext cx="10650" cy="9475"/>
              </a:xfrm>
              <a:custGeom>
                <a:rect b="b" l="l" r="r" t="t"/>
                <a:pathLst>
                  <a:path extrusionOk="0" h="379" w="426">
                    <a:moveTo>
                      <a:pt x="197" y="0"/>
                    </a:moveTo>
                    <a:cubicBezTo>
                      <a:pt x="122" y="0"/>
                      <a:pt x="56" y="59"/>
                      <a:pt x="30" y="160"/>
                    </a:cubicBezTo>
                    <a:cubicBezTo>
                      <a:pt x="0" y="251"/>
                      <a:pt x="61" y="342"/>
                      <a:pt x="182" y="373"/>
                    </a:cubicBezTo>
                    <a:cubicBezTo>
                      <a:pt x="195" y="377"/>
                      <a:pt x="207" y="379"/>
                      <a:pt x="219" y="379"/>
                    </a:cubicBezTo>
                    <a:cubicBezTo>
                      <a:pt x="297" y="379"/>
                      <a:pt x="369" y="300"/>
                      <a:pt x="395" y="221"/>
                    </a:cubicBezTo>
                    <a:cubicBezTo>
                      <a:pt x="426" y="130"/>
                      <a:pt x="334" y="38"/>
                      <a:pt x="243" y="8"/>
                    </a:cubicBezTo>
                    <a:cubicBezTo>
                      <a:pt x="228" y="3"/>
                      <a:pt x="212" y="0"/>
                      <a:pt x="197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0" name="Google Shape;4750;p31"/>
              <p:cNvSpPr/>
              <p:nvPr/>
            </p:nvSpPr>
            <p:spPr>
              <a:xfrm>
                <a:off x="-26010950" y="-3656275"/>
                <a:ext cx="9150" cy="9900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92" y="0"/>
                      <a:pt x="1" y="91"/>
                      <a:pt x="1" y="213"/>
                    </a:cubicBezTo>
                    <a:cubicBezTo>
                      <a:pt x="1" y="304"/>
                      <a:pt x="92" y="395"/>
                      <a:pt x="183" y="395"/>
                    </a:cubicBezTo>
                    <a:cubicBezTo>
                      <a:pt x="274" y="395"/>
                      <a:pt x="365" y="304"/>
                      <a:pt x="365" y="213"/>
                    </a:cubicBezTo>
                    <a:cubicBezTo>
                      <a:pt x="365" y="9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1" name="Google Shape;4751;p31"/>
              <p:cNvSpPr/>
              <p:nvPr/>
            </p:nvSpPr>
            <p:spPr>
              <a:xfrm>
                <a:off x="-26172800" y="-4729250"/>
                <a:ext cx="9900" cy="9150"/>
              </a:xfrm>
              <a:custGeom>
                <a:rect b="b" l="l" r="r" t="t"/>
                <a:pathLst>
                  <a:path extrusionOk="0" h="366" w="396">
                    <a:moveTo>
                      <a:pt x="213" y="0"/>
                    </a:moveTo>
                    <a:cubicBezTo>
                      <a:pt x="92" y="0"/>
                      <a:pt x="0" y="92"/>
                      <a:pt x="0" y="183"/>
                    </a:cubicBezTo>
                    <a:cubicBezTo>
                      <a:pt x="0" y="274"/>
                      <a:pt x="92" y="365"/>
                      <a:pt x="213" y="365"/>
                    </a:cubicBezTo>
                    <a:cubicBezTo>
                      <a:pt x="304" y="365"/>
                      <a:pt x="396" y="274"/>
                      <a:pt x="396" y="183"/>
                    </a:cubicBezTo>
                    <a:cubicBezTo>
                      <a:pt x="396" y="92"/>
                      <a:pt x="304" y="0"/>
                      <a:pt x="21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2" name="Google Shape;4752;p31"/>
              <p:cNvSpPr/>
              <p:nvPr/>
            </p:nvSpPr>
            <p:spPr>
              <a:xfrm>
                <a:off x="-25874925" y="-4618300"/>
                <a:ext cx="9900" cy="9125"/>
              </a:xfrm>
              <a:custGeom>
                <a:rect b="b" l="l" r="r" t="t"/>
                <a:pathLst>
                  <a:path extrusionOk="0" h="365" w="396">
                    <a:moveTo>
                      <a:pt x="21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213" y="365"/>
                    </a:cubicBezTo>
                    <a:cubicBezTo>
                      <a:pt x="304" y="365"/>
                      <a:pt x="396" y="274"/>
                      <a:pt x="396" y="183"/>
                    </a:cubicBezTo>
                    <a:cubicBezTo>
                      <a:pt x="396" y="61"/>
                      <a:pt x="304" y="0"/>
                      <a:pt x="21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3" name="Google Shape;4753;p31"/>
              <p:cNvSpPr/>
              <p:nvPr/>
            </p:nvSpPr>
            <p:spPr>
              <a:xfrm>
                <a:off x="-25189500" y="-5108425"/>
                <a:ext cx="9900" cy="9125"/>
              </a:xfrm>
              <a:custGeom>
                <a:rect b="b" l="l" r="r" t="t"/>
                <a:pathLst>
                  <a:path extrusionOk="0" h="365" w="396">
                    <a:moveTo>
                      <a:pt x="213" y="0"/>
                    </a:moveTo>
                    <a:cubicBezTo>
                      <a:pt x="92" y="0"/>
                      <a:pt x="0" y="91"/>
                      <a:pt x="0" y="182"/>
                    </a:cubicBezTo>
                    <a:cubicBezTo>
                      <a:pt x="0" y="304"/>
                      <a:pt x="92" y="365"/>
                      <a:pt x="213" y="365"/>
                    </a:cubicBezTo>
                    <a:cubicBezTo>
                      <a:pt x="304" y="365"/>
                      <a:pt x="396" y="304"/>
                      <a:pt x="396" y="182"/>
                    </a:cubicBezTo>
                    <a:cubicBezTo>
                      <a:pt x="396" y="91"/>
                      <a:pt x="304" y="0"/>
                      <a:pt x="21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4" name="Google Shape;4754;p31"/>
              <p:cNvSpPr/>
              <p:nvPr/>
            </p:nvSpPr>
            <p:spPr>
              <a:xfrm>
                <a:off x="-20324675" y="-4034700"/>
                <a:ext cx="16750" cy="16725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3" y="0"/>
                      <a:pt x="1" y="152"/>
                      <a:pt x="1" y="334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47"/>
                      <a:pt x="669" y="334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5" name="Google Shape;4755;p31"/>
              <p:cNvSpPr/>
              <p:nvPr/>
            </p:nvSpPr>
            <p:spPr>
              <a:xfrm>
                <a:off x="-20927275" y="-4079550"/>
                <a:ext cx="16750" cy="16750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17"/>
                      <a:pt x="670" y="335"/>
                    </a:cubicBezTo>
                    <a:cubicBezTo>
                      <a:pt x="670" y="153"/>
                      <a:pt x="518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6" name="Google Shape;4756;p31"/>
              <p:cNvSpPr/>
              <p:nvPr/>
            </p:nvSpPr>
            <p:spPr>
              <a:xfrm>
                <a:off x="-20820875" y="-3793175"/>
                <a:ext cx="16750" cy="16100"/>
              </a:xfrm>
              <a:custGeom>
                <a:rect b="b" l="l" r="r" t="t"/>
                <a:pathLst>
                  <a:path extrusionOk="0" h="644" w="670">
                    <a:moveTo>
                      <a:pt x="381" y="1"/>
                    </a:moveTo>
                    <a:cubicBezTo>
                      <a:pt x="366" y="1"/>
                      <a:pt x="350" y="2"/>
                      <a:pt x="335" y="5"/>
                    </a:cubicBezTo>
                    <a:cubicBezTo>
                      <a:pt x="152" y="5"/>
                      <a:pt x="0" y="126"/>
                      <a:pt x="0" y="339"/>
                    </a:cubicBezTo>
                    <a:cubicBezTo>
                      <a:pt x="0" y="491"/>
                      <a:pt x="152" y="643"/>
                      <a:pt x="335" y="643"/>
                    </a:cubicBezTo>
                    <a:cubicBezTo>
                      <a:pt x="517" y="643"/>
                      <a:pt x="669" y="522"/>
                      <a:pt x="669" y="339"/>
                    </a:cubicBezTo>
                    <a:cubicBezTo>
                      <a:pt x="669" y="145"/>
                      <a:pt x="542" y="1"/>
                      <a:pt x="381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7" name="Google Shape;4757;p31"/>
              <p:cNvSpPr/>
              <p:nvPr/>
            </p:nvSpPr>
            <p:spPr>
              <a:xfrm>
                <a:off x="-20752500" y="-3976950"/>
                <a:ext cx="9150" cy="9125"/>
              </a:xfrm>
              <a:custGeom>
                <a:rect b="b" l="l" r="r" t="t"/>
                <a:pathLst>
                  <a:path extrusionOk="0" h="365" w="366">
                    <a:moveTo>
                      <a:pt x="183" y="0"/>
                    </a:moveTo>
                    <a:cubicBezTo>
                      <a:pt x="92" y="0"/>
                      <a:pt x="1" y="61"/>
                      <a:pt x="1" y="182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6" y="274"/>
                      <a:pt x="366" y="182"/>
                    </a:cubicBezTo>
                    <a:cubicBezTo>
                      <a:pt x="366" y="6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8" name="Google Shape;4758;p31"/>
              <p:cNvSpPr/>
              <p:nvPr/>
            </p:nvSpPr>
            <p:spPr>
              <a:xfrm>
                <a:off x="-25766250" y="-3832575"/>
                <a:ext cx="16725" cy="16725"/>
              </a:xfrm>
              <a:custGeom>
                <a:rect b="b" l="l" r="r" t="t"/>
                <a:pathLst>
                  <a:path extrusionOk="0" h="669" w="669">
                    <a:moveTo>
                      <a:pt x="334" y="0"/>
                    </a:moveTo>
                    <a:cubicBezTo>
                      <a:pt x="152" y="0"/>
                      <a:pt x="0" y="152"/>
                      <a:pt x="0" y="335"/>
                    </a:cubicBezTo>
                    <a:cubicBezTo>
                      <a:pt x="0" y="517"/>
                      <a:pt x="152" y="669"/>
                      <a:pt x="334" y="669"/>
                    </a:cubicBezTo>
                    <a:cubicBezTo>
                      <a:pt x="547" y="669"/>
                      <a:pt x="669" y="517"/>
                      <a:pt x="669" y="335"/>
                    </a:cubicBezTo>
                    <a:cubicBezTo>
                      <a:pt x="669" y="152"/>
                      <a:pt x="547" y="0"/>
                      <a:pt x="334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9" name="Google Shape;4759;p31"/>
              <p:cNvSpPr/>
              <p:nvPr/>
            </p:nvSpPr>
            <p:spPr>
              <a:xfrm>
                <a:off x="-24796625" y="-3594725"/>
                <a:ext cx="9125" cy="9125"/>
              </a:xfrm>
              <a:custGeom>
                <a:rect b="b" l="l" r="r" t="t"/>
                <a:pathLst>
                  <a:path extrusionOk="0" h="365" w="365">
                    <a:moveTo>
                      <a:pt x="182" y="0"/>
                    </a:moveTo>
                    <a:cubicBezTo>
                      <a:pt x="91" y="0"/>
                      <a:pt x="0" y="61"/>
                      <a:pt x="0" y="182"/>
                    </a:cubicBezTo>
                    <a:cubicBezTo>
                      <a:pt x="0" y="274"/>
                      <a:pt x="91" y="365"/>
                      <a:pt x="182" y="365"/>
                    </a:cubicBezTo>
                    <a:cubicBezTo>
                      <a:pt x="304" y="365"/>
                      <a:pt x="365" y="274"/>
                      <a:pt x="365" y="182"/>
                    </a:cubicBezTo>
                    <a:cubicBezTo>
                      <a:pt x="365" y="61"/>
                      <a:pt x="304" y="0"/>
                      <a:pt x="182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0" name="Google Shape;4760;p31"/>
              <p:cNvSpPr/>
              <p:nvPr/>
            </p:nvSpPr>
            <p:spPr>
              <a:xfrm>
                <a:off x="-25374150" y="-3488550"/>
                <a:ext cx="9900" cy="9350"/>
              </a:xfrm>
              <a:custGeom>
                <a:rect b="b" l="l" r="r" t="t"/>
                <a:pathLst>
                  <a:path extrusionOk="0" h="374" w="396">
                    <a:moveTo>
                      <a:pt x="193" y="1"/>
                    </a:moveTo>
                    <a:cubicBezTo>
                      <a:pt x="113" y="1"/>
                      <a:pt x="31" y="55"/>
                      <a:pt x="31" y="130"/>
                    </a:cubicBezTo>
                    <a:cubicBezTo>
                      <a:pt x="0" y="252"/>
                      <a:pt x="61" y="343"/>
                      <a:pt x="183" y="373"/>
                    </a:cubicBezTo>
                    <a:cubicBezTo>
                      <a:pt x="274" y="373"/>
                      <a:pt x="365" y="312"/>
                      <a:pt x="395" y="221"/>
                    </a:cubicBezTo>
                    <a:cubicBezTo>
                      <a:pt x="395" y="130"/>
                      <a:pt x="335" y="8"/>
                      <a:pt x="243" y="8"/>
                    </a:cubicBezTo>
                    <a:cubicBezTo>
                      <a:pt x="227" y="3"/>
                      <a:pt x="21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1" name="Google Shape;4761;p31"/>
              <p:cNvSpPr/>
              <p:nvPr/>
            </p:nvSpPr>
            <p:spPr>
              <a:xfrm>
                <a:off x="-25322475" y="-3683650"/>
                <a:ext cx="9900" cy="9150"/>
              </a:xfrm>
              <a:custGeom>
                <a:rect b="b" l="l" r="r" t="t"/>
                <a:pathLst>
                  <a:path extrusionOk="0" h="366" w="396">
                    <a:moveTo>
                      <a:pt x="213" y="1"/>
                    </a:moveTo>
                    <a:cubicBezTo>
                      <a:pt x="91" y="1"/>
                      <a:pt x="0" y="92"/>
                      <a:pt x="0" y="183"/>
                    </a:cubicBezTo>
                    <a:cubicBezTo>
                      <a:pt x="0" y="305"/>
                      <a:pt x="91" y="366"/>
                      <a:pt x="213" y="366"/>
                    </a:cubicBezTo>
                    <a:cubicBezTo>
                      <a:pt x="304" y="366"/>
                      <a:pt x="395" y="305"/>
                      <a:pt x="395" y="183"/>
                    </a:cubicBezTo>
                    <a:cubicBezTo>
                      <a:pt x="395" y="92"/>
                      <a:pt x="304" y="1"/>
                      <a:pt x="21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2" name="Google Shape;4762;p31"/>
              <p:cNvSpPr/>
              <p:nvPr/>
            </p:nvSpPr>
            <p:spPr>
              <a:xfrm>
                <a:off x="-24928850" y="-3560550"/>
                <a:ext cx="9900" cy="9150"/>
              </a:xfrm>
              <a:custGeom>
                <a:rect b="b" l="l" r="r" t="t"/>
                <a:pathLst>
                  <a:path extrusionOk="0" h="366" w="396">
                    <a:moveTo>
                      <a:pt x="213" y="1"/>
                    </a:moveTo>
                    <a:cubicBezTo>
                      <a:pt x="91" y="1"/>
                      <a:pt x="0" y="62"/>
                      <a:pt x="0" y="183"/>
                    </a:cubicBezTo>
                    <a:cubicBezTo>
                      <a:pt x="0" y="274"/>
                      <a:pt x="91" y="366"/>
                      <a:pt x="213" y="366"/>
                    </a:cubicBezTo>
                    <a:cubicBezTo>
                      <a:pt x="304" y="366"/>
                      <a:pt x="395" y="274"/>
                      <a:pt x="395" y="183"/>
                    </a:cubicBezTo>
                    <a:cubicBezTo>
                      <a:pt x="395" y="62"/>
                      <a:pt x="304" y="1"/>
                      <a:pt x="21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3" name="Google Shape;4763;p31"/>
              <p:cNvSpPr/>
              <p:nvPr/>
            </p:nvSpPr>
            <p:spPr>
              <a:xfrm>
                <a:off x="-24709250" y="-3530150"/>
                <a:ext cx="16750" cy="16750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4" name="Google Shape;4764;p31"/>
              <p:cNvSpPr/>
              <p:nvPr/>
            </p:nvSpPr>
            <p:spPr>
              <a:xfrm>
                <a:off x="-23972925" y="-3495200"/>
                <a:ext cx="16750" cy="16750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18" y="670"/>
                      <a:pt x="670" y="518"/>
                      <a:pt x="670" y="335"/>
                    </a:cubicBezTo>
                    <a:cubicBezTo>
                      <a:pt x="670" y="153"/>
                      <a:pt x="518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5" name="Google Shape;4765;p31"/>
              <p:cNvSpPr/>
              <p:nvPr/>
            </p:nvSpPr>
            <p:spPr>
              <a:xfrm>
                <a:off x="-20497175" y="-4131975"/>
                <a:ext cx="9150" cy="9150"/>
              </a:xfrm>
              <a:custGeom>
                <a:rect b="b" l="l" r="r" t="t"/>
                <a:pathLst>
                  <a:path extrusionOk="0" h="366" w="366">
                    <a:moveTo>
                      <a:pt x="183" y="0"/>
                    </a:moveTo>
                    <a:cubicBezTo>
                      <a:pt x="92" y="0"/>
                      <a:pt x="1" y="92"/>
                      <a:pt x="1" y="183"/>
                    </a:cubicBezTo>
                    <a:cubicBezTo>
                      <a:pt x="1" y="304"/>
                      <a:pt x="92" y="365"/>
                      <a:pt x="183" y="365"/>
                    </a:cubicBezTo>
                    <a:cubicBezTo>
                      <a:pt x="305" y="365"/>
                      <a:pt x="366" y="304"/>
                      <a:pt x="366" y="183"/>
                    </a:cubicBezTo>
                    <a:cubicBezTo>
                      <a:pt x="366" y="92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6" name="Google Shape;4766;p31"/>
              <p:cNvSpPr/>
              <p:nvPr/>
            </p:nvSpPr>
            <p:spPr>
              <a:xfrm>
                <a:off x="-20602800" y="-4028625"/>
                <a:ext cx="9150" cy="9900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92" y="0"/>
                      <a:pt x="1" y="91"/>
                      <a:pt x="1" y="213"/>
                    </a:cubicBezTo>
                    <a:cubicBezTo>
                      <a:pt x="1" y="304"/>
                      <a:pt x="92" y="395"/>
                      <a:pt x="183" y="395"/>
                    </a:cubicBezTo>
                    <a:cubicBezTo>
                      <a:pt x="305" y="395"/>
                      <a:pt x="366" y="304"/>
                      <a:pt x="366" y="213"/>
                    </a:cubicBezTo>
                    <a:cubicBezTo>
                      <a:pt x="366" y="9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7" name="Google Shape;4767;p31"/>
              <p:cNvSpPr/>
              <p:nvPr/>
            </p:nvSpPr>
            <p:spPr>
              <a:xfrm>
                <a:off x="-20523750" y="-3830300"/>
                <a:ext cx="9125" cy="9150"/>
              </a:xfrm>
              <a:custGeom>
                <a:rect b="b" l="l" r="r" t="t"/>
                <a:pathLst>
                  <a:path extrusionOk="0" h="366" w="365">
                    <a:moveTo>
                      <a:pt x="182" y="0"/>
                    </a:moveTo>
                    <a:cubicBezTo>
                      <a:pt x="91" y="0"/>
                      <a:pt x="0" y="92"/>
                      <a:pt x="0" y="183"/>
                    </a:cubicBezTo>
                    <a:cubicBezTo>
                      <a:pt x="0" y="304"/>
                      <a:pt x="91" y="365"/>
                      <a:pt x="182" y="365"/>
                    </a:cubicBezTo>
                    <a:cubicBezTo>
                      <a:pt x="304" y="365"/>
                      <a:pt x="365" y="304"/>
                      <a:pt x="365" y="183"/>
                    </a:cubicBezTo>
                    <a:cubicBezTo>
                      <a:pt x="365" y="92"/>
                      <a:pt x="304" y="0"/>
                      <a:pt x="182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8" name="Google Shape;4768;p31"/>
              <p:cNvSpPr/>
              <p:nvPr/>
            </p:nvSpPr>
            <p:spPr>
              <a:xfrm>
                <a:off x="-19817825" y="-4134250"/>
                <a:ext cx="9150" cy="9125"/>
              </a:xfrm>
              <a:custGeom>
                <a:rect b="b" l="l" r="r" t="t"/>
                <a:pathLst>
                  <a:path extrusionOk="0" h="365" w="366">
                    <a:moveTo>
                      <a:pt x="18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5" y="274"/>
                      <a:pt x="365" y="183"/>
                    </a:cubicBezTo>
                    <a:cubicBezTo>
                      <a:pt x="365" y="6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9" name="Google Shape;4769;p31"/>
              <p:cNvSpPr/>
              <p:nvPr/>
            </p:nvSpPr>
            <p:spPr>
              <a:xfrm>
                <a:off x="-20216000" y="-3831050"/>
                <a:ext cx="9150" cy="9125"/>
              </a:xfrm>
              <a:custGeom>
                <a:rect b="b" l="l" r="r" t="t"/>
                <a:pathLst>
                  <a:path extrusionOk="0" h="365" w="366">
                    <a:moveTo>
                      <a:pt x="183" y="0"/>
                    </a:moveTo>
                    <a:cubicBezTo>
                      <a:pt x="61" y="0"/>
                      <a:pt x="0" y="61"/>
                      <a:pt x="0" y="182"/>
                    </a:cubicBezTo>
                    <a:cubicBezTo>
                      <a:pt x="0" y="274"/>
                      <a:pt x="61" y="365"/>
                      <a:pt x="183" y="365"/>
                    </a:cubicBezTo>
                    <a:cubicBezTo>
                      <a:pt x="274" y="365"/>
                      <a:pt x="365" y="274"/>
                      <a:pt x="365" y="182"/>
                    </a:cubicBezTo>
                    <a:cubicBezTo>
                      <a:pt x="365" y="6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0" name="Google Shape;4770;p31"/>
              <p:cNvSpPr/>
              <p:nvPr/>
            </p:nvSpPr>
            <p:spPr>
              <a:xfrm>
                <a:off x="-20660550" y="-3948075"/>
                <a:ext cx="9150" cy="9125"/>
              </a:xfrm>
              <a:custGeom>
                <a:rect b="b" l="l" r="r" t="t"/>
                <a:pathLst>
                  <a:path extrusionOk="0" h="365" w="366">
                    <a:moveTo>
                      <a:pt x="183" y="0"/>
                    </a:moveTo>
                    <a:cubicBezTo>
                      <a:pt x="92" y="0"/>
                      <a:pt x="1" y="91"/>
                      <a:pt x="1" y="182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274" y="365"/>
                      <a:pt x="366" y="274"/>
                      <a:pt x="366" y="182"/>
                    </a:cubicBezTo>
                    <a:cubicBezTo>
                      <a:pt x="366" y="9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1" name="Google Shape;4771;p31"/>
              <p:cNvSpPr/>
              <p:nvPr/>
            </p:nvSpPr>
            <p:spPr>
              <a:xfrm>
                <a:off x="-21961475" y="-4283950"/>
                <a:ext cx="9150" cy="9900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92" y="0"/>
                      <a:pt x="0" y="91"/>
                      <a:pt x="0" y="213"/>
                    </a:cubicBezTo>
                    <a:cubicBezTo>
                      <a:pt x="0" y="304"/>
                      <a:pt x="92" y="395"/>
                      <a:pt x="183" y="395"/>
                    </a:cubicBezTo>
                    <a:cubicBezTo>
                      <a:pt x="304" y="395"/>
                      <a:pt x="365" y="304"/>
                      <a:pt x="365" y="213"/>
                    </a:cubicBezTo>
                    <a:cubicBezTo>
                      <a:pt x="365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2" name="Google Shape;4772;p31"/>
              <p:cNvSpPr/>
              <p:nvPr/>
            </p:nvSpPr>
            <p:spPr>
              <a:xfrm>
                <a:off x="-20655225" y="-4078225"/>
                <a:ext cx="9900" cy="9500"/>
              </a:xfrm>
              <a:custGeom>
                <a:rect b="b" l="l" r="r" t="t"/>
                <a:pathLst>
                  <a:path extrusionOk="0" h="380" w="396">
                    <a:moveTo>
                      <a:pt x="184" y="1"/>
                    </a:moveTo>
                    <a:cubicBezTo>
                      <a:pt x="93" y="1"/>
                      <a:pt x="26" y="60"/>
                      <a:pt x="1" y="160"/>
                    </a:cubicBezTo>
                    <a:cubicBezTo>
                      <a:pt x="1" y="252"/>
                      <a:pt x="61" y="343"/>
                      <a:pt x="153" y="373"/>
                    </a:cubicBezTo>
                    <a:cubicBezTo>
                      <a:pt x="165" y="377"/>
                      <a:pt x="178" y="379"/>
                      <a:pt x="191" y="379"/>
                    </a:cubicBezTo>
                    <a:cubicBezTo>
                      <a:pt x="274" y="379"/>
                      <a:pt x="365" y="300"/>
                      <a:pt x="365" y="221"/>
                    </a:cubicBezTo>
                    <a:cubicBezTo>
                      <a:pt x="396" y="130"/>
                      <a:pt x="335" y="8"/>
                      <a:pt x="244" y="8"/>
                    </a:cubicBezTo>
                    <a:cubicBezTo>
                      <a:pt x="223" y="3"/>
                      <a:pt x="203" y="1"/>
                      <a:pt x="184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3" name="Google Shape;4773;p31"/>
              <p:cNvSpPr/>
              <p:nvPr/>
            </p:nvSpPr>
            <p:spPr>
              <a:xfrm>
                <a:off x="-21906775" y="-4414650"/>
                <a:ext cx="9900" cy="9125"/>
              </a:xfrm>
              <a:custGeom>
                <a:rect b="b" l="l" r="r" t="t"/>
                <a:pathLst>
                  <a:path extrusionOk="0" h="365" w="396">
                    <a:moveTo>
                      <a:pt x="18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96" y="274"/>
                      <a:pt x="396" y="183"/>
                    </a:cubicBezTo>
                    <a:cubicBezTo>
                      <a:pt x="396" y="6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4" name="Google Shape;4774;p31"/>
              <p:cNvSpPr/>
              <p:nvPr/>
            </p:nvSpPr>
            <p:spPr>
              <a:xfrm>
                <a:off x="-19730425" y="-4641875"/>
                <a:ext cx="34200" cy="33475"/>
              </a:xfrm>
              <a:custGeom>
                <a:rect b="b" l="l" r="r" t="t"/>
                <a:pathLst>
                  <a:path extrusionOk="0" h="1339" w="1368">
                    <a:moveTo>
                      <a:pt x="69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38"/>
                      <a:pt x="699" y="1338"/>
                    </a:cubicBezTo>
                    <a:cubicBezTo>
                      <a:pt x="1064" y="1338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5" name="Google Shape;4775;p31"/>
              <p:cNvSpPr/>
              <p:nvPr/>
            </p:nvSpPr>
            <p:spPr>
              <a:xfrm>
                <a:off x="-19840625" y="-3619800"/>
                <a:ext cx="16750" cy="16725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3" y="0"/>
                      <a:pt x="1" y="152"/>
                      <a:pt x="1" y="334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17"/>
                      <a:pt x="670" y="334"/>
                    </a:cubicBezTo>
                    <a:cubicBezTo>
                      <a:pt x="670" y="152"/>
                      <a:pt x="518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6" name="Google Shape;4776;p31"/>
              <p:cNvSpPr/>
              <p:nvPr/>
            </p:nvSpPr>
            <p:spPr>
              <a:xfrm>
                <a:off x="-21795050" y="-4384250"/>
                <a:ext cx="33450" cy="33450"/>
              </a:xfrm>
              <a:custGeom>
                <a:rect b="b" l="l" r="r" t="t"/>
                <a:pathLst>
                  <a:path extrusionOk="0" h="1338" w="1338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34"/>
                      <a:pt x="304" y="1337"/>
                      <a:pt x="669" y="1337"/>
                    </a:cubicBezTo>
                    <a:cubicBezTo>
                      <a:pt x="1034" y="1337"/>
                      <a:pt x="1337" y="1034"/>
                      <a:pt x="1337" y="669"/>
                    </a:cubicBezTo>
                    <a:cubicBezTo>
                      <a:pt x="1337" y="304"/>
                      <a:pt x="1034" y="0"/>
                      <a:pt x="669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7" name="Google Shape;4777;p31"/>
              <p:cNvSpPr/>
              <p:nvPr/>
            </p:nvSpPr>
            <p:spPr>
              <a:xfrm>
                <a:off x="-20032100" y="-3779400"/>
                <a:ext cx="16725" cy="16750"/>
              </a:xfrm>
              <a:custGeom>
                <a:rect b="b" l="l" r="r" t="t"/>
                <a:pathLst>
                  <a:path extrusionOk="0" h="670" w="669">
                    <a:moveTo>
                      <a:pt x="334" y="1"/>
                    </a:moveTo>
                    <a:cubicBezTo>
                      <a:pt x="152" y="1"/>
                      <a:pt x="0" y="123"/>
                      <a:pt x="0" y="335"/>
                    </a:cubicBezTo>
                    <a:cubicBezTo>
                      <a:pt x="0" y="518"/>
                      <a:pt x="152" y="670"/>
                      <a:pt x="334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2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8" name="Google Shape;4778;p31"/>
              <p:cNvSpPr/>
              <p:nvPr/>
            </p:nvSpPr>
            <p:spPr>
              <a:xfrm>
                <a:off x="-21627125" y="-4231525"/>
                <a:ext cx="9150" cy="9150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65"/>
                      <a:pt x="183" y="365"/>
                    </a:cubicBezTo>
                    <a:cubicBezTo>
                      <a:pt x="304" y="365"/>
                      <a:pt x="365" y="305"/>
                      <a:pt x="365" y="183"/>
                    </a:cubicBezTo>
                    <a:cubicBezTo>
                      <a:pt x="36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9" name="Google Shape;4779;p31"/>
              <p:cNvSpPr/>
              <p:nvPr/>
            </p:nvSpPr>
            <p:spPr>
              <a:xfrm>
                <a:off x="-21710725" y="-4505075"/>
                <a:ext cx="9150" cy="9125"/>
              </a:xfrm>
              <a:custGeom>
                <a:rect b="b" l="l" r="r" t="t"/>
                <a:pathLst>
                  <a:path extrusionOk="0" h="365" w="366">
                    <a:moveTo>
                      <a:pt x="183" y="0"/>
                    </a:moveTo>
                    <a:cubicBezTo>
                      <a:pt x="62" y="0"/>
                      <a:pt x="1" y="91"/>
                      <a:pt x="1" y="183"/>
                    </a:cubicBezTo>
                    <a:cubicBezTo>
                      <a:pt x="1" y="274"/>
                      <a:pt x="62" y="365"/>
                      <a:pt x="183" y="365"/>
                    </a:cubicBezTo>
                    <a:cubicBezTo>
                      <a:pt x="275" y="365"/>
                      <a:pt x="366" y="274"/>
                      <a:pt x="366" y="183"/>
                    </a:cubicBezTo>
                    <a:cubicBezTo>
                      <a:pt x="366" y="91"/>
                      <a:pt x="27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0" name="Google Shape;4780;p31"/>
              <p:cNvSpPr/>
              <p:nvPr/>
            </p:nvSpPr>
            <p:spPr>
              <a:xfrm>
                <a:off x="-20440175" y="-3578775"/>
                <a:ext cx="9900" cy="9150"/>
              </a:xfrm>
              <a:custGeom>
                <a:rect b="b" l="l" r="r" t="t"/>
                <a:pathLst>
                  <a:path extrusionOk="0" h="366" w="396">
                    <a:moveTo>
                      <a:pt x="21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213" y="365"/>
                    </a:cubicBezTo>
                    <a:cubicBezTo>
                      <a:pt x="305" y="365"/>
                      <a:pt x="396" y="274"/>
                      <a:pt x="396" y="183"/>
                    </a:cubicBezTo>
                    <a:cubicBezTo>
                      <a:pt x="396" y="61"/>
                      <a:pt x="305" y="0"/>
                      <a:pt x="21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1" name="Google Shape;4781;p31"/>
              <p:cNvSpPr/>
              <p:nvPr/>
            </p:nvSpPr>
            <p:spPr>
              <a:xfrm>
                <a:off x="-25099825" y="-3980750"/>
                <a:ext cx="34200" cy="33450"/>
              </a:xfrm>
              <a:custGeom>
                <a:rect b="b" l="l" r="r" t="t"/>
                <a:pathLst>
                  <a:path extrusionOk="0" h="1338" w="1368">
                    <a:moveTo>
                      <a:pt x="69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99" y="1338"/>
                    </a:cubicBezTo>
                    <a:cubicBezTo>
                      <a:pt x="1064" y="1338"/>
                      <a:pt x="1368" y="1034"/>
                      <a:pt x="1368" y="669"/>
                    </a:cubicBezTo>
                    <a:cubicBezTo>
                      <a:pt x="1368" y="304"/>
                      <a:pt x="1064" y="0"/>
                      <a:pt x="699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2" name="Google Shape;4782;p31"/>
              <p:cNvSpPr/>
              <p:nvPr/>
            </p:nvSpPr>
            <p:spPr>
              <a:xfrm>
                <a:off x="-24907575" y="-4271800"/>
                <a:ext cx="16725" cy="16750"/>
              </a:xfrm>
              <a:custGeom>
                <a:rect b="b" l="l" r="r" t="t"/>
                <a:pathLst>
                  <a:path extrusionOk="0" h="670" w="669">
                    <a:moveTo>
                      <a:pt x="335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3" name="Google Shape;4783;p31"/>
              <p:cNvSpPr/>
              <p:nvPr/>
            </p:nvSpPr>
            <p:spPr>
              <a:xfrm>
                <a:off x="-25102125" y="-3581825"/>
                <a:ext cx="16750" cy="16750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69"/>
                      <a:pt x="335" y="669"/>
                    </a:cubicBezTo>
                    <a:cubicBezTo>
                      <a:pt x="518" y="669"/>
                      <a:pt x="670" y="518"/>
                      <a:pt x="670" y="335"/>
                    </a:cubicBezTo>
                    <a:cubicBezTo>
                      <a:pt x="670" y="153"/>
                      <a:pt x="518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4" name="Google Shape;4784;p31"/>
              <p:cNvSpPr/>
              <p:nvPr/>
            </p:nvSpPr>
            <p:spPr>
              <a:xfrm>
                <a:off x="-22899175" y="-4027875"/>
                <a:ext cx="16725" cy="16750"/>
              </a:xfrm>
              <a:custGeom>
                <a:rect b="b" l="l" r="r" t="t"/>
                <a:pathLst>
                  <a:path extrusionOk="0" h="670" w="669">
                    <a:moveTo>
                      <a:pt x="33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7"/>
                      <a:pt x="152" y="669"/>
                      <a:pt x="334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5" name="Google Shape;4785;p31"/>
              <p:cNvSpPr/>
              <p:nvPr/>
            </p:nvSpPr>
            <p:spPr>
              <a:xfrm>
                <a:off x="-24741925" y="-3932875"/>
                <a:ext cx="16750" cy="16725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2" y="0"/>
                      <a:pt x="1" y="152"/>
                      <a:pt x="1" y="334"/>
                    </a:cubicBezTo>
                    <a:cubicBezTo>
                      <a:pt x="1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6" name="Google Shape;4786;p31"/>
              <p:cNvSpPr/>
              <p:nvPr/>
            </p:nvSpPr>
            <p:spPr>
              <a:xfrm>
                <a:off x="-24352850" y="-4240650"/>
                <a:ext cx="9125" cy="9150"/>
              </a:xfrm>
              <a:custGeom>
                <a:rect b="b" l="l" r="r" t="t"/>
                <a:pathLst>
                  <a:path extrusionOk="0" h="366" w="365">
                    <a:moveTo>
                      <a:pt x="182" y="1"/>
                    </a:moveTo>
                    <a:cubicBezTo>
                      <a:pt x="91" y="1"/>
                      <a:pt x="0" y="62"/>
                      <a:pt x="0" y="183"/>
                    </a:cubicBezTo>
                    <a:cubicBezTo>
                      <a:pt x="0" y="274"/>
                      <a:pt x="91" y="366"/>
                      <a:pt x="182" y="366"/>
                    </a:cubicBezTo>
                    <a:cubicBezTo>
                      <a:pt x="274" y="366"/>
                      <a:pt x="365" y="274"/>
                      <a:pt x="365" y="183"/>
                    </a:cubicBezTo>
                    <a:cubicBezTo>
                      <a:pt x="365" y="62"/>
                      <a:pt x="274" y="1"/>
                      <a:pt x="182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7" name="Google Shape;4787;p31"/>
              <p:cNvSpPr/>
              <p:nvPr/>
            </p:nvSpPr>
            <p:spPr>
              <a:xfrm>
                <a:off x="-24124125" y="-4093975"/>
                <a:ext cx="9125" cy="9125"/>
              </a:xfrm>
              <a:custGeom>
                <a:rect b="b" l="l" r="r" t="t"/>
                <a:pathLst>
                  <a:path extrusionOk="0" h="365" w="365">
                    <a:moveTo>
                      <a:pt x="183" y="0"/>
                    </a:moveTo>
                    <a:cubicBezTo>
                      <a:pt x="91" y="0"/>
                      <a:pt x="0" y="91"/>
                      <a:pt x="0" y="183"/>
                    </a:cubicBezTo>
                    <a:cubicBezTo>
                      <a:pt x="0" y="274"/>
                      <a:pt x="91" y="365"/>
                      <a:pt x="183" y="365"/>
                    </a:cubicBezTo>
                    <a:cubicBezTo>
                      <a:pt x="274" y="365"/>
                      <a:pt x="365" y="274"/>
                      <a:pt x="365" y="183"/>
                    </a:cubicBezTo>
                    <a:cubicBezTo>
                      <a:pt x="365" y="9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8" name="Google Shape;4788;p31"/>
              <p:cNvSpPr/>
              <p:nvPr/>
            </p:nvSpPr>
            <p:spPr>
              <a:xfrm>
                <a:off x="-24277625" y="-3634250"/>
                <a:ext cx="9150" cy="9900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91" y="0"/>
                      <a:pt x="0" y="92"/>
                      <a:pt x="0" y="213"/>
                    </a:cubicBezTo>
                    <a:cubicBezTo>
                      <a:pt x="0" y="304"/>
                      <a:pt x="91" y="396"/>
                      <a:pt x="183" y="396"/>
                    </a:cubicBezTo>
                    <a:cubicBezTo>
                      <a:pt x="304" y="396"/>
                      <a:pt x="365" y="304"/>
                      <a:pt x="365" y="213"/>
                    </a:cubicBezTo>
                    <a:cubicBezTo>
                      <a:pt x="365" y="92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9" name="Google Shape;4789;p31"/>
              <p:cNvSpPr/>
              <p:nvPr/>
            </p:nvSpPr>
            <p:spPr>
              <a:xfrm>
                <a:off x="-23799650" y="-3846250"/>
                <a:ext cx="9125" cy="9900"/>
              </a:xfrm>
              <a:custGeom>
                <a:rect b="b" l="l" r="r" t="t"/>
                <a:pathLst>
                  <a:path extrusionOk="0" h="396" w="365">
                    <a:moveTo>
                      <a:pt x="183" y="0"/>
                    </a:moveTo>
                    <a:cubicBezTo>
                      <a:pt x="91" y="0"/>
                      <a:pt x="0" y="91"/>
                      <a:pt x="0" y="213"/>
                    </a:cubicBezTo>
                    <a:cubicBezTo>
                      <a:pt x="0" y="304"/>
                      <a:pt x="91" y="395"/>
                      <a:pt x="183" y="395"/>
                    </a:cubicBezTo>
                    <a:cubicBezTo>
                      <a:pt x="304" y="395"/>
                      <a:pt x="365" y="304"/>
                      <a:pt x="365" y="213"/>
                    </a:cubicBezTo>
                    <a:cubicBezTo>
                      <a:pt x="365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0" name="Google Shape;4790;p31"/>
              <p:cNvSpPr/>
              <p:nvPr/>
            </p:nvSpPr>
            <p:spPr>
              <a:xfrm>
                <a:off x="-24377925" y="-3665400"/>
                <a:ext cx="9125" cy="9900"/>
              </a:xfrm>
              <a:custGeom>
                <a:rect b="b" l="l" r="r" t="t"/>
                <a:pathLst>
                  <a:path extrusionOk="0" h="396" w="365">
                    <a:moveTo>
                      <a:pt x="182" y="0"/>
                    </a:moveTo>
                    <a:cubicBezTo>
                      <a:pt x="91" y="0"/>
                      <a:pt x="0" y="91"/>
                      <a:pt x="0" y="213"/>
                    </a:cubicBezTo>
                    <a:cubicBezTo>
                      <a:pt x="0" y="304"/>
                      <a:pt x="91" y="395"/>
                      <a:pt x="182" y="395"/>
                    </a:cubicBezTo>
                    <a:cubicBezTo>
                      <a:pt x="304" y="395"/>
                      <a:pt x="365" y="304"/>
                      <a:pt x="365" y="213"/>
                    </a:cubicBezTo>
                    <a:cubicBezTo>
                      <a:pt x="365" y="91"/>
                      <a:pt x="304" y="0"/>
                      <a:pt x="182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1" name="Google Shape;4791;p31"/>
              <p:cNvSpPr/>
              <p:nvPr/>
            </p:nvSpPr>
            <p:spPr>
              <a:xfrm>
                <a:off x="-23127925" y="-3723925"/>
                <a:ext cx="33475" cy="33475"/>
              </a:xfrm>
              <a:custGeom>
                <a:rect b="b" l="l" r="r" t="t"/>
                <a:pathLst>
                  <a:path extrusionOk="0" h="1339" w="1339">
                    <a:moveTo>
                      <a:pt x="670" y="1"/>
                    </a:moveTo>
                    <a:cubicBezTo>
                      <a:pt x="275" y="1"/>
                      <a:pt x="1" y="274"/>
                      <a:pt x="1" y="670"/>
                    </a:cubicBezTo>
                    <a:cubicBezTo>
                      <a:pt x="1" y="1034"/>
                      <a:pt x="275" y="1338"/>
                      <a:pt x="670" y="1338"/>
                    </a:cubicBezTo>
                    <a:cubicBezTo>
                      <a:pt x="1034" y="1338"/>
                      <a:pt x="1338" y="1034"/>
                      <a:pt x="1338" y="670"/>
                    </a:cubicBezTo>
                    <a:cubicBezTo>
                      <a:pt x="1338" y="274"/>
                      <a:pt x="1034" y="1"/>
                      <a:pt x="670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2" name="Google Shape;4792;p31"/>
              <p:cNvSpPr/>
              <p:nvPr/>
            </p:nvSpPr>
            <p:spPr>
              <a:xfrm>
                <a:off x="-23669725" y="-3883500"/>
                <a:ext cx="33475" cy="33475"/>
              </a:xfrm>
              <a:custGeom>
                <a:rect b="b" l="l" r="r" t="t"/>
                <a:pathLst>
                  <a:path extrusionOk="0" h="1339" w="1339">
                    <a:moveTo>
                      <a:pt x="670" y="1"/>
                    </a:moveTo>
                    <a:cubicBezTo>
                      <a:pt x="305" y="1"/>
                      <a:pt x="1" y="305"/>
                      <a:pt x="1" y="669"/>
                    </a:cubicBezTo>
                    <a:cubicBezTo>
                      <a:pt x="1" y="1034"/>
                      <a:pt x="305" y="1338"/>
                      <a:pt x="670" y="1338"/>
                    </a:cubicBezTo>
                    <a:cubicBezTo>
                      <a:pt x="1034" y="1338"/>
                      <a:pt x="1338" y="1034"/>
                      <a:pt x="1338" y="669"/>
                    </a:cubicBezTo>
                    <a:cubicBezTo>
                      <a:pt x="1338" y="305"/>
                      <a:pt x="1034" y="1"/>
                      <a:pt x="670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3" name="Google Shape;4793;p31"/>
              <p:cNvSpPr/>
              <p:nvPr/>
            </p:nvSpPr>
            <p:spPr>
              <a:xfrm>
                <a:off x="-23273800" y="-4280925"/>
                <a:ext cx="16725" cy="16750"/>
              </a:xfrm>
              <a:custGeom>
                <a:rect b="b" l="l" r="r" t="t"/>
                <a:pathLst>
                  <a:path extrusionOk="0" h="670" w="669">
                    <a:moveTo>
                      <a:pt x="33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70"/>
                      <a:pt x="334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4" name="Google Shape;4794;p31"/>
              <p:cNvSpPr/>
              <p:nvPr/>
            </p:nvSpPr>
            <p:spPr>
              <a:xfrm>
                <a:off x="-22428800" y="-3848550"/>
                <a:ext cx="16725" cy="16750"/>
              </a:xfrm>
              <a:custGeom>
                <a:rect b="b" l="l" r="r" t="t"/>
                <a:pathLst>
                  <a:path extrusionOk="0" h="670" w="669">
                    <a:moveTo>
                      <a:pt x="33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70"/>
                      <a:pt x="334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5" name="Google Shape;4795;p31"/>
              <p:cNvSpPr/>
              <p:nvPr/>
            </p:nvSpPr>
            <p:spPr>
              <a:xfrm>
                <a:off x="-23200100" y="-3886525"/>
                <a:ext cx="9900" cy="9125"/>
              </a:xfrm>
              <a:custGeom>
                <a:rect b="b" l="l" r="r" t="t"/>
                <a:pathLst>
                  <a:path extrusionOk="0" h="365" w="396">
                    <a:moveTo>
                      <a:pt x="183" y="0"/>
                    </a:moveTo>
                    <a:cubicBezTo>
                      <a:pt x="92" y="0"/>
                      <a:pt x="0" y="91"/>
                      <a:pt x="0" y="183"/>
                    </a:cubicBezTo>
                    <a:cubicBezTo>
                      <a:pt x="0" y="304"/>
                      <a:pt x="92" y="365"/>
                      <a:pt x="183" y="365"/>
                    </a:cubicBezTo>
                    <a:cubicBezTo>
                      <a:pt x="304" y="365"/>
                      <a:pt x="396" y="304"/>
                      <a:pt x="396" y="183"/>
                    </a:cubicBezTo>
                    <a:cubicBezTo>
                      <a:pt x="396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6" name="Google Shape;4796;p31"/>
              <p:cNvSpPr/>
              <p:nvPr/>
            </p:nvSpPr>
            <p:spPr>
              <a:xfrm>
                <a:off x="-22885500" y="-4078025"/>
                <a:ext cx="9900" cy="9150"/>
              </a:xfrm>
              <a:custGeom>
                <a:rect b="b" l="l" r="r" t="t"/>
                <a:pathLst>
                  <a:path extrusionOk="0" h="366" w="396">
                    <a:moveTo>
                      <a:pt x="183" y="0"/>
                    </a:moveTo>
                    <a:cubicBezTo>
                      <a:pt x="91" y="0"/>
                      <a:pt x="0" y="61"/>
                      <a:pt x="0" y="183"/>
                    </a:cubicBezTo>
                    <a:cubicBezTo>
                      <a:pt x="0" y="274"/>
                      <a:pt x="91" y="365"/>
                      <a:pt x="183" y="365"/>
                    </a:cubicBezTo>
                    <a:cubicBezTo>
                      <a:pt x="304" y="365"/>
                      <a:pt x="395" y="274"/>
                      <a:pt x="395" y="183"/>
                    </a:cubicBezTo>
                    <a:cubicBezTo>
                      <a:pt x="395" y="6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7" name="Google Shape;4797;p31"/>
              <p:cNvSpPr/>
              <p:nvPr/>
            </p:nvSpPr>
            <p:spPr>
              <a:xfrm>
                <a:off x="-23469100" y="-3590925"/>
                <a:ext cx="16725" cy="16725"/>
              </a:xfrm>
              <a:custGeom>
                <a:rect b="b" l="l" r="r" t="t"/>
                <a:pathLst>
                  <a:path extrusionOk="0" h="669" w="669">
                    <a:moveTo>
                      <a:pt x="335" y="0"/>
                    </a:moveTo>
                    <a:cubicBezTo>
                      <a:pt x="152" y="0"/>
                      <a:pt x="0" y="152"/>
                      <a:pt x="0" y="334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8" name="Google Shape;4798;p31"/>
              <p:cNvSpPr/>
              <p:nvPr/>
            </p:nvSpPr>
            <p:spPr>
              <a:xfrm>
                <a:off x="-24000275" y="-3862225"/>
                <a:ext cx="16750" cy="16750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99" name="Google Shape;4799;p31"/>
            <p:cNvGrpSpPr/>
            <p:nvPr/>
          </p:nvGrpSpPr>
          <p:grpSpPr>
            <a:xfrm flipH="1">
              <a:off x="276" y="80"/>
              <a:ext cx="9353198" cy="5143461"/>
              <a:chOff x="276" y="80"/>
              <a:chExt cx="9353198" cy="5143461"/>
            </a:xfrm>
          </p:grpSpPr>
          <p:sp>
            <p:nvSpPr>
              <p:cNvPr id="4800" name="Google Shape;4800;p31"/>
              <p:cNvSpPr/>
              <p:nvPr/>
            </p:nvSpPr>
            <p:spPr>
              <a:xfrm>
                <a:off x="464536" y="309232"/>
                <a:ext cx="46885" cy="45823"/>
              </a:xfrm>
              <a:custGeom>
                <a:rect b="b" l="l" r="r" t="t"/>
                <a:pathLst>
                  <a:path extrusionOk="0" h="1338" w="1369">
                    <a:moveTo>
                      <a:pt x="670" y="1"/>
                    </a:moveTo>
                    <a:cubicBezTo>
                      <a:pt x="305" y="1"/>
                      <a:pt x="1" y="274"/>
                      <a:pt x="1" y="669"/>
                    </a:cubicBezTo>
                    <a:cubicBezTo>
                      <a:pt x="1" y="1034"/>
                      <a:pt x="305" y="1338"/>
                      <a:pt x="670" y="1338"/>
                    </a:cubicBezTo>
                    <a:cubicBezTo>
                      <a:pt x="1065" y="1338"/>
                      <a:pt x="1369" y="1034"/>
                      <a:pt x="1369" y="669"/>
                    </a:cubicBezTo>
                    <a:cubicBezTo>
                      <a:pt x="1369" y="274"/>
                      <a:pt x="1065" y="1"/>
                      <a:pt x="670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1" name="Google Shape;4801;p31"/>
              <p:cNvSpPr/>
              <p:nvPr/>
            </p:nvSpPr>
            <p:spPr>
              <a:xfrm>
                <a:off x="1128697" y="450812"/>
                <a:ext cx="45823" cy="45823"/>
              </a:xfrm>
              <a:custGeom>
                <a:rect b="b" l="l" r="r" t="t"/>
                <a:pathLst>
                  <a:path extrusionOk="0" h="1338" w="1338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34"/>
                      <a:pt x="304" y="1338"/>
                      <a:pt x="669" y="1338"/>
                    </a:cubicBezTo>
                    <a:cubicBezTo>
                      <a:pt x="1064" y="1338"/>
                      <a:pt x="1338" y="1034"/>
                      <a:pt x="1338" y="669"/>
                    </a:cubicBezTo>
                    <a:cubicBezTo>
                      <a:pt x="133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2" name="Google Shape;4802;p31"/>
              <p:cNvSpPr/>
              <p:nvPr/>
            </p:nvSpPr>
            <p:spPr>
              <a:xfrm>
                <a:off x="1304" y="47958"/>
                <a:ext cx="45857" cy="45823"/>
              </a:xfrm>
              <a:custGeom>
                <a:rect b="b" l="l" r="r" t="t"/>
                <a:pathLst>
                  <a:path extrusionOk="0" h="1338" w="1339">
                    <a:moveTo>
                      <a:pt x="669" y="0"/>
                    </a:moveTo>
                    <a:cubicBezTo>
                      <a:pt x="274" y="0"/>
                      <a:pt x="1" y="304"/>
                      <a:pt x="1" y="669"/>
                    </a:cubicBezTo>
                    <a:cubicBezTo>
                      <a:pt x="1" y="1064"/>
                      <a:pt x="274" y="1338"/>
                      <a:pt x="669" y="1338"/>
                    </a:cubicBezTo>
                    <a:cubicBezTo>
                      <a:pt x="1034" y="1338"/>
                      <a:pt x="1338" y="1064"/>
                      <a:pt x="1338" y="669"/>
                    </a:cubicBezTo>
                    <a:cubicBezTo>
                      <a:pt x="1338" y="304"/>
                      <a:pt x="1034" y="0"/>
                      <a:pt x="669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3" name="Google Shape;4803;p31"/>
              <p:cNvSpPr/>
              <p:nvPr/>
            </p:nvSpPr>
            <p:spPr>
              <a:xfrm>
                <a:off x="2801551" y="385228"/>
                <a:ext cx="45823" cy="45823"/>
              </a:xfrm>
              <a:custGeom>
                <a:rect b="b" l="l" r="r" t="t"/>
                <a:pathLst>
                  <a:path extrusionOk="0" h="1338" w="1338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69" y="1338"/>
                    </a:cubicBezTo>
                    <a:cubicBezTo>
                      <a:pt x="1034" y="1338"/>
                      <a:pt x="1338" y="1064"/>
                      <a:pt x="1338" y="669"/>
                    </a:cubicBezTo>
                    <a:cubicBezTo>
                      <a:pt x="1338" y="304"/>
                      <a:pt x="1034" y="0"/>
                      <a:pt x="669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4" name="Google Shape;4804;p31"/>
              <p:cNvSpPr/>
              <p:nvPr/>
            </p:nvSpPr>
            <p:spPr>
              <a:xfrm>
                <a:off x="722693" y="147892"/>
                <a:ext cx="22946" cy="22912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3" y="0"/>
                      <a:pt x="1" y="15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47"/>
                      <a:pt x="670" y="335"/>
                    </a:cubicBezTo>
                    <a:cubicBezTo>
                      <a:pt x="670" y="152"/>
                      <a:pt x="518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5" name="Google Shape;4805;p31"/>
              <p:cNvSpPr/>
              <p:nvPr/>
            </p:nvSpPr>
            <p:spPr>
              <a:xfrm>
                <a:off x="1195309" y="89466"/>
                <a:ext cx="22946" cy="23049"/>
              </a:xfrm>
              <a:custGeom>
                <a:rect b="b" l="l" r="r" t="t"/>
                <a:pathLst>
                  <a:path extrusionOk="0" h="673" w="670">
                    <a:moveTo>
                      <a:pt x="381" y="0"/>
                    </a:moveTo>
                    <a:cubicBezTo>
                      <a:pt x="366" y="0"/>
                      <a:pt x="351" y="1"/>
                      <a:pt x="335" y="4"/>
                    </a:cubicBezTo>
                    <a:cubicBezTo>
                      <a:pt x="153" y="4"/>
                      <a:pt x="1" y="126"/>
                      <a:pt x="1" y="338"/>
                    </a:cubicBezTo>
                    <a:cubicBezTo>
                      <a:pt x="1" y="521"/>
                      <a:pt x="153" y="673"/>
                      <a:pt x="335" y="673"/>
                    </a:cubicBezTo>
                    <a:cubicBezTo>
                      <a:pt x="517" y="673"/>
                      <a:pt x="669" y="521"/>
                      <a:pt x="669" y="338"/>
                    </a:cubicBezTo>
                    <a:cubicBezTo>
                      <a:pt x="669" y="144"/>
                      <a:pt x="542" y="0"/>
                      <a:pt x="381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6" name="Google Shape;4806;p31"/>
              <p:cNvSpPr/>
              <p:nvPr/>
            </p:nvSpPr>
            <p:spPr>
              <a:xfrm>
                <a:off x="718549" y="792259"/>
                <a:ext cx="22946" cy="22912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2" y="0"/>
                      <a:pt x="0" y="122"/>
                      <a:pt x="0" y="334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2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7" name="Google Shape;4807;p31"/>
              <p:cNvSpPr/>
              <p:nvPr/>
            </p:nvSpPr>
            <p:spPr>
              <a:xfrm>
                <a:off x="420836" y="1199256"/>
                <a:ext cx="22912" cy="22946"/>
              </a:xfrm>
              <a:custGeom>
                <a:rect b="b" l="l" r="r" t="t"/>
                <a:pathLst>
                  <a:path extrusionOk="0" h="670" w="669">
                    <a:moveTo>
                      <a:pt x="335" y="1"/>
                    </a:moveTo>
                    <a:cubicBezTo>
                      <a:pt x="122" y="1"/>
                      <a:pt x="0" y="153"/>
                      <a:pt x="0" y="335"/>
                    </a:cubicBezTo>
                    <a:cubicBezTo>
                      <a:pt x="0" y="517"/>
                      <a:pt x="12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8" name="Google Shape;4808;p31"/>
              <p:cNvSpPr/>
              <p:nvPr/>
            </p:nvSpPr>
            <p:spPr>
              <a:xfrm>
                <a:off x="2260235" y="55253"/>
                <a:ext cx="22946" cy="22912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2" y="0"/>
                      <a:pt x="0" y="152"/>
                      <a:pt x="0" y="334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48" y="669"/>
                      <a:pt x="669" y="517"/>
                      <a:pt x="669" y="334"/>
                    </a:cubicBezTo>
                    <a:cubicBezTo>
                      <a:pt x="669" y="152"/>
                      <a:pt x="548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9" name="Google Shape;4809;p31"/>
              <p:cNvSpPr/>
              <p:nvPr/>
            </p:nvSpPr>
            <p:spPr>
              <a:xfrm>
                <a:off x="452070" y="2012258"/>
                <a:ext cx="45823" cy="45857"/>
              </a:xfrm>
              <a:custGeom>
                <a:rect b="b" l="l" r="r" t="t"/>
                <a:pathLst>
                  <a:path extrusionOk="0" h="1339" w="1338">
                    <a:moveTo>
                      <a:pt x="669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34"/>
                      <a:pt x="304" y="1338"/>
                      <a:pt x="669" y="1338"/>
                    </a:cubicBezTo>
                    <a:cubicBezTo>
                      <a:pt x="1064" y="1338"/>
                      <a:pt x="1337" y="1034"/>
                      <a:pt x="1337" y="669"/>
                    </a:cubicBezTo>
                    <a:cubicBezTo>
                      <a:pt x="1337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0" name="Google Shape;4810;p31"/>
              <p:cNvSpPr/>
              <p:nvPr/>
            </p:nvSpPr>
            <p:spPr>
              <a:xfrm>
                <a:off x="278195" y="3216674"/>
                <a:ext cx="45857" cy="46885"/>
              </a:xfrm>
              <a:custGeom>
                <a:rect b="b" l="l" r="r" t="t"/>
                <a:pathLst>
                  <a:path extrusionOk="0" h="1369" w="1339">
                    <a:moveTo>
                      <a:pt x="670" y="0"/>
                    </a:moveTo>
                    <a:cubicBezTo>
                      <a:pt x="305" y="0"/>
                      <a:pt x="1" y="304"/>
                      <a:pt x="1" y="699"/>
                    </a:cubicBezTo>
                    <a:cubicBezTo>
                      <a:pt x="1" y="1064"/>
                      <a:pt x="305" y="1368"/>
                      <a:pt x="670" y="1368"/>
                    </a:cubicBezTo>
                    <a:cubicBezTo>
                      <a:pt x="1034" y="1368"/>
                      <a:pt x="1338" y="1064"/>
                      <a:pt x="1338" y="699"/>
                    </a:cubicBezTo>
                    <a:cubicBezTo>
                      <a:pt x="1338" y="304"/>
                      <a:pt x="1034" y="0"/>
                      <a:pt x="670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1" name="Google Shape;4811;p31"/>
              <p:cNvSpPr/>
              <p:nvPr/>
            </p:nvSpPr>
            <p:spPr>
              <a:xfrm>
                <a:off x="276" y="1910235"/>
                <a:ext cx="22912" cy="22946"/>
              </a:xfrm>
              <a:custGeom>
                <a:rect b="b" l="l" r="r" t="t"/>
                <a:pathLst>
                  <a:path extrusionOk="0" h="670" w="669">
                    <a:moveTo>
                      <a:pt x="335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70"/>
                      <a:pt x="335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2" name="Google Shape;4812;p31"/>
              <p:cNvSpPr/>
              <p:nvPr/>
            </p:nvSpPr>
            <p:spPr>
              <a:xfrm>
                <a:off x="52333" y="912982"/>
                <a:ext cx="22912" cy="22946"/>
              </a:xfrm>
              <a:custGeom>
                <a:rect b="b" l="l" r="r" t="t"/>
                <a:pathLst>
                  <a:path extrusionOk="0" h="670" w="669">
                    <a:moveTo>
                      <a:pt x="33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70"/>
                      <a:pt x="334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2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3" name="Google Shape;4813;p31"/>
              <p:cNvSpPr/>
              <p:nvPr/>
            </p:nvSpPr>
            <p:spPr>
              <a:xfrm>
                <a:off x="629026" y="1801978"/>
                <a:ext cx="13562" cy="13562"/>
              </a:xfrm>
              <a:custGeom>
                <a:rect b="b" l="l" r="r" t="t"/>
                <a:pathLst>
                  <a:path extrusionOk="0" h="396" w="396">
                    <a:moveTo>
                      <a:pt x="183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305"/>
                      <a:pt x="92" y="396"/>
                      <a:pt x="183" y="396"/>
                    </a:cubicBezTo>
                    <a:cubicBezTo>
                      <a:pt x="304" y="396"/>
                      <a:pt x="395" y="305"/>
                      <a:pt x="395" y="183"/>
                    </a:cubicBezTo>
                    <a:cubicBezTo>
                      <a:pt x="39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4" name="Google Shape;4814;p31"/>
              <p:cNvSpPr/>
              <p:nvPr/>
            </p:nvSpPr>
            <p:spPr>
              <a:xfrm>
                <a:off x="19010" y="3106328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92" y="0"/>
                      <a:pt x="0" y="92"/>
                      <a:pt x="0" y="213"/>
                    </a:cubicBezTo>
                    <a:cubicBezTo>
                      <a:pt x="0" y="304"/>
                      <a:pt x="92" y="396"/>
                      <a:pt x="183" y="396"/>
                    </a:cubicBezTo>
                    <a:cubicBezTo>
                      <a:pt x="304" y="396"/>
                      <a:pt x="365" y="304"/>
                      <a:pt x="365" y="213"/>
                    </a:cubicBezTo>
                    <a:cubicBezTo>
                      <a:pt x="365" y="92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5" name="Google Shape;4815;p31"/>
              <p:cNvSpPr/>
              <p:nvPr/>
            </p:nvSpPr>
            <p:spPr>
              <a:xfrm>
                <a:off x="492653" y="3066773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0"/>
                    </a:moveTo>
                    <a:cubicBezTo>
                      <a:pt x="92" y="0"/>
                      <a:pt x="0" y="92"/>
                      <a:pt x="0" y="183"/>
                    </a:cubicBezTo>
                    <a:cubicBezTo>
                      <a:pt x="0" y="304"/>
                      <a:pt x="92" y="365"/>
                      <a:pt x="183" y="365"/>
                    </a:cubicBezTo>
                    <a:cubicBezTo>
                      <a:pt x="304" y="365"/>
                      <a:pt x="365" y="304"/>
                      <a:pt x="365" y="183"/>
                    </a:cubicBezTo>
                    <a:cubicBezTo>
                      <a:pt x="365" y="92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6" name="Google Shape;4816;p31"/>
              <p:cNvSpPr/>
              <p:nvPr/>
            </p:nvSpPr>
            <p:spPr>
              <a:xfrm>
                <a:off x="568648" y="3566444"/>
                <a:ext cx="22946" cy="22912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2" y="0"/>
                      <a:pt x="0" y="152"/>
                      <a:pt x="0" y="335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7" name="Google Shape;4817;p31"/>
              <p:cNvSpPr/>
              <p:nvPr/>
            </p:nvSpPr>
            <p:spPr>
              <a:xfrm>
                <a:off x="3313688" y="309232"/>
                <a:ext cx="45857" cy="45823"/>
              </a:xfrm>
              <a:custGeom>
                <a:rect b="b" l="l" r="r" t="t"/>
                <a:pathLst>
                  <a:path extrusionOk="0" h="1338" w="1339">
                    <a:moveTo>
                      <a:pt x="670" y="1"/>
                    </a:moveTo>
                    <a:cubicBezTo>
                      <a:pt x="305" y="1"/>
                      <a:pt x="1" y="274"/>
                      <a:pt x="1" y="669"/>
                    </a:cubicBezTo>
                    <a:cubicBezTo>
                      <a:pt x="1" y="1034"/>
                      <a:pt x="305" y="1338"/>
                      <a:pt x="670" y="1338"/>
                    </a:cubicBezTo>
                    <a:cubicBezTo>
                      <a:pt x="1034" y="1338"/>
                      <a:pt x="1338" y="1034"/>
                      <a:pt x="1338" y="669"/>
                    </a:cubicBezTo>
                    <a:cubicBezTo>
                      <a:pt x="1338" y="274"/>
                      <a:pt x="1034" y="1"/>
                      <a:pt x="670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8" name="Google Shape;4818;p31"/>
              <p:cNvSpPr/>
              <p:nvPr/>
            </p:nvSpPr>
            <p:spPr>
              <a:xfrm>
                <a:off x="4561838" y="291526"/>
                <a:ext cx="45823" cy="45857"/>
              </a:xfrm>
              <a:custGeom>
                <a:rect b="b" l="l" r="r" t="t"/>
                <a:pathLst>
                  <a:path extrusionOk="0" h="1339" w="1338">
                    <a:moveTo>
                      <a:pt x="669" y="1"/>
                    </a:moveTo>
                    <a:cubicBezTo>
                      <a:pt x="274" y="1"/>
                      <a:pt x="0" y="305"/>
                      <a:pt x="0" y="670"/>
                    </a:cubicBezTo>
                    <a:cubicBezTo>
                      <a:pt x="0" y="1034"/>
                      <a:pt x="274" y="1338"/>
                      <a:pt x="669" y="1338"/>
                    </a:cubicBezTo>
                    <a:cubicBezTo>
                      <a:pt x="1034" y="1338"/>
                      <a:pt x="1338" y="1034"/>
                      <a:pt x="1338" y="670"/>
                    </a:cubicBezTo>
                    <a:cubicBezTo>
                      <a:pt x="1338" y="305"/>
                      <a:pt x="1034" y="1"/>
                      <a:pt x="669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9" name="Google Shape;4819;p31"/>
              <p:cNvSpPr/>
              <p:nvPr/>
            </p:nvSpPr>
            <p:spPr>
              <a:xfrm>
                <a:off x="2849429" y="47958"/>
                <a:ext cx="46885" cy="45823"/>
              </a:xfrm>
              <a:custGeom>
                <a:rect b="b" l="l" r="r" t="t"/>
                <a:pathLst>
                  <a:path extrusionOk="0" h="1338" w="1369">
                    <a:moveTo>
                      <a:pt x="69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99" y="1338"/>
                    </a:cubicBezTo>
                    <a:cubicBezTo>
                      <a:pt x="1064" y="133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99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0" name="Google Shape;4820;p31"/>
              <p:cNvSpPr/>
              <p:nvPr/>
            </p:nvSpPr>
            <p:spPr>
              <a:xfrm>
                <a:off x="5650703" y="385228"/>
                <a:ext cx="45823" cy="45823"/>
              </a:xfrm>
              <a:custGeom>
                <a:rect b="b" l="l" r="r" t="t"/>
                <a:pathLst>
                  <a:path extrusionOk="0" h="1338" w="1338">
                    <a:moveTo>
                      <a:pt x="669" y="0"/>
                    </a:moveTo>
                    <a:cubicBezTo>
                      <a:pt x="274" y="0"/>
                      <a:pt x="0" y="304"/>
                      <a:pt x="0" y="669"/>
                    </a:cubicBezTo>
                    <a:cubicBezTo>
                      <a:pt x="0" y="1064"/>
                      <a:pt x="274" y="1338"/>
                      <a:pt x="669" y="1338"/>
                    </a:cubicBezTo>
                    <a:cubicBezTo>
                      <a:pt x="1034" y="1338"/>
                      <a:pt x="1338" y="1064"/>
                      <a:pt x="1338" y="669"/>
                    </a:cubicBezTo>
                    <a:cubicBezTo>
                      <a:pt x="1338" y="304"/>
                      <a:pt x="1034" y="0"/>
                      <a:pt x="669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1" name="Google Shape;4821;p31"/>
              <p:cNvSpPr/>
              <p:nvPr/>
            </p:nvSpPr>
            <p:spPr>
              <a:xfrm>
                <a:off x="3571846" y="148920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3" y="1"/>
                      <a:pt x="1" y="12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17"/>
                      <a:pt x="670" y="335"/>
                    </a:cubicBezTo>
                    <a:cubicBezTo>
                      <a:pt x="670" y="122"/>
                      <a:pt x="518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2" name="Google Shape;4822;p31"/>
              <p:cNvSpPr/>
              <p:nvPr/>
            </p:nvSpPr>
            <p:spPr>
              <a:xfrm>
                <a:off x="4044461" y="89603"/>
                <a:ext cx="22946" cy="22912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3" y="0"/>
                      <a:pt x="1" y="122"/>
                      <a:pt x="1" y="334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2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3" name="Google Shape;4823;p31"/>
              <p:cNvSpPr/>
              <p:nvPr/>
            </p:nvSpPr>
            <p:spPr>
              <a:xfrm>
                <a:off x="5109387" y="55253"/>
                <a:ext cx="22946" cy="22912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2" y="0"/>
                      <a:pt x="0" y="152"/>
                      <a:pt x="0" y="334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4" name="Google Shape;4824;p31"/>
              <p:cNvSpPr/>
              <p:nvPr/>
            </p:nvSpPr>
            <p:spPr>
              <a:xfrm>
                <a:off x="1129725" y="314438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1"/>
                    </a:moveTo>
                    <a:cubicBezTo>
                      <a:pt x="92" y="1"/>
                      <a:pt x="1" y="92"/>
                      <a:pt x="1" y="213"/>
                    </a:cubicBezTo>
                    <a:cubicBezTo>
                      <a:pt x="1" y="304"/>
                      <a:pt x="92" y="396"/>
                      <a:pt x="183" y="396"/>
                    </a:cubicBezTo>
                    <a:cubicBezTo>
                      <a:pt x="305" y="396"/>
                      <a:pt x="365" y="304"/>
                      <a:pt x="365" y="213"/>
                    </a:cubicBezTo>
                    <a:cubicBezTo>
                      <a:pt x="365" y="9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5" name="Google Shape;4825;p31"/>
              <p:cNvSpPr/>
              <p:nvPr/>
            </p:nvSpPr>
            <p:spPr>
              <a:xfrm>
                <a:off x="8110530" y="330055"/>
                <a:ext cx="12500" cy="13562"/>
              </a:xfrm>
              <a:custGeom>
                <a:rect b="b" l="l" r="r" t="t"/>
                <a:pathLst>
                  <a:path extrusionOk="0" h="396" w="365">
                    <a:moveTo>
                      <a:pt x="183" y="0"/>
                    </a:moveTo>
                    <a:cubicBezTo>
                      <a:pt x="91" y="0"/>
                      <a:pt x="0" y="92"/>
                      <a:pt x="0" y="183"/>
                    </a:cubicBezTo>
                    <a:cubicBezTo>
                      <a:pt x="0" y="304"/>
                      <a:pt x="91" y="396"/>
                      <a:pt x="183" y="396"/>
                    </a:cubicBezTo>
                    <a:cubicBezTo>
                      <a:pt x="304" y="396"/>
                      <a:pt x="365" y="304"/>
                      <a:pt x="365" y="183"/>
                    </a:cubicBezTo>
                    <a:cubicBezTo>
                      <a:pt x="365" y="92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6" name="Google Shape;4826;p31"/>
              <p:cNvSpPr/>
              <p:nvPr/>
            </p:nvSpPr>
            <p:spPr>
              <a:xfrm>
                <a:off x="8873564" y="97925"/>
                <a:ext cx="22912" cy="22912"/>
              </a:xfrm>
              <a:custGeom>
                <a:rect b="b" l="l" r="r" t="t"/>
                <a:pathLst>
                  <a:path extrusionOk="0" h="669" w="669">
                    <a:moveTo>
                      <a:pt x="335" y="0"/>
                    </a:moveTo>
                    <a:cubicBezTo>
                      <a:pt x="152" y="0"/>
                      <a:pt x="0" y="152"/>
                      <a:pt x="0" y="335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7" name="Google Shape;4827;p31"/>
              <p:cNvSpPr/>
              <p:nvPr/>
            </p:nvSpPr>
            <p:spPr>
              <a:xfrm>
                <a:off x="8815275" y="1030622"/>
                <a:ext cx="22912" cy="22946"/>
              </a:xfrm>
              <a:custGeom>
                <a:rect b="b" l="l" r="r" t="t"/>
                <a:pathLst>
                  <a:path extrusionOk="0" h="670" w="669">
                    <a:moveTo>
                      <a:pt x="33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7"/>
                      <a:pt x="152" y="669"/>
                      <a:pt x="334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8" name="Google Shape;4828;p31"/>
              <p:cNvSpPr/>
              <p:nvPr/>
            </p:nvSpPr>
            <p:spPr>
              <a:xfrm>
                <a:off x="8521705" y="1592760"/>
                <a:ext cx="22946" cy="22912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3" y="0"/>
                      <a:pt x="1" y="15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9" name="Google Shape;4829;p31"/>
              <p:cNvSpPr/>
              <p:nvPr/>
            </p:nvSpPr>
            <p:spPr>
              <a:xfrm>
                <a:off x="9054699" y="1170112"/>
                <a:ext cx="12500" cy="13562"/>
              </a:xfrm>
              <a:custGeom>
                <a:rect b="b" l="l" r="r" t="t"/>
                <a:pathLst>
                  <a:path extrusionOk="0" h="396" w="365">
                    <a:moveTo>
                      <a:pt x="183" y="1"/>
                    </a:moveTo>
                    <a:cubicBezTo>
                      <a:pt x="91" y="1"/>
                      <a:pt x="0" y="92"/>
                      <a:pt x="0" y="213"/>
                    </a:cubicBezTo>
                    <a:cubicBezTo>
                      <a:pt x="0" y="305"/>
                      <a:pt x="91" y="396"/>
                      <a:pt x="183" y="396"/>
                    </a:cubicBezTo>
                    <a:cubicBezTo>
                      <a:pt x="304" y="396"/>
                      <a:pt x="365" y="305"/>
                      <a:pt x="365" y="213"/>
                    </a:cubicBezTo>
                    <a:cubicBezTo>
                      <a:pt x="36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0" name="Google Shape;4830;p31"/>
              <p:cNvSpPr/>
              <p:nvPr/>
            </p:nvSpPr>
            <p:spPr>
              <a:xfrm>
                <a:off x="9187922" y="1032437"/>
                <a:ext cx="13562" cy="13014"/>
              </a:xfrm>
              <a:custGeom>
                <a:rect b="b" l="l" r="r" t="t"/>
                <a:pathLst>
                  <a:path extrusionOk="0" h="380" w="396">
                    <a:moveTo>
                      <a:pt x="184" y="1"/>
                    </a:moveTo>
                    <a:cubicBezTo>
                      <a:pt x="93" y="1"/>
                      <a:pt x="26" y="60"/>
                      <a:pt x="1" y="160"/>
                    </a:cubicBezTo>
                    <a:cubicBezTo>
                      <a:pt x="1" y="252"/>
                      <a:pt x="62" y="343"/>
                      <a:pt x="153" y="373"/>
                    </a:cubicBezTo>
                    <a:cubicBezTo>
                      <a:pt x="165" y="377"/>
                      <a:pt x="178" y="379"/>
                      <a:pt x="191" y="379"/>
                    </a:cubicBezTo>
                    <a:cubicBezTo>
                      <a:pt x="274" y="379"/>
                      <a:pt x="366" y="300"/>
                      <a:pt x="366" y="221"/>
                    </a:cubicBezTo>
                    <a:cubicBezTo>
                      <a:pt x="396" y="130"/>
                      <a:pt x="335" y="8"/>
                      <a:pt x="244" y="8"/>
                    </a:cubicBezTo>
                    <a:cubicBezTo>
                      <a:pt x="223" y="3"/>
                      <a:pt x="203" y="1"/>
                      <a:pt x="184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1" name="Google Shape;4831;p31"/>
              <p:cNvSpPr/>
              <p:nvPr/>
            </p:nvSpPr>
            <p:spPr>
              <a:xfrm>
                <a:off x="8799658" y="489306"/>
                <a:ext cx="12500" cy="12535"/>
              </a:xfrm>
              <a:custGeom>
                <a:rect b="b" l="l" r="r" t="t"/>
                <a:pathLst>
                  <a:path extrusionOk="0" h="366" w="365">
                    <a:moveTo>
                      <a:pt x="183" y="1"/>
                    </a:moveTo>
                    <a:cubicBezTo>
                      <a:pt x="61" y="1"/>
                      <a:pt x="0" y="92"/>
                      <a:pt x="0" y="183"/>
                    </a:cubicBezTo>
                    <a:cubicBezTo>
                      <a:pt x="0" y="275"/>
                      <a:pt x="61" y="366"/>
                      <a:pt x="183" y="366"/>
                    </a:cubicBezTo>
                    <a:cubicBezTo>
                      <a:pt x="274" y="366"/>
                      <a:pt x="365" y="275"/>
                      <a:pt x="365" y="183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2" name="Google Shape;4832;p31"/>
              <p:cNvSpPr/>
              <p:nvPr/>
            </p:nvSpPr>
            <p:spPr>
              <a:xfrm>
                <a:off x="9207717" y="641296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1" y="1"/>
                      <a:pt x="0" y="92"/>
                      <a:pt x="0" y="183"/>
                    </a:cubicBezTo>
                    <a:cubicBezTo>
                      <a:pt x="0" y="274"/>
                      <a:pt x="91" y="365"/>
                      <a:pt x="183" y="365"/>
                    </a:cubicBezTo>
                    <a:cubicBezTo>
                      <a:pt x="274" y="365"/>
                      <a:pt x="365" y="274"/>
                      <a:pt x="365" y="183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3" name="Google Shape;4833;p31"/>
              <p:cNvSpPr/>
              <p:nvPr/>
            </p:nvSpPr>
            <p:spPr>
              <a:xfrm>
                <a:off x="8350981" y="608008"/>
                <a:ext cx="12535" cy="12500"/>
              </a:xfrm>
              <a:custGeom>
                <a:rect b="b" l="l" r="r" t="t"/>
                <a:pathLst>
                  <a:path extrusionOk="0" h="365" w="366">
                    <a:moveTo>
                      <a:pt x="183" y="0"/>
                    </a:moveTo>
                    <a:cubicBezTo>
                      <a:pt x="92" y="0"/>
                      <a:pt x="1" y="61"/>
                      <a:pt x="1" y="182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5" y="274"/>
                      <a:pt x="365" y="182"/>
                    </a:cubicBezTo>
                    <a:cubicBezTo>
                      <a:pt x="365" y="6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4" name="Google Shape;4834;p31"/>
              <p:cNvSpPr/>
              <p:nvPr/>
            </p:nvSpPr>
            <p:spPr>
              <a:xfrm>
                <a:off x="9061960" y="2302711"/>
                <a:ext cx="22946" cy="22912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3" y="0"/>
                      <a:pt x="1" y="152"/>
                      <a:pt x="1" y="334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17"/>
                      <a:pt x="670" y="334"/>
                    </a:cubicBezTo>
                    <a:cubicBezTo>
                      <a:pt x="670" y="152"/>
                      <a:pt x="518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5" name="Google Shape;4835;p31"/>
              <p:cNvSpPr/>
              <p:nvPr/>
            </p:nvSpPr>
            <p:spPr>
              <a:xfrm>
                <a:off x="8768424" y="2864815"/>
                <a:ext cx="22912" cy="22946"/>
              </a:xfrm>
              <a:custGeom>
                <a:rect b="b" l="l" r="r" t="t"/>
                <a:pathLst>
                  <a:path extrusionOk="0" h="670" w="669">
                    <a:moveTo>
                      <a:pt x="335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47" y="669"/>
                      <a:pt x="669" y="517"/>
                      <a:pt x="669" y="335"/>
                    </a:cubicBezTo>
                    <a:cubicBezTo>
                      <a:pt x="669" y="153"/>
                      <a:pt x="54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6" name="Google Shape;4836;p31"/>
              <p:cNvSpPr/>
              <p:nvPr/>
            </p:nvSpPr>
            <p:spPr>
              <a:xfrm>
                <a:off x="8461327" y="3144857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92" y="0"/>
                      <a:pt x="1" y="91"/>
                      <a:pt x="1" y="182"/>
                    </a:cubicBezTo>
                    <a:cubicBezTo>
                      <a:pt x="1" y="304"/>
                      <a:pt x="92" y="395"/>
                      <a:pt x="183" y="395"/>
                    </a:cubicBezTo>
                    <a:cubicBezTo>
                      <a:pt x="305" y="395"/>
                      <a:pt x="365" y="304"/>
                      <a:pt x="365" y="182"/>
                    </a:cubicBezTo>
                    <a:cubicBezTo>
                      <a:pt x="365" y="9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7" name="Google Shape;4837;p31"/>
              <p:cNvSpPr/>
              <p:nvPr/>
            </p:nvSpPr>
            <p:spPr>
              <a:xfrm>
                <a:off x="4773145" y="353994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65"/>
                      <a:pt x="183" y="365"/>
                    </a:cubicBezTo>
                    <a:cubicBezTo>
                      <a:pt x="305" y="365"/>
                      <a:pt x="365" y="305"/>
                      <a:pt x="365" y="183"/>
                    </a:cubicBezTo>
                    <a:cubicBezTo>
                      <a:pt x="365" y="9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8" name="Google Shape;4838;p31"/>
              <p:cNvSpPr/>
              <p:nvPr/>
            </p:nvSpPr>
            <p:spPr>
              <a:xfrm>
                <a:off x="7493219" y="249881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61" y="1"/>
                      <a:pt x="1" y="62"/>
                      <a:pt x="1" y="183"/>
                    </a:cubicBezTo>
                    <a:cubicBezTo>
                      <a:pt x="1" y="275"/>
                      <a:pt x="61" y="366"/>
                      <a:pt x="183" y="366"/>
                    </a:cubicBezTo>
                    <a:cubicBezTo>
                      <a:pt x="274" y="366"/>
                      <a:pt x="365" y="275"/>
                      <a:pt x="365" y="183"/>
                    </a:cubicBezTo>
                    <a:cubicBezTo>
                      <a:pt x="365" y="6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9" name="Google Shape;4839;p31"/>
              <p:cNvSpPr/>
              <p:nvPr/>
            </p:nvSpPr>
            <p:spPr>
              <a:xfrm>
                <a:off x="6829091" y="600713"/>
                <a:ext cx="12500" cy="13562"/>
              </a:xfrm>
              <a:custGeom>
                <a:rect b="b" l="l" r="r" t="t"/>
                <a:pathLst>
                  <a:path extrusionOk="0" h="396" w="365">
                    <a:moveTo>
                      <a:pt x="182" y="0"/>
                    </a:moveTo>
                    <a:cubicBezTo>
                      <a:pt x="91" y="0"/>
                      <a:pt x="0" y="91"/>
                      <a:pt x="0" y="213"/>
                    </a:cubicBezTo>
                    <a:cubicBezTo>
                      <a:pt x="0" y="304"/>
                      <a:pt x="91" y="395"/>
                      <a:pt x="182" y="395"/>
                    </a:cubicBezTo>
                    <a:cubicBezTo>
                      <a:pt x="304" y="395"/>
                      <a:pt x="365" y="304"/>
                      <a:pt x="365" y="213"/>
                    </a:cubicBezTo>
                    <a:cubicBezTo>
                      <a:pt x="365" y="91"/>
                      <a:pt x="304" y="0"/>
                      <a:pt x="182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0" name="Google Shape;4840;p31"/>
              <p:cNvSpPr/>
              <p:nvPr/>
            </p:nvSpPr>
            <p:spPr>
              <a:xfrm>
                <a:off x="2440308" y="238443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17"/>
                      <a:pt x="670" y="335"/>
                    </a:cubicBezTo>
                    <a:cubicBezTo>
                      <a:pt x="670" y="153"/>
                      <a:pt x="518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1" name="Google Shape;4841;p31"/>
              <p:cNvSpPr/>
              <p:nvPr/>
            </p:nvSpPr>
            <p:spPr>
              <a:xfrm>
                <a:off x="9306589" y="1225285"/>
                <a:ext cx="46885" cy="45857"/>
              </a:xfrm>
              <a:custGeom>
                <a:rect b="b" l="l" r="r" t="t"/>
                <a:pathLst>
                  <a:path extrusionOk="0" h="1339" w="1369">
                    <a:moveTo>
                      <a:pt x="670" y="1"/>
                    </a:moveTo>
                    <a:cubicBezTo>
                      <a:pt x="305" y="1"/>
                      <a:pt x="1" y="305"/>
                      <a:pt x="1" y="669"/>
                    </a:cubicBezTo>
                    <a:cubicBezTo>
                      <a:pt x="1" y="1034"/>
                      <a:pt x="305" y="1338"/>
                      <a:pt x="670" y="1338"/>
                    </a:cubicBezTo>
                    <a:cubicBezTo>
                      <a:pt x="1065" y="1338"/>
                      <a:pt x="1369" y="1034"/>
                      <a:pt x="1369" y="669"/>
                    </a:cubicBezTo>
                    <a:cubicBezTo>
                      <a:pt x="1369" y="305"/>
                      <a:pt x="1065" y="1"/>
                      <a:pt x="670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2" name="Google Shape;4842;p31"/>
              <p:cNvSpPr/>
              <p:nvPr/>
            </p:nvSpPr>
            <p:spPr>
              <a:xfrm>
                <a:off x="7383935" y="536156"/>
                <a:ext cx="22912" cy="22946"/>
              </a:xfrm>
              <a:custGeom>
                <a:rect b="b" l="l" r="r" t="t"/>
                <a:pathLst>
                  <a:path extrusionOk="0" h="670" w="669">
                    <a:moveTo>
                      <a:pt x="33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69"/>
                      <a:pt x="334" y="669"/>
                    </a:cubicBezTo>
                    <a:cubicBezTo>
                      <a:pt x="517" y="669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3" name="Google Shape;4843;p31"/>
              <p:cNvSpPr/>
              <p:nvPr/>
            </p:nvSpPr>
            <p:spPr>
              <a:xfrm>
                <a:off x="7240266" y="135392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0"/>
                    </a:moveTo>
                    <a:cubicBezTo>
                      <a:pt x="152" y="0"/>
                      <a:pt x="0" y="152"/>
                      <a:pt x="0" y="335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4" name="Google Shape;4844;p31"/>
              <p:cNvSpPr/>
              <p:nvPr/>
            </p:nvSpPr>
            <p:spPr>
              <a:xfrm>
                <a:off x="5949444" y="4811443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0"/>
                    </a:moveTo>
                    <a:cubicBezTo>
                      <a:pt x="122" y="0"/>
                      <a:pt x="1" y="152"/>
                      <a:pt x="1" y="335"/>
                    </a:cubicBezTo>
                    <a:cubicBezTo>
                      <a:pt x="1" y="517"/>
                      <a:pt x="12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5" name="Google Shape;4845;p31"/>
              <p:cNvSpPr/>
              <p:nvPr/>
            </p:nvSpPr>
            <p:spPr>
              <a:xfrm>
                <a:off x="6345037" y="4699008"/>
                <a:ext cx="13562" cy="12535"/>
              </a:xfrm>
              <a:custGeom>
                <a:rect b="b" l="l" r="r" t="t"/>
                <a:pathLst>
                  <a:path extrusionOk="0" h="366" w="396">
                    <a:moveTo>
                      <a:pt x="182" y="1"/>
                    </a:moveTo>
                    <a:cubicBezTo>
                      <a:pt x="91" y="1"/>
                      <a:pt x="0" y="92"/>
                      <a:pt x="0" y="183"/>
                    </a:cubicBezTo>
                    <a:cubicBezTo>
                      <a:pt x="0" y="305"/>
                      <a:pt x="91" y="365"/>
                      <a:pt x="182" y="365"/>
                    </a:cubicBezTo>
                    <a:cubicBezTo>
                      <a:pt x="304" y="365"/>
                      <a:pt x="395" y="305"/>
                      <a:pt x="395" y="183"/>
                    </a:cubicBezTo>
                    <a:cubicBezTo>
                      <a:pt x="395" y="92"/>
                      <a:pt x="304" y="1"/>
                      <a:pt x="182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6" name="Google Shape;4846;p31"/>
              <p:cNvSpPr/>
              <p:nvPr/>
            </p:nvSpPr>
            <p:spPr>
              <a:xfrm>
                <a:off x="8638284" y="1547999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0"/>
                    </a:moveTo>
                    <a:cubicBezTo>
                      <a:pt x="62" y="0"/>
                      <a:pt x="1" y="61"/>
                      <a:pt x="1" y="183"/>
                    </a:cubicBezTo>
                    <a:cubicBezTo>
                      <a:pt x="1" y="274"/>
                      <a:pt x="62" y="365"/>
                      <a:pt x="183" y="365"/>
                    </a:cubicBezTo>
                    <a:cubicBezTo>
                      <a:pt x="274" y="365"/>
                      <a:pt x="366" y="274"/>
                      <a:pt x="366" y="183"/>
                    </a:cubicBezTo>
                    <a:cubicBezTo>
                      <a:pt x="366" y="6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7" name="Google Shape;4847;p31"/>
              <p:cNvSpPr/>
              <p:nvPr/>
            </p:nvSpPr>
            <p:spPr>
              <a:xfrm>
                <a:off x="8616434" y="2655597"/>
                <a:ext cx="12535" cy="12500"/>
              </a:xfrm>
              <a:custGeom>
                <a:rect b="b" l="l" r="r" t="t"/>
                <a:pathLst>
                  <a:path extrusionOk="0" h="365" w="366">
                    <a:moveTo>
                      <a:pt x="183" y="0"/>
                    </a:moveTo>
                    <a:cubicBezTo>
                      <a:pt x="92" y="0"/>
                      <a:pt x="1" y="9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5" y="274"/>
                      <a:pt x="365" y="183"/>
                    </a:cubicBezTo>
                    <a:cubicBezTo>
                      <a:pt x="365" y="9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8" name="Google Shape;4848;p31"/>
              <p:cNvSpPr/>
              <p:nvPr/>
            </p:nvSpPr>
            <p:spPr>
              <a:xfrm>
                <a:off x="6724979" y="4687570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5" y="274"/>
                      <a:pt x="365" y="183"/>
                    </a:cubicBezTo>
                    <a:cubicBezTo>
                      <a:pt x="365" y="6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9" name="Google Shape;4849;p31"/>
              <p:cNvSpPr/>
              <p:nvPr/>
            </p:nvSpPr>
            <p:spPr>
              <a:xfrm>
                <a:off x="8660168" y="3911008"/>
                <a:ext cx="12500" cy="12500"/>
              </a:xfrm>
              <a:custGeom>
                <a:rect b="b" l="l" r="r" t="t"/>
                <a:pathLst>
                  <a:path extrusionOk="0" h="365" w="365">
                    <a:moveTo>
                      <a:pt x="183" y="0"/>
                    </a:moveTo>
                    <a:cubicBezTo>
                      <a:pt x="91" y="0"/>
                      <a:pt x="0" y="91"/>
                      <a:pt x="0" y="183"/>
                    </a:cubicBezTo>
                    <a:cubicBezTo>
                      <a:pt x="0" y="274"/>
                      <a:pt x="91" y="365"/>
                      <a:pt x="183" y="365"/>
                    </a:cubicBezTo>
                    <a:cubicBezTo>
                      <a:pt x="304" y="365"/>
                      <a:pt x="365" y="274"/>
                      <a:pt x="365" y="183"/>
                    </a:cubicBezTo>
                    <a:cubicBezTo>
                      <a:pt x="365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0" name="Google Shape;4850;p31"/>
              <p:cNvSpPr/>
              <p:nvPr/>
            </p:nvSpPr>
            <p:spPr>
              <a:xfrm>
                <a:off x="9099461" y="3196879"/>
                <a:ext cx="12500" cy="12535"/>
              </a:xfrm>
              <a:custGeom>
                <a:rect b="b" l="l" r="r" t="t"/>
                <a:pathLst>
                  <a:path extrusionOk="0" h="366" w="365">
                    <a:moveTo>
                      <a:pt x="183" y="1"/>
                    </a:moveTo>
                    <a:cubicBezTo>
                      <a:pt x="91" y="1"/>
                      <a:pt x="0" y="92"/>
                      <a:pt x="0" y="183"/>
                    </a:cubicBezTo>
                    <a:cubicBezTo>
                      <a:pt x="0" y="305"/>
                      <a:pt x="91" y="366"/>
                      <a:pt x="183" y="366"/>
                    </a:cubicBezTo>
                    <a:cubicBezTo>
                      <a:pt x="304" y="366"/>
                      <a:pt x="365" y="305"/>
                      <a:pt x="365" y="183"/>
                    </a:cubicBezTo>
                    <a:cubicBezTo>
                      <a:pt x="36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1" name="Google Shape;4851;p31"/>
              <p:cNvSpPr/>
              <p:nvPr/>
            </p:nvSpPr>
            <p:spPr>
              <a:xfrm>
                <a:off x="8442593" y="3984640"/>
                <a:ext cx="14589" cy="13014"/>
              </a:xfrm>
              <a:custGeom>
                <a:rect b="b" l="l" r="r" t="t"/>
                <a:pathLst>
                  <a:path extrusionOk="0" h="380" w="426">
                    <a:moveTo>
                      <a:pt x="196" y="0"/>
                    </a:moveTo>
                    <a:cubicBezTo>
                      <a:pt x="122" y="0"/>
                      <a:pt x="56" y="55"/>
                      <a:pt x="31" y="130"/>
                    </a:cubicBezTo>
                    <a:cubicBezTo>
                      <a:pt x="0" y="251"/>
                      <a:pt x="92" y="343"/>
                      <a:pt x="183" y="373"/>
                    </a:cubicBezTo>
                    <a:cubicBezTo>
                      <a:pt x="195" y="377"/>
                      <a:pt x="208" y="379"/>
                      <a:pt x="221" y="379"/>
                    </a:cubicBezTo>
                    <a:cubicBezTo>
                      <a:pt x="304" y="379"/>
                      <a:pt x="396" y="300"/>
                      <a:pt x="396" y="221"/>
                    </a:cubicBezTo>
                    <a:cubicBezTo>
                      <a:pt x="426" y="130"/>
                      <a:pt x="365" y="8"/>
                      <a:pt x="244" y="8"/>
                    </a:cubicBezTo>
                    <a:cubicBezTo>
                      <a:pt x="227" y="3"/>
                      <a:pt x="211" y="0"/>
                      <a:pt x="196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2" name="Google Shape;4852;p31"/>
              <p:cNvSpPr/>
              <p:nvPr/>
            </p:nvSpPr>
            <p:spPr>
              <a:xfrm>
                <a:off x="6694807" y="514306"/>
                <a:ext cx="12500" cy="13562"/>
              </a:xfrm>
              <a:custGeom>
                <a:rect b="b" l="l" r="r" t="t"/>
                <a:pathLst>
                  <a:path extrusionOk="0" h="396" w="365">
                    <a:moveTo>
                      <a:pt x="182" y="0"/>
                    </a:moveTo>
                    <a:cubicBezTo>
                      <a:pt x="61" y="0"/>
                      <a:pt x="0" y="92"/>
                      <a:pt x="0" y="183"/>
                    </a:cubicBezTo>
                    <a:cubicBezTo>
                      <a:pt x="0" y="304"/>
                      <a:pt x="61" y="396"/>
                      <a:pt x="182" y="396"/>
                    </a:cubicBezTo>
                    <a:cubicBezTo>
                      <a:pt x="274" y="396"/>
                      <a:pt x="365" y="304"/>
                      <a:pt x="365" y="183"/>
                    </a:cubicBezTo>
                    <a:cubicBezTo>
                      <a:pt x="365" y="92"/>
                      <a:pt x="274" y="0"/>
                      <a:pt x="182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3" name="Google Shape;4853;p31"/>
              <p:cNvSpPr/>
              <p:nvPr/>
            </p:nvSpPr>
            <p:spPr>
              <a:xfrm>
                <a:off x="7143449" y="572596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1"/>
                    </a:moveTo>
                    <a:cubicBezTo>
                      <a:pt x="92" y="1"/>
                      <a:pt x="1" y="92"/>
                      <a:pt x="1" y="213"/>
                    </a:cubicBezTo>
                    <a:cubicBezTo>
                      <a:pt x="1" y="305"/>
                      <a:pt x="92" y="396"/>
                      <a:pt x="183" y="396"/>
                    </a:cubicBezTo>
                    <a:cubicBezTo>
                      <a:pt x="305" y="396"/>
                      <a:pt x="365" y="305"/>
                      <a:pt x="365" y="213"/>
                    </a:cubicBezTo>
                    <a:cubicBezTo>
                      <a:pt x="365" y="9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4" name="Google Shape;4854;p31"/>
              <p:cNvSpPr/>
              <p:nvPr/>
            </p:nvSpPr>
            <p:spPr>
              <a:xfrm>
                <a:off x="6977931" y="295294"/>
                <a:ext cx="14624" cy="12980"/>
              </a:xfrm>
              <a:custGeom>
                <a:rect b="b" l="l" r="r" t="t"/>
                <a:pathLst>
                  <a:path extrusionOk="0" h="379" w="427">
                    <a:moveTo>
                      <a:pt x="225" y="0"/>
                    </a:moveTo>
                    <a:cubicBezTo>
                      <a:pt x="180" y="0"/>
                      <a:pt x="133" y="15"/>
                      <a:pt x="92" y="43"/>
                    </a:cubicBezTo>
                    <a:cubicBezTo>
                      <a:pt x="1" y="73"/>
                      <a:pt x="1" y="195"/>
                      <a:pt x="62" y="286"/>
                    </a:cubicBezTo>
                    <a:cubicBezTo>
                      <a:pt x="101" y="345"/>
                      <a:pt x="153" y="378"/>
                      <a:pt x="209" y="378"/>
                    </a:cubicBezTo>
                    <a:cubicBezTo>
                      <a:pt x="240" y="378"/>
                      <a:pt x="272" y="368"/>
                      <a:pt x="305" y="347"/>
                    </a:cubicBezTo>
                    <a:cubicBezTo>
                      <a:pt x="396" y="286"/>
                      <a:pt x="426" y="164"/>
                      <a:pt x="365" y="73"/>
                    </a:cubicBezTo>
                    <a:cubicBezTo>
                      <a:pt x="332" y="23"/>
                      <a:pt x="280" y="0"/>
                      <a:pt x="22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5" name="Google Shape;4855;p31"/>
              <p:cNvSpPr/>
              <p:nvPr/>
            </p:nvSpPr>
            <p:spPr>
              <a:xfrm>
                <a:off x="6660456" y="80"/>
                <a:ext cx="13562" cy="12774"/>
              </a:xfrm>
              <a:custGeom>
                <a:rect b="b" l="l" r="r" t="t"/>
                <a:pathLst>
                  <a:path extrusionOk="0" h="373" w="396">
                    <a:moveTo>
                      <a:pt x="243" y="0"/>
                    </a:moveTo>
                    <a:cubicBezTo>
                      <a:pt x="122" y="0"/>
                      <a:pt x="30" y="61"/>
                      <a:pt x="0" y="152"/>
                    </a:cubicBezTo>
                    <a:cubicBezTo>
                      <a:pt x="0" y="243"/>
                      <a:pt x="61" y="365"/>
                      <a:pt x="152" y="365"/>
                    </a:cubicBezTo>
                    <a:cubicBezTo>
                      <a:pt x="174" y="370"/>
                      <a:pt x="194" y="373"/>
                      <a:pt x="213" y="373"/>
                    </a:cubicBezTo>
                    <a:cubicBezTo>
                      <a:pt x="303" y="373"/>
                      <a:pt x="365" y="318"/>
                      <a:pt x="365" y="243"/>
                    </a:cubicBezTo>
                    <a:cubicBezTo>
                      <a:pt x="395" y="122"/>
                      <a:pt x="334" y="30"/>
                      <a:pt x="24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6" name="Google Shape;4856;p31"/>
              <p:cNvSpPr/>
              <p:nvPr/>
            </p:nvSpPr>
            <p:spPr>
              <a:xfrm>
                <a:off x="6070201" y="527834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5" y="274"/>
                      <a:pt x="365" y="183"/>
                    </a:cubicBezTo>
                    <a:cubicBezTo>
                      <a:pt x="365" y="61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7" name="Google Shape;4857;p31"/>
              <p:cNvSpPr/>
              <p:nvPr/>
            </p:nvSpPr>
            <p:spPr>
              <a:xfrm>
                <a:off x="7748260" y="106247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0"/>
                    </a:moveTo>
                    <a:cubicBezTo>
                      <a:pt x="153" y="0"/>
                      <a:pt x="1" y="15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8" name="Google Shape;4858;p31"/>
              <p:cNvSpPr/>
              <p:nvPr/>
            </p:nvSpPr>
            <p:spPr>
              <a:xfrm>
                <a:off x="7974156" y="464339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0"/>
                    </a:moveTo>
                    <a:cubicBezTo>
                      <a:pt x="92" y="0"/>
                      <a:pt x="0" y="92"/>
                      <a:pt x="0" y="183"/>
                    </a:cubicBezTo>
                    <a:cubicBezTo>
                      <a:pt x="0" y="304"/>
                      <a:pt x="92" y="365"/>
                      <a:pt x="183" y="365"/>
                    </a:cubicBezTo>
                    <a:cubicBezTo>
                      <a:pt x="304" y="365"/>
                      <a:pt x="365" y="304"/>
                      <a:pt x="365" y="183"/>
                    </a:cubicBezTo>
                    <a:cubicBezTo>
                      <a:pt x="365" y="92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9" name="Google Shape;4859;p31"/>
              <p:cNvSpPr/>
              <p:nvPr/>
            </p:nvSpPr>
            <p:spPr>
              <a:xfrm>
                <a:off x="8107413" y="325877"/>
                <a:ext cx="13562" cy="12809"/>
              </a:xfrm>
              <a:custGeom>
                <a:rect b="b" l="l" r="r" t="t"/>
                <a:pathLst>
                  <a:path extrusionOk="0" h="374" w="396">
                    <a:moveTo>
                      <a:pt x="243" y="1"/>
                    </a:moveTo>
                    <a:cubicBezTo>
                      <a:pt x="122" y="1"/>
                      <a:pt x="30" y="62"/>
                      <a:pt x="0" y="153"/>
                    </a:cubicBezTo>
                    <a:cubicBezTo>
                      <a:pt x="0" y="244"/>
                      <a:pt x="61" y="366"/>
                      <a:pt x="152" y="366"/>
                    </a:cubicBezTo>
                    <a:cubicBezTo>
                      <a:pt x="168" y="371"/>
                      <a:pt x="185" y="374"/>
                      <a:pt x="202" y="374"/>
                    </a:cubicBezTo>
                    <a:cubicBezTo>
                      <a:pt x="282" y="374"/>
                      <a:pt x="365" y="319"/>
                      <a:pt x="365" y="244"/>
                    </a:cubicBezTo>
                    <a:cubicBezTo>
                      <a:pt x="395" y="122"/>
                      <a:pt x="334" y="31"/>
                      <a:pt x="24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0" name="Google Shape;4860;p31"/>
              <p:cNvSpPr/>
              <p:nvPr/>
            </p:nvSpPr>
            <p:spPr>
              <a:xfrm>
                <a:off x="8463416" y="3593499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0" y="61"/>
                      <a:pt x="0" y="183"/>
                    </a:cubicBezTo>
                    <a:cubicBezTo>
                      <a:pt x="0" y="274"/>
                      <a:pt x="92" y="365"/>
                      <a:pt x="183" y="365"/>
                    </a:cubicBezTo>
                    <a:cubicBezTo>
                      <a:pt x="274" y="365"/>
                      <a:pt x="365" y="274"/>
                      <a:pt x="365" y="183"/>
                    </a:cubicBezTo>
                    <a:cubicBezTo>
                      <a:pt x="365" y="61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1" name="Google Shape;4861;p31"/>
              <p:cNvSpPr/>
              <p:nvPr/>
            </p:nvSpPr>
            <p:spPr>
              <a:xfrm>
                <a:off x="9203539" y="2637891"/>
                <a:ext cx="13562" cy="12535"/>
              </a:xfrm>
              <a:custGeom>
                <a:rect b="b" l="l" r="r" t="t"/>
                <a:pathLst>
                  <a:path extrusionOk="0" h="366" w="396">
                    <a:moveTo>
                      <a:pt x="21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213" y="365"/>
                    </a:cubicBezTo>
                    <a:cubicBezTo>
                      <a:pt x="305" y="365"/>
                      <a:pt x="396" y="274"/>
                      <a:pt x="396" y="183"/>
                    </a:cubicBezTo>
                    <a:cubicBezTo>
                      <a:pt x="396" y="61"/>
                      <a:pt x="305" y="0"/>
                      <a:pt x="21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2" name="Google Shape;4862;p31"/>
              <p:cNvSpPr/>
              <p:nvPr/>
            </p:nvSpPr>
            <p:spPr>
              <a:xfrm>
                <a:off x="487447" y="3038655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2" y="1"/>
                      <a:pt x="1" y="122"/>
                      <a:pt x="1" y="335"/>
                    </a:cubicBezTo>
                    <a:cubicBezTo>
                      <a:pt x="1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22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3" name="Google Shape;4863;p31"/>
              <p:cNvSpPr/>
              <p:nvPr/>
            </p:nvSpPr>
            <p:spPr>
              <a:xfrm>
                <a:off x="429158" y="3971386"/>
                <a:ext cx="22946" cy="22912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2" y="0"/>
                      <a:pt x="0" y="152"/>
                      <a:pt x="0" y="335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4" name="Google Shape;4864;p31"/>
              <p:cNvSpPr/>
              <p:nvPr/>
            </p:nvSpPr>
            <p:spPr>
              <a:xfrm>
                <a:off x="136650" y="4533490"/>
                <a:ext cx="22912" cy="22946"/>
              </a:xfrm>
              <a:custGeom>
                <a:rect b="b" l="l" r="r" t="t"/>
                <a:pathLst>
                  <a:path extrusionOk="0" h="670" w="669">
                    <a:moveTo>
                      <a:pt x="335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69"/>
                      <a:pt x="335" y="669"/>
                    </a:cubicBezTo>
                    <a:cubicBezTo>
                      <a:pt x="517" y="669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5" name="Google Shape;4865;p31"/>
              <p:cNvSpPr/>
              <p:nvPr/>
            </p:nvSpPr>
            <p:spPr>
              <a:xfrm>
                <a:off x="669610" y="4110876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62" y="0"/>
                      <a:pt x="1" y="91"/>
                      <a:pt x="1" y="213"/>
                    </a:cubicBezTo>
                    <a:cubicBezTo>
                      <a:pt x="1" y="304"/>
                      <a:pt x="62" y="395"/>
                      <a:pt x="183" y="395"/>
                    </a:cubicBezTo>
                    <a:cubicBezTo>
                      <a:pt x="274" y="395"/>
                      <a:pt x="366" y="304"/>
                      <a:pt x="366" y="213"/>
                    </a:cubicBezTo>
                    <a:cubicBezTo>
                      <a:pt x="366" y="9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6" name="Google Shape;4866;p31"/>
              <p:cNvSpPr/>
              <p:nvPr/>
            </p:nvSpPr>
            <p:spPr>
              <a:xfrm>
                <a:off x="772660" y="4943638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274" y="365"/>
                      <a:pt x="366" y="274"/>
                      <a:pt x="366" y="183"/>
                    </a:cubicBezTo>
                    <a:cubicBezTo>
                      <a:pt x="366" y="61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7" name="Google Shape;4867;p31"/>
              <p:cNvSpPr/>
              <p:nvPr/>
            </p:nvSpPr>
            <p:spPr>
              <a:xfrm>
                <a:off x="1526345" y="4595958"/>
                <a:ext cx="13562" cy="12535"/>
              </a:xfrm>
              <a:custGeom>
                <a:rect b="b" l="l" r="r" t="t"/>
                <a:pathLst>
                  <a:path extrusionOk="0" h="366" w="396">
                    <a:moveTo>
                      <a:pt x="183" y="1"/>
                    </a:moveTo>
                    <a:cubicBezTo>
                      <a:pt x="92" y="1"/>
                      <a:pt x="0" y="61"/>
                      <a:pt x="0" y="183"/>
                    </a:cubicBezTo>
                    <a:cubicBezTo>
                      <a:pt x="0" y="274"/>
                      <a:pt x="92" y="365"/>
                      <a:pt x="183" y="365"/>
                    </a:cubicBezTo>
                    <a:cubicBezTo>
                      <a:pt x="304" y="365"/>
                      <a:pt x="396" y="274"/>
                      <a:pt x="396" y="183"/>
                    </a:cubicBezTo>
                    <a:cubicBezTo>
                      <a:pt x="396" y="61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8" name="Google Shape;4868;p31"/>
              <p:cNvSpPr/>
              <p:nvPr/>
            </p:nvSpPr>
            <p:spPr>
              <a:xfrm>
                <a:off x="635259" y="4899939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92" y="0"/>
                      <a:pt x="1" y="91"/>
                      <a:pt x="1" y="213"/>
                    </a:cubicBezTo>
                    <a:cubicBezTo>
                      <a:pt x="1" y="304"/>
                      <a:pt x="92" y="395"/>
                      <a:pt x="183" y="395"/>
                    </a:cubicBezTo>
                    <a:cubicBezTo>
                      <a:pt x="274" y="395"/>
                      <a:pt x="365" y="304"/>
                      <a:pt x="365" y="213"/>
                    </a:cubicBezTo>
                    <a:cubicBezTo>
                      <a:pt x="365" y="9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9" name="Google Shape;4869;p31"/>
              <p:cNvSpPr/>
              <p:nvPr/>
            </p:nvSpPr>
            <p:spPr>
              <a:xfrm>
                <a:off x="413541" y="3430070"/>
                <a:ext cx="13562" cy="12535"/>
              </a:xfrm>
              <a:custGeom>
                <a:rect b="b" l="l" r="r" t="t"/>
                <a:pathLst>
                  <a:path extrusionOk="0" h="366" w="396">
                    <a:moveTo>
                      <a:pt x="213" y="0"/>
                    </a:moveTo>
                    <a:cubicBezTo>
                      <a:pt x="92" y="0"/>
                      <a:pt x="0" y="92"/>
                      <a:pt x="0" y="183"/>
                    </a:cubicBezTo>
                    <a:cubicBezTo>
                      <a:pt x="0" y="274"/>
                      <a:pt x="92" y="365"/>
                      <a:pt x="213" y="365"/>
                    </a:cubicBezTo>
                    <a:cubicBezTo>
                      <a:pt x="304" y="365"/>
                      <a:pt x="396" y="274"/>
                      <a:pt x="396" y="183"/>
                    </a:cubicBezTo>
                    <a:cubicBezTo>
                      <a:pt x="396" y="92"/>
                      <a:pt x="304" y="0"/>
                      <a:pt x="21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0" name="Google Shape;4870;p31"/>
              <p:cNvSpPr/>
              <p:nvPr/>
            </p:nvSpPr>
            <p:spPr>
              <a:xfrm>
                <a:off x="8424888" y="4381534"/>
                <a:ext cx="22946" cy="22912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3" y="0"/>
                      <a:pt x="1" y="152"/>
                      <a:pt x="1" y="334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47"/>
                      <a:pt x="669" y="334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1" name="Google Shape;4871;p31"/>
              <p:cNvSpPr/>
              <p:nvPr/>
            </p:nvSpPr>
            <p:spPr>
              <a:xfrm>
                <a:off x="7745143" y="4712399"/>
                <a:ext cx="22946" cy="22055"/>
              </a:xfrm>
              <a:custGeom>
                <a:rect b="b" l="l" r="r" t="t"/>
                <a:pathLst>
                  <a:path extrusionOk="0" h="644" w="670">
                    <a:moveTo>
                      <a:pt x="381" y="1"/>
                    </a:moveTo>
                    <a:cubicBezTo>
                      <a:pt x="366" y="1"/>
                      <a:pt x="350" y="2"/>
                      <a:pt x="335" y="5"/>
                    </a:cubicBezTo>
                    <a:cubicBezTo>
                      <a:pt x="152" y="5"/>
                      <a:pt x="0" y="126"/>
                      <a:pt x="0" y="339"/>
                    </a:cubicBezTo>
                    <a:cubicBezTo>
                      <a:pt x="0" y="491"/>
                      <a:pt x="152" y="643"/>
                      <a:pt x="335" y="643"/>
                    </a:cubicBezTo>
                    <a:cubicBezTo>
                      <a:pt x="517" y="643"/>
                      <a:pt x="669" y="522"/>
                      <a:pt x="669" y="339"/>
                    </a:cubicBezTo>
                    <a:cubicBezTo>
                      <a:pt x="669" y="145"/>
                      <a:pt x="542" y="1"/>
                      <a:pt x="381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2" name="Google Shape;4872;p31"/>
              <p:cNvSpPr/>
              <p:nvPr/>
            </p:nvSpPr>
            <p:spPr>
              <a:xfrm>
                <a:off x="970474" y="4658425"/>
                <a:ext cx="22912" cy="22912"/>
              </a:xfrm>
              <a:custGeom>
                <a:rect b="b" l="l" r="r" t="t"/>
                <a:pathLst>
                  <a:path extrusionOk="0" h="669" w="669">
                    <a:moveTo>
                      <a:pt x="334" y="0"/>
                    </a:moveTo>
                    <a:cubicBezTo>
                      <a:pt x="152" y="0"/>
                      <a:pt x="0" y="152"/>
                      <a:pt x="0" y="335"/>
                    </a:cubicBezTo>
                    <a:cubicBezTo>
                      <a:pt x="0" y="517"/>
                      <a:pt x="152" y="669"/>
                      <a:pt x="334" y="669"/>
                    </a:cubicBezTo>
                    <a:cubicBezTo>
                      <a:pt x="547" y="669"/>
                      <a:pt x="669" y="517"/>
                      <a:pt x="669" y="335"/>
                    </a:cubicBezTo>
                    <a:cubicBezTo>
                      <a:pt x="669" y="152"/>
                      <a:pt x="547" y="0"/>
                      <a:pt x="334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3" name="Google Shape;4873;p31"/>
              <p:cNvSpPr/>
              <p:nvPr/>
            </p:nvSpPr>
            <p:spPr>
              <a:xfrm>
                <a:off x="2298763" y="4984256"/>
                <a:ext cx="12500" cy="12500"/>
              </a:xfrm>
              <a:custGeom>
                <a:rect b="b" l="l" r="r" t="t"/>
                <a:pathLst>
                  <a:path extrusionOk="0" h="365" w="365">
                    <a:moveTo>
                      <a:pt x="182" y="0"/>
                    </a:moveTo>
                    <a:cubicBezTo>
                      <a:pt x="91" y="0"/>
                      <a:pt x="0" y="61"/>
                      <a:pt x="0" y="182"/>
                    </a:cubicBezTo>
                    <a:cubicBezTo>
                      <a:pt x="0" y="274"/>
                      <a:pt x="91" y="365"/>
                      <a:pt x="182" y="365"/>
                    </a:cubicBezTo>
                    <a:cubicBezTo>
                      <a:pt x="304" y="365"/>
                      <a:pt x="365" y="274"/>
                      <a:pt x="365" y="182"/>
                    </a:cubicBezTo>
                    <a:cubicBezTo>
                      <a:pt x="365" y="61"/>
                      <a:pt x="304" y="0"/>
                      <a:pt x="182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4" name="Google Shape;4874;p31"/>
              <p:cNvSpPr/>
              <p:nvPr/>
            </p:nvSpPr>
            <p:spPr>
              <a:xfrm>
                <a:off x="1578401" y="4862437"/>
                <a:ext cx="13562" cy="12535"/>
              </a:xfrm>
              <a:custGeom>
                <a:rect b="b" l="l" r="r" t="t"/>
                <a:pathLst>
                  <a:path extrusionOk="0" h="366" w="396">
                    <a:moveTo>
                      <a:pt x="213" y="1"/>
                    </a:moveTo>
                    <a:cubicBezTo>
                      <a:pt x="91" y="1"/>
                      <a:pt x="0" y="92"/>
                      <a:pt x="0" y="183"/>
                    </a:cubicBezTo>
                    <a:cubicBezTo>
                      <a:pt x="0" y="305"/>
                      <a:pt x="91" y="366"/>
                      <a:pt x="213" y="366"/>
                    </a:cubicBezTo>
                    <a:cubicBezTo>
                      <a:pt x="304" y="366"/>
                      <a:pt x="395" y="305"/>
                      <a:pt x="395" y="183"/>
                    </a:cubicBezTo>
                    <a:cubicBezTo>
                      <a:pt x="395" y="92"/>
                      <a:pt x="304" y="1"/>
                      <a:pt x="21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5" name="Google Shape;4875;p31"/>
              <p:cNvSpPr/>
              <p:nvPr/>
            </p:nvSpPr>
            <p:spPr>
              <a:xfrm>
                <a:off x="2117628" y="5031072"/>
                <a:ext cx="13562" cy="12535"/>
              </a:xfrm>
              <a:custGeom>
                <a:rect b="b" l="l" r="r" t="t"/>
                <a:pathLst>
                  <a:path extrusionOk="0" h="366" w="396">
                    <a:moveTo>
                      <a:pt x="213" y="1"/>
                    </a:moveTo>
                    <a:cubicBezTo>
                      <a:pt x="91" y="1"/>
                      <a:pt x="0" y="62"/>
                      <a:pt x="0" y="183"/>
                    </a:cubicBezTo>
                    <a:cubicBezTo>
                      <a:pt x="0" y="274"/>
                      <a:pt x="91" y="366"/>
                      <a:pt x="213" y="366"/>
                    </a:cubicBezTo>
                    <a:cubicBezTo>
                      <a:pt x="304" y="366"/>
                      <a:pt x="395" y="274"/>
                      <a:pt x="395" y="183"/>
                    </a:cubicBezTo>
                    <a:cubicBezTo>
                      <a:pt x="395" y="62"/>
                      <a:pt x="304" y="1"/>
                      <a:pt x="213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6" name="Google Shape;4876;p31"/>
              <p:cNvSpPr/>
              <p:nvPr/>
            </p:nvSpPr>
            <p:spPr>
              <a:xfrm>
                <a:off x="2418458" y="5072717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7" name="Google Shape;4877;p31"/>
              <p:cNvSpPr/>
              <p:nvPr/>
            </p:nvSpPr>
            <p:spPr>
              <a:xfrm>
                <a:off x="3427150" y="5120595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18" y="670"/>
                      <a:pt x="670" y="518"/>
                      <a:pt x="670" y="335"/>
                    </a:cubicBezTo>
                    <a:cubicBezTo>
                      <a:pt x="670" y="153"/>
                      <a:pt x="518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8" name="Google Shape;4878;p31"/>
              <p:cNvSpPr/>
              <p:nvPr/>
            </p:nvSpPr>
            <p:spPr>
              <a:xfrm>
                <a:off x="8152175" y="4661542"/>
                <a:ext cx="12500" cy="12535"/>
              </a:xfrm>
              <a:custGeom>
                <a:rect b="b" l="l" r="r" t="t"/>
                <a:pathLst>
                  <a:path extrusionOk="0" h="366" w="365">
                    <a:moveTo>
                      <a:pt x="182" y="0"/>
                    </a:moveTo>
                    <a:cubicBezTo>
                      <a:pt x="91" y="0"/>
                      <a:pt x="0" y="92"/>
                      <a:pt x="0" y="183"/>
                    </a:cubicBezTo>
                    <a:cubicBezTo>
                      <a:pt x="0" y="304"/>
                      <a:pt x="91" y="365"/>
                      <a:pt x="182" y="365"/>
                    </a:cubicBezTo>
                    <a:cubicBezTo>
                      <a:pt x="304" y="365"/>
                      <a:pt x="365" y="304"/>
                      <a:pt x="365" y="183"/>
                    </a:cubicBezTo>
                    <a:cubicBezTo>
                      <a:pt x="365" y="92"/>
                      <a:pt x="304" y="0"/>
                      <a:pt x="182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9" name="Google Shape;4879;p31"/>
              <p:cNvSpPr/>
              <p:nvPr/>
            </p:nvSpPr>
            <p:spPr>
              <a:xfrm>
                <a:off x="9119221" y="4245161"/>
                <a:ext cx="12535" cy="12500"/>
              </a:xfrm>
              <a:custGeom>
                <a:rect b="b" l="l" r="r" t="t"/>
                <a:pathLst>
                  <a:path extrusionOk="0" h="365" w="366">
                    <a:moveTo>
                      <a:pt x="18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5" y="274"/>
                      <a:pt x="365" y="183"/>
                    </a:cubicBezTo>
                    <a:cubicBezTo>
                      <a:pt x="365" y="6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0" name="Google Shape;4880;p31"/>
              <p:cNvSpPr/>
              <p:nvPr/>
            </p:nvSpPr>
            <p:spPr>
              <a:xfrm>
                <a:off x="8573761" y="4660514"/>
                <a:ext cx="12535" cy="12500"/>
              </a:xfrm>
              <a:custGeom>
                <a:rect b="b" l="l" r="r" t="t"/>
                <a:pathLst>
                  <a:path extrusionOk="0" h="365" w="366">
                    <a:moveTo>
                      <a:pt x="183" y="0"/>
                    </a:moveTo>
                    <a:cubicBezTo>
                      <a:pt x="61" y="0"/>
                      <a:pt x="0" y="61"/>
                      <a:pt x="0" y="182"/>
                    </a:cubicBezTo>
                    <a:cubicBezTo>
                      <a:pt x="0" y="274"/>
                      <a:pt x="61" y="365"/>
                      <a:pt x="183" y="365"/>
                    </a:cubicBezTo>
                    <a:cubicBezTo>
                      <a:pt x="274" y="365"/>
                      <a:pt x="365" y="274"/>
                      <a:pt x="365" y="182"/>
                    </a:cubicBezTo>
                    <a:cubicBezTo>
                      <a:pt x="365" y="6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1" name="Google Shape;4881;p31"/>
              <p:cNvSpPr/>
              <p:nvPr/>
            </p:nvSpPr>
            <p:spPr>
              <a:xfrm>
                <a:off x="9238951" y="3549765"/>
                <a:ext cx="46851" cy="45857"/>
              </a:xfrm>
              <a:custGeom>
                <a:rect b="b" l="l" r="r" t="t"/>
                <a:pathLst>
                  <a:path extrusionOk="0" h="1339" w="1368">
                    <a:moveTo>
                      <a:pt x="69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38"/>
                      <a:pt x="699" y="1338"/>
                    </a:cubicBezTo>
                    <a:cubicBezTo>
                      <a:pt x="1064" y="1338"/>
                      <a:pt x="1368" y="1065"/>
                      <a:pt x="1368" y="670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2" name="Google Shape;4882;p31"/>
              <p:cNvSpPr/>
              <p:nvPr/>
            </p:nvSpPr>
            <p:spPr>
              <a:xfrm>
                <a:off x="9087988" y="4949906"/>
                <a:ext cx="22946" cy="22912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3" y="0"/>
                      <a:pt x="1" y="152"/>
                      <a:pt x="1" y="334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17"/>
                      <a:pt x="670" y="334"/>
                    </a:cubicBezTo>
                    <a:cubicBezTo>
                      <a:pt x="670" y="152"/>
                      <a:pt x="518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3" name="Google Shape;4883;p31"/>
              <p:cNvSpPr/>
              <p:nvPr/>
            </p:nvSpPr>
            <p:spPr>
              <a:xfrm>
                <a:off x="8825686" y="4731270"/>
                <a:ext cx="22912" cy="22946"/>
              </a:xfrm>
              <a:custGeom>
                <a:rect b="b" l="l" r="r" t="t"/>
                <a:pathLst>
                  <a:path extrusionOk="0" h="670" w="669">
                    <a:moveTo>
                      <a:pt x="334" y="1"/>
                    </a:moveTo>
                    <a:cubicBezTo>
                      <a:pt x="152" y="1"/>
                      <a:pt x="0" y="123"/>
                      <a:pt x="0" y="335"/>
                    </a:cubicBezTo>
                    <a:cubicBezTo>
                      <a:pt x="0" y="518"/>
                      <a:pt x="152" y="670"/>
                      <a:pt x="334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2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4" name="Google Shape;4884;p31"/>
              <p:cNvSpPr/>
              <p:nvPr/>
            </p:nvSpPr>
            <p:spPr>
              <a:xfrm>
                <a:off x="8266664" y="5006106"/>
                <a:ext cx="13562" cy="12535"/>
              </a:xfrm>
              <a:custGeom>
                <a:rect b="b" l="l" r="r" t="t"/>
                <a:pathLst>
                  <a:path extrusionOk="0" h="366" w="396">
                    <a:moveTo>
                      <a:pt x="21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213" y="365"/>
                    </a:cubicBezTo>
                    <a:cubicBezTo>
                      <a:pt x="305" y="365"/>
                      <a:pt x="396" y="274"/>
                      <a:pt x="396" y="183"/>
                    </a:cubicBezTo>
                    <a:cubicBezTo>
                      <a:pt x="396" y="61"/>
                      <a:pt x="305" y="0"/>
                      <a:pt x="21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5" name="Google Shape;4885;p31"/>
              <p:cNvSpPr/>
              <p:nvPr/>
            </p:nvSpPr>
            <p:spPr>
              <a:xfrm>
                <a:off x="1880259" y="5001928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69"/>
                      <a:pt x="335" y="669"/>
                    </a:cubicBezTo>
                    <a:cubicBezTo>
                      <a:pt x="518" y="669"/>
                      <a:pt x="670" y="518"/>
                      <a:pt x="670" y="335"/>
                    </a:cubicBezTo>
                    <a:cubicBezTo>
                      <a:pt x="670" y="153"/>
                      <a:pt x="518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6" name="Google Shape;4886;p31"/>
              <p:cNvSpPr/>
              <p:nvPr/>
            </p:nvSpPr>
            <p:spPr>
              <a:xfrm>
                <a:off x="3009741" y="4930111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91" y="0"/>
                      <a:pt x="0" y="92"/>
                      <a:pt x="0" y="213"/>
                    </a:cubicBezTo>
                    <a:cubicBezTo>
                      <a:pt x="0" y="304"/>
                      <a:pt x="91" y="396"/>
                      <a:pt x="183" y="396"/>
                    </a:cubicBezTo>
                    <a:cubicBezTo>
                      <a:pt x="304" y="396"/>
                      <a:pt x="365" y="304"/>
                      <a:pt x="365" y="213"/>
                    </a:cubicBezTo>
                    <a:cubicBezTo>
                      <a:pt x="365" y="92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7" name="Google Shape;4887;p31"/>
              <p:cNvSpPr/>
              <p:nvPr/>
            </p:nvSpPr>
            <p:spPr>
              <a:xfrm>
                <a:off x="3664519" y="4639692"/>
                <a:ext cx="12500" cy="13562"/>
              </a:xfrm>
              <a:custGeom>
                <a:rect b="b" l="l" r="r" t="t"/>
                <a:pathLst>
                  <a:path extrusionOk="0" h="396" w="365">
                    <a:moveTo>
                      <a:pt x="183" y="0"/>
                    </a:moveTo>
                    <a:cubicBezTo>
                      <a:pt x="91" y="0"/>
                      <a:pt x="0" y="91"/>
                      <a:pt x="0" y="213"/>
                    </a:cubicBezTo>
                    <a:cubicBezTo>
                      <a:pt x="0" y="304"/>
                      <a:pt x="91" y="395"/>
                      <a:pt x="183" y="395"/>
                    </a:cubicBezTo>
                    <a:cubicBezTo>
                      <a:pt x="304" y="395"/>
                      <a:pt x="365" y="304"/>
                      <a:pt x="365" y="213"/>
                    </a:cubicBezTo>
                    <a:cubicBezTo>
                      <a:pt x="365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8" name="Google Shape;4888;p31"/>
              <p:cNvSpPr/>
              <p:nvPr/>
            </p:nvSpPr>
            <p:spPr>
              <a:xfrm>
                <a:off x="2872340" y="4887438"/>
                <a:ext cx="12500" cy="13562"/>
              </a:xfrm>
              <a:custGeom>
                <a:rect b="b" l="l" r="r" t="t"/>
                <a:pathLst>
                  <a:path extrusionOk="0" h="396" w="365">
                    <a:moveTo>
                      <a:pt x="182" y="0"/>
                    </a:moveTo>
                    <a:cubicBezTo>
                      <a:pt x="91" y="0"/>
                      <a:pt x="0" y="91"/>
                      <a:pt x="0" y="213"/>
                    </a:cubicBezTo>
                    <a:cubicBezTo>
                      <a:pt x="0" y="304"/>
                      <a:pt x="91" y="395"/>
                      <a:pt x="182" y="395"/>
                    </a:cubicBezTo>
                    <a:cubicBezTo>
                      <a:pt x="304" y="395"/>
                      <a:pt x="365" y="304"/>
                      <a:pt x="365" y="213"/>
                    </a:cubicBezTo>
                    <a:cubicBezTo>
                      <a:pt x="365" y="91"/>
                      <a:pt x="304" y="0"/>
                      <a:pt x="182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9" name="Google Shape;4889;p31"/>
              <p:cNvSpPr/>
              <p:nvPr/>
            </p:nvSpPr>
            <p:spPr>
              <a:xfrm>
                <a:off x="4584715" y="4807265"/>
                <a:ext cx="45857" cy="45857"/>
              </a:xfrm>
              <a:custGeom>
                <a:rect b="b" l="l" r="r" t="t"/>
                <a:pathLst>
                  <a:path extrusionOk="0" h="1339" w="1339">
                    <a:moveTo>
                      <a:pt x="670" y="1"/>
                    </a:moveTo>
                    <a:cubicBezTo>
                      <a:pt x="275" y="1"/>
                      <a:pt x="1" y="274"/>
                      <a:pt x="1" y="670"/>
                    </a:cubicBezTo>
                    <a:cubicBezTo>
                      <a:pt x="1" y="1034"/>
                      <a:pt x="275" y="1338"/>
                      <a:pt x="670" y="1338"/>
                    </a:cubicBezTo>
                    <a:cubicBezTo>
                      <a:pt x="1034" y="1338"/>
                      <a:pt x="1338" y="1034"/>
                      <a:pt x="1338" y="670"/>
                    </a:cubicBezTo>
                    <a:cubicBezTo>
                      <a:pt x="1338" y="274"/>
                      <a:pt x="1034" y="1"/>
                      <a:pt x="670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0" name="Google Shape;4890;p31"/>
              <p:cNvSpPr/>
              <p:nvPr/>
            </p:nvSpPr>
            <p:spPr>
              <a:xfrm>
                <a:off x="3842504" y="4588663"/>
                <a:ext cx="45857" cy="45857"/>
              </a:xfrm>
              <a:custGeom>
                <a:rect b="b" l="l" r="r" t="t"/>
                <a:pathLst>
                  <a:path extrusionOk="0" h="1339" w="1339">
                    <a:moveTo>
                      <a:pt x="670" y="1"/>
                    </a:moveTo>
                    <a:cubicBezTo>
                      <a:pt x="305" y="1"/>
                      <a:pt x="1" y="305"/>
                      <a:pt x="1" y="669"/>
                    </a:cubicBezTo>
                    <a:cubicBezTo>
                      <a:pt x="1" y="1034"/>
                      <a:pt x="305" y="1338"/>
                      <a:pt x="670" y="1338"/>
                    </a:cubicBezTo>
                    <a:cubicBezTo>
                      <a:pt x="1034" y="1338"/>
                      <a:pt x="1338" y="1034"/>
                      <a:pt x="1338" y="669"/>
                    </a:cubicBezTo>
                    <a:cubicBezTo>
                      <a:pt x="1338" y="305"/>
                      <a:pt x="1034" y="1"/>
                      <a:pt x="670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1" name="Google Shape;4891;p31"/>
              <p:cNvSpPr/>
              <p:nvPr/>
            </p:nvSpPr>
            <p:spPr>
              <a:xfrm>
                <a:off x="5542447" y="4636541"/>
                <a:ext cx="22912" cy="22946"/>
              </a:xfrm>
              <a:custGeom>
                <a:rect b="b" l="l" r="r" t="t"/>
                <a:pathLst>
                  <a:path extrusionOk="0" h="670" w="669">
                    <a:moveTo>
                      <a:pt x="33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70"/>
                      <a:pt x="334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2" name="Google Shape;4892;p31"/>
              <p:cNvSpPr/>
              <p:nvPr/>
            </p:nvSpPr>
            <p:spPr>
              <a:xfrm>
                <a:off x="4485843" y="4584519"/>
                <a:ext cx="13562" cy="12500"/>
              </a:xfrm>
              <a:custGeom>
                <a:rect b="b" l="l" r="r" t="t"/>
                <a:pathLst>
                  <a:path extrusionOk="0" h="365" w="396">
                    <a:moveTo>
                      <a:pt x="183" y="0"/>
                    </a:moveTo>
                    <a:cubicBezTo>
                      <a:pt x="92" y="0"/>
                      <a:pt x="0" y="91"/>
                      <a:pt x="0" y="183"/>
                    </a:cubicBezTo>
                    <a:cubicBezTo>
                      <a:pt x="0" y="304"/>
                      <a:pt x="92" y="365"/>
                      <a:pt x="183" y="365"/>
                    </a:cubicBezTo>
                    <a:cubicBezTo>
                      <a:pt x="304" y="365"/>
                      <a:pt x="396" y="304"/>
                      <a:pt x="396" y="183"/>
                    </a:cubicBezTo>
                    <a:cubicBezTo>
                      <a:pt x="396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3" name="Google Shape;4893;p31"/>
              <p:cNvSpPr/>
              <p:nvPr/>
            </p:nvSpPr>
            <p:spPr>
              <a:xfrm>
                <a:off x="4117340" y="4989461"/>
                <a:ext cx="22912" cy="22912"/>
              </a:xfrm>
              <a:custGeom>
                <a:rect b="b" l="l" r="r" t="t"/>
                <a:pathLst>
                  <a:path extrusionOk="0" h="669" w="669">
                    <a:moveTo>
                      <a:pt x="335" y="0"/>
                    </a:moveTo>
                    <a:cubicBezTo>
                      <a:pt x="152" y="0"/>
                      <a:pt x="0" y="152"/>
                      <a:pt x="0" y="334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4" name="Google Shape;4894;p31"/>
              <p:cNvSpPr/>
              <p:nvPr/>
            </p:nvSpPr>
            <p:spPr>
              <a:xfrm>
                <a:off x="3389683" y="4617808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895" name="Shape 4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6" name="Google Shape;4896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7" name="Google Shape;4897;p32"/>
          <p:cNvSpPr/>
          <p:nvPr/>
        </p:nvSpPr>
        <p:spPr>
          <a:xfrm>
            <a:off x="1507612" y="5129705"/>
            <a:ext cx="13562" cy="12809"/>
          </a:xfrm>
          <a:custGeom>
            <a:rect b="b" l="l" r="r" t="t"/>
            <a:pathLst>
              <a:path extrusionOk="0" h="374" w="396">
                <a:moveTo>
                  <a:pt x="193" y="1"/>
                </a:moveTo>
                <a:cubicBezTo>
                  <a:pt x="113" y="1"/>
                  <a:pt x="31" y="55"/>
                  <a:pt x="31" y="130"/>
                </a:cubicBezTo>
                <a:cubicBezTo>
                  <a:pt x="0" y="252"/>
                  <a:pt x="61" y="343"/>
                  <a:pt x="183" y="373"/>
                </a:cubicBezTo>
                <a:cubicBezTo>
                  <a:pt x="274" y="373"/>
                  <a:pt x="365" y="312"/>
                  <a:pt x="395" y="221"/>
                </a:cubicBezTo>
                <a:cubicBezTo>
                  <a:pt x="395" y="130"/>
                  <a:pt x="335" y="8"/>
                  <a:pt x="243" y="8"/>
                </a:cubicBezTo>
                <a:cubicBezTo>
                  <a:pt x="227" y="3"/>
                  <a:pt x="210" y="1"/>
                  <a:pt x="193" y="1"/>
                </a:cubicBezTo>
                <a:close/>
              </a:path>
            </a:pathLst>
          </a:custGeom>
          <a:solidFill>
            <a:srgbClr val="FFFFFF">
              <a:alpha val="43400"/>
            </a:srgbClr>
          </a:solidFill>
          <a:ln>
            <a:noFill/>
          </a:ln>
          <a:effectLst>
            <a:outerShdw blurRad="114300" rotWithShape="0" algn="bl">
              <a:srgbClr val="FFFF99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98" name="Google Shape;4898;p32"/>
          <p:cNvGrpSpPr/>
          <p:nvPr/>
        </p:nvGrpSpPr>
        <p:grpSpPr>
          <a:xfrm>
            <a:off x="-50524" y="76280"/>
            <a:ext cx="9353198" cy="5143461"/>
            <a:chOff x="76476" y="76280"/>
            <a:chExt cx="9353198" cy="5143461"/>
          </a:xfrm>
        </p:grpSpPr>
        <p:grpSp>
          <p:nvGrpSpPr>
            <p:cNvPr id="4899" name="Google Shape;4899;p32"/>
            <p:cNvGrpSpPr/>
            <p:nvPr/>
          </p:nvGrpSpPr>
          <p:grpSpPr>
            <a:xfrm>
              <a:off x="76476" y="76280"/>
              <a:ext cx="9353198" cy="5143461"/>
              <a:chOff x="276" y="80"/>
              <a:chExt cx="9353198" cy="5143461"/>
            </a:xfrm>
          </p:grpSpPr>
          <p:grpSp>
            <p:nvGrpSpPr>
              <p:cNvPr id="4900" name="Google Shape;4900;p32"/>
              <p:cNvGrpSpPr/>
              <p:nvPr/>
            </p:nvGrpSpPr>
            <p:grpSpPr>
              <a:xfrm>
                <a:off x="276" y="80"/>
                <a:ext cx="9353198" cy="5143461"/>
                <a:chOff x="-26474475" y="-7233075"/>
                <a:chExt cx="6827650" cy="3754625"/>
              </a:xfrm>
            </p:grpSpPr>
            <p:sp>
              <p:nvSpPr>
                <p:cNvPr id="4901" name="Google Shape;4901;p32"/>
                <p:cNvSpPr/>
                <p:nvPr/>
              </p:nvSpPr>
              <p:spPr>
                <a:xfrm>
                  <a:off x="-26135575" y="-7007400"/>
                  <a:ext cx="34225" cy="33450"/>
                </a:xfrm>
                <a:custGeom>
                  <a:rect b="b" l="l" r="r" t="t"/>
                  <a:pathLst>
                    <a:path extrusionOk="0" h="1338" w="1369">
                      <a:moveTo>
                        <a:pt x="670" y="1"/>
                      </a:moveTo>
                      <a:cubicBezTo>
                        <a:pt x="305" y="1"/>
                        <a:pt x="1" y="274"/>
                        <a:pt x="1" y="669"/>
                      </a:cubicBezTo>
                      <a:cubicBezTo>
                        <a:pt x="1" y="1034"/>
                        <a:pt x="305" y="1338"/>
                        <a:pt x="670" y="1338"/>
                      </a:cubicBezTo>
                      <a:cubicBezTo>
                        <a:pt x="1065" y="1338"/>
                        <a:pt x="1369" y="1034"/>
                        <a:pt x="1369" y="669"/>
                      </a:cubicBezTo>
                      <a:cubicBezTo>
                        <a:pt x="1369" y="274"/>
                        <a:pt x="1065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2" name="Google Shape;4902;p32"/>
                <p:cNvSpPr/>
                <p:nvPr/>
              </p:nvSpPr>
              <p:spPr>
                <a:xfrm>
                  <a:off x="-25650750" y="-6904050"/>
                  <a:ext cx="33450" cy="33450"/>
                </a:xfrm>
                <a:custGeom>
                  <a:rect b="b" l="l" r="r" t="t"/>
                  <a:pathLst>
                    <a:path extrusionOk="0" h="1338" w="1338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34"/>
                        <a:pt x="304" y="1338"/>
                        <a:pt x="669" y="1338"/>
                      </a:cubicBezTo>
                      <a:cubicBezTo>
                        <a:pt x="1064" y="1338"/>
                        <a:pt x="1338" y="1034"/>
                        <a:pt x="1338" y="669"/>
                      </a:cubicBezTo>
                      <a:cubicBezTo>
                        <a:pt x="133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3" name="Google Shape;4903;p32"/>
                <p:cNvSpPr/>
                <p:nvPr/>
              </p:nvSpPr>
              <p:spPr>
                <a:xfrm>
                  <a:off x="-26473725" y="-7198125"/>
                  <a:ext cx="33475" cy="33450"/>
                </a:xfrm>
                <a:custGeom>
                  <a:rect b="b" l="l" r="r" t="t"/>
                  <a:pathLst>
                    <a:path extrusionOk="0" h="1338" w="1339">
                      <a:moveTo>
                        <a:pt x="669" y="0"/>
                      </a:moveTo>
                      <a:cubicBezTo>
                        <a:pt x="274" y="0"/>
                        <a:pt x="1" y="304"/>
                        <a:pt x="1" y="669"/>
                      </a:cubicBezTo>
                      <a:cubicBezTo>
                        <a:pt x="1" y="1064"/>
                        <a:pt x="274" y="1338"/>
                        <a:pt x="669" y="1338"/>
                      </a:cubicBezTo>
                      <a:cubicBezTo>
                        <a:pt x="1034" y="1338"/>
                        <a:pt x="1338" y="1064"/>
                        <a:pt x="1338" y="669"/>
                      </a:cubicBezTo>
                      <a:cubicBezTo>
                        <a:pt x="1338" y="304"/>
                        <a:pt x="1034" y="0"/>
                        <a:pt x="6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4" name="Google Shape;4904;p32"/>
                <p:cNvSpPr/>
                <p:nvPr/>
              </p:nvSpPr>
              <p:spPr>
                <a:xfrm>
                  <a:off x="-24429600" y="-6951925"/>
                  <a:ext cx="33450" cy="33450"/>
                </a:xfrm>
                <a:custGeom>
                  <a:rect b="b" l="l" r="r" t="t"/>
                  <a:pathLst>
                    <a:path extrusionOk="0" h="1338" w="1338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38"/>
                        <a:pt x="669" y="1338"/>
                      </a:cubicBezTo>
                      <a:cubicBezTo>
                        <a:pt x="1034" y="1338"/>
                        <a:pt x="1338" y="1064"/>
                        <a:pt x="1338" y="669"/>
                      </a:cubicBezTo>
                      <a:cubicBezTo>
                        <a:pt x="1338" y="304"/>
                        <a:pt x="1034" y="0"/>
                        <a:pt x="6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5" name="Google Shape;4905;p32"/>
                <p:cNvSpPr/>
                <p:nvPr/>
              </p:nvSpPr>
              <p:spPr>
                <a:xfrm>
                  <a:off x="-25947125" y="-7125175"/>
                  <a:ext cx="16750" cy="16725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47"/>
                        <a:pt x="670" y="335"/>
                      </a:cubicBezTo>
                      <a:cubicBezTo>
                        <a:pt x="670" y="152"/>
                        <a:pt x="51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6" name="Google Shape;4906;p32"/>
                <p:cNvSpPr/>
                <p:nvPr/>
              </p:nvSpPr>
              <p:spPr>
                <a:xfrm>
                  <a:off x="-25602125" y="-7167825"/>
                  <a:ext cx="16750" cy="16825"/>
                </a:xfrm>
                <a:custGeom>
                  <a:rect b="b" l="l" r="r" t="t"/>
                  <a:pathLst>
                    <a:path extrusionOk="0" h="673" w="670">
                      <a:moveTo>
                        <a:pt x="381" y="0"/>
                      </a:moveTo>
                      <a:cubicBezTo>
                        <a:pt x="366" y="0"/>
                        <a:pt x="351" y="1"/>
                        <a:pt x="335" y="4"/>
                      </a:cubicBezTo>
                      <a:cubicBezTo>
                        <a:pt x="153" y="4"/>
                        <a:pt x="1" y="126"/>
                        <a:pt x="1" y="338"/>
                      </a:cubicBezTo>
                      <a:cubicBezTo>
                        <a:pt x="1" y="521"/>
                        <a:pt x="153" y="673"/>
                        <a:pt x="335" y="673"/>
                      </a:cubicBezTo>
                      <a:cubicBezTo>
                        <a:pt x="517" y="673"/>
                        <a:pt x="669" y="521"/>
                        <a:pt x="669" y="338"/>
                      </a:cubicBezTo>
                      <a:cubicBezTo>
                        <a:pt x="669" y="144"/>
                        <a:pt x="542" y="0"/>
                        <a:pt x="38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7" name="Google Shape;4907;p32"/>
                <p:cNvSpPr/>
                <p:nvPr/>
              </p:nvSpPr>
              <p:spPr>
                <a:xfrm>
                  <a:off x="-25950150" y="-6654800"/>
                  <a:ext cx="16750" cy="16725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2" y="0"/>
                        <a:pt x="0" y="122"/>
                        <a:pt x="0" y="334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2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8" name="Google Shape;4908;p32"/>
                <p:cNvSpPr/>
                <p:nvPr/>
              </p:nvSpPr>
              <p:spPr>
                <a:xfrm>
                  <a:off x="-25775375" y="-6552975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0"/>
                      </a:moveTo>
                      <a:cubicBezTo>
                        <a:pt x="92" y="0"/>
                        <a:pt x="0" y="91"/>
                        <a:pt x="0" y="213"/>
                      </a:cubicBezTo>
                      <a:cubicBezTo>
                        <a:pt x="0" y="304"/>
                        <a:pt x="92" y="395"/>
                        <a:pt x="183" y="395"/>
                      </a:cubicBezTo>
                      <a:cubicBezTo>
                        <a:pt x="304" y="395"/>
                        <a:pt x="365" y="304"/>
                        <a:pt x="365" y="213"/>
                      </a:cubicBezTo>
                      <a:cubicBezTo>
                        <a:pt x="365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9" name="Google Shape;4909;p32"/>
                <p:cNvSpPr/>
                <p:nvPr/>
              </p:nvSpPr>
              <p:spPr>
                <a:xfrm>
                  <a:off x="-25520050" y="-6707250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305"/>
                        <a:pt x="92" y="366"/>
                        <a:pt x="183" y="366"/>
                      </a:cubicBezTo>
                      <a:cubicBezTo>
                        <a:pt x="304" y="366"/>
                        <a:pt x="365" y="305"/>
                        <a:pt x="365" y="18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0" name="Google Shape;4910;p32"/>
                <p:cNvSpPr/>
                <p:nvPr/>
              </p:nvSpPr>
              <p:spPr>
                <a:xfrm>
                  <a:off x="-25625675" y="-6603900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305"/>
                        <a:pt x="92" y="365"/>
                        <a:pt x="183" y="365"/>
                      </a:cubicBezTo>
                      <a:cubicBezTo>
                        <a:pt x="304" y="365"/>
                        <a:pt x="365" y="305"/>
                        <a:pt x="365" y="18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1" name="Google Shape;4911;p32"/>
                <p:cNvSpPr/>
                <p:nvPr/>
              </p:nvSpPr>
              <p:spPr>
                <a:xfrm>
                  <a:off x="-25683425" y="-6523350"/>
                  <a:ext cx="9125" cy="9150"/>
                </a:xfrm>
                <a:custGeom>
                  <a:rect b="b" l="l" r="r" t="t"/>
                  <a:pathLst>
                    <a:path extrusionOk="0" h="366" w="365">
                      <a:moveTo>
                        <a:pt x="183" y="1"/>
                      </a:moveTo>
                      <a:cubicBezTo>
                        <a:pt x="91" y="1"/>
                        <a:pt x="0" y="61"/>
                        <a:pt x="0" y="183"/>
                      </a:cubicBezTo>
                      <a:cubicBezTo>
                        <a:pt x="0" y="274"/>
                        <a:pt x="91" y="365"/>
                        <a:pt x="183" y="365"/>
                      </a:cubicBezTo>
                      <a:cubicBezTo>
                        <a:pt x="304" y="365"/>
                        <a:pt x="365" y="274"/>
                        <a:pt x="365" y="183"/>
                      </a:cubicBezTo>
                      <a:cubicBezTo>
                        <a:pt x="365" y="61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2" name="Google Shape;4912;p32"/>
                <p:cNvSpPr/>
                <p:nvPr/>
              </p:nvSpPr>
              <p:spPr>
                <a:xfrm>
                  <a:off x="-25678100" y="-6653300"/>
                  <a:ext cx="9900" cy="9150"/>
                </a:xfrm>
                <a:custGeom>
                  <a:rect b="b" l="l" r="r" t="t"/>
                  <a:pathLst>
                    <a:path extrusionOk="0" h="366" w="396">
                      <a:moveTo>
                        <a:pt x="182" y="1"/>
                      </a:moveTo>
                      <a:cubicBezTo>
                        <a:pt x="91" y="1"/>
                        <a:pt x="0" y="62"/>
                        <a:pt x="0" y="183"/>
                      </a:cubicBezTo>
                      <a:cubicBezTo>
                        <a:pt x="0" y="274"/>
                        <a:pt x="91" y="366"/>
                        <a:pt x="182" y="366"/>
                      </a:cubicBezTo>
                      <a:cubicBezTo>
                        <a:pt x="304" y="366"/>
                        <a:pt x="395" y="274"/>
                        <a:pt x="395" y="183"/>
                      </a:cubicBezTo>
                      <a:cubicBezTo>
                        <a:pt x="395" y="62"/>
                        <a:pt x="304" y="1"/>
                        <a:pt x="18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3" name="Google Shape;4913;p32"/>
                <p:cNvSpPr/>
                <p:nvPr/>
              </p:nvSpPr>
              <p:spPr>
                <a:xfrm>
                  <a:off x="-26167475" y="-6357700"/>
                  <a:ext cx="16725" cy="16750"/>
                </a:xfrm>
                <a:custGeom>
                  <a:rect b="b" l="l" r="r" t="t"/>
                  <a:pathLst>
                    <a:path extrusionOk="0" h="670" w="669">
                      <a:moveTo>
                        <a:pt x="335" y="1"/>
                      </a:moveTo>
                      <a:cubicBezTo>
                        <a:pt x="122" y="1"/>
                        <a:pt x="0" y="153"/>
                        <a:pt x="0" y="335"/>
                      </a:cubicBezTo>
                      <a:cubicBezTo>
                        <a:pt x="0" y="517"/>
                        <a:pt x="12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4" name="Google Shape;4914;p32"/>
                <p:cNvSpPr/>
                <p:nvPr/>
              </p:nvSpPr>
              <p:spPr>
                <a:xfrm>
                  <a:off x="-24824750" y="-7192800"/>
                  <a:ext cx="16750" cy="16725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4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48" y="669"/>
                        <a:pt x="669" y="517"/>
                        <a:pt x="669" y="334"/>
                      </a:cubicBezTo>
                      <a:cubicBezTo>
                        <a:pt x="669" y="152"/>
                        <a:pt x="54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5" name="Google Shape;4915;p32"/>
                <p:cNvSpPr/>
                <p:nvPr/>
              </p:nvSpPr>
              <p:spPr>
                <a:xfrm>
                  <a:off x="-26144675" y="-5764225"/>
                  <a:ext cx="33450" cy="33475"/>
                </a:xfrm>
                <a:custGeom>
                  <a:rect b="b" l="l" r="r" t="t"/>
                  <a:pathLst>
                    <a:path extrusionOk="0" h="1339" w="1338">
                      <a:moveTo>
                        <a:pt x="669" y="1"/>
                      </a:moveTo>
                      <a:cubicBezTo>
                        <a:pt x="304" y="1"/>
                        <a:pt x="0" y="305"/>
                        <a:pt x="0" y="669"/>
                      </a:cubicBezTo>
                      <a:cubicBezTo>
                        <a:pt x="0" y="1034"/>
                        <a:pt x="304" y="1338"/>
                        <a:pt x="669" y="1338"/>
                      </a:cubicBezTo>
                      <a:cubicBezTo>
                        <a:pt x="1064" y="1338"/>
                        <a:pt x="1337" y="1034"/>
                        <a:pt x="1337" y="669"/>
                      </a:cubicBezTo>
                      <a:cubicBezTo>
                        <a:pt x="1337" y="305"/>
                        <a:pt x="106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6" name="Google Shape;4916;p32"/>
                <p:cNvSpPr/>
                <p:nvPr/>
              </p:nvSpPr>
              <p:spPr>
                <a:xfrm>
                  <a:off x="-26271600" y="-4885025"/>
                  <a:ext cx="33475" cy="34225"/>
                </a:xfrm>
                <a:custGeom>
                  <a:rect b="b" l="l" r="r" t="t"/>
                  <a:pathLst>
                    <a:path extrusionOk="0" h="1369" w="1339">
                      <a:moveTo>
                        <a:pt x="670" y="0"/>
                      </a:moveTo>
                      <a:cubicBezTo>
                        <a:pt x="305" y="0"/>
                        <a:pt x="1" y="304"/>
                        <a:pt x="1" y="699"/>
                      </a:cubicBezTo>
                      <a:cubicBezTo>
                        <a:pt x="1" y="1064"/>
                        <a:pt x="305" y="1368"/>
                        <a:pt x="670" y="1368"/>
                      </a:cubicBezTo>
                      <a:cubicBezTo>
                        <a:pt x="1034" y="1368"/>
                        <a:pt x="1338" y="1064"/>
                        <a:pt x="1338" y="699"/>
                      </a:cubicBezTo>
                      <a:cubicBezTo>
                        <a:pt x="1338" y="304"/>
                        <a:pt x="1034" y="0"/>
                        <a:pt x="67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7" name="Google Shape;4917;p32"/>
                <p:cNvSpPr/>
                <p:nvPr/>
              </p:nvSpPr>
              <p:spPr>
                <a:xfrm>
                  <a:off x="-24931150" y="-6175325"/>
                  <a:ext cx="34225" cy="34225"/>
                </a:xfrm>
                <a:custGeom>
                  <a:rect b="b" l="l" r="r" t="t"/>
                  <a:pathLst>
                    <a:path extrusionOk="0" h="1369" w="1369">
                      <a:moveTo>
                        <a:pt x="670" y="1"/>
                      </a:moveTo>
                      <a:cubicBezTo>
                        <a:pt x="305" y="1"/>
                        <a:pt x="1" y="305"/>
                        <a:pt x="1" y="669"/>
                      </a:cubicBezTo>
                      <a:cubicBezTo>
                        <a:pt x="1" y="1065"/>
                        <a:pt x="305" y="1368"/>
                        <a:pt x="670" y="1368"/>
                      </a:cubicBezTo>
                      <a:cubicBezTo>
                        <a:pt x="1065" y="1368"/>
                        <a:pt x="1369" y="1065"/>
                        <a:pt x="1369" y="669"/>
                      </a:cubicBezTo>
                      <a:cubicBezTo>
                        <a:pt x="1369" y="305"/>
                        <a:pt x="1065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8" name="Google Shape;4918;p32"/>
                <p:cNvSpPr/>
                <p:nvPr/>
              </p:nvSpPr>
              <p:spPr>
                <a:xfrm>
                  <a:off x="-23811825" y="-6630500"/>
                  <a:ext cx="33475" cy="33475"/>
                </a:xfrm>
                <a:custGeom>
                  <a:rect b="b" l="l" r="r" t="t"/>
                  <a:pathLst>
                    <a:path extrusionOk="0" h="1339" w="1339">
                      <a:moveTo>
                        <a:pt x="670" y="1"/>
                      </a:moveTo>
                      <a:cubicBezTo>
                        <a:pt x="274" y="1"/>
                        <a:pt x="1" y="305"/>
                        <a:pt x="1" y="669"/>
                      </a:cubicBezTo>
                      <a:cubicBezTo>
                        <a:pt x="1" y="1034"/>
                        <a:pt x="274" y="1338"/>
                        <a:pt x="670" y="1338"/>
                      </a:cubicBezTo>
                      <a:cubicBezTo>
                        <a:pt x="1034" y="1338"/>
                        <a:pt x="1338" y="1034"/>
                        <a:pt x="1338" y="669"/>
                      </a:cubicBezTo>
                      <a:cubicBezTo>
                        <a:pt x="1338" y="274"/>
                        <a:pt x="1034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9" name="Google Shape;4919;p32"/>
                <p:cNvSpPr/>
                <p:nvPr/>
              </p:nvSpPr>
              <p:spPr>
                <a:xfrm>
                  <a:off x="-25250300" y="-6594775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69" y="517"/>
                        <a:pt x="669" y="335"/>
                      </a:cubicBezTo>
                      <a:cubicBezTo>
                        <a:pt x="669" y="152"/>
                        <a:pt x="51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0" name="Google Shape;4920;p32"/>
                <p:cNvSpPr/>
                <p:nvPr/>
              </p:nvSpPr>
              <p:spPr>
                <a:xfrm>
                  <a:off x="-26474475" y="-5838700"/>
                  <a:ext cx="16725" cy="16750"/>
                </a:xfrm>
                <a:custGeom>
                  <a:rect b="b" l="l" r="r" t="t"/>
                  <a:pathLst>
                    <a:path extrusionOk="0" h="670" w="669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5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1" name="Google Shape;4921;p32"/>
                <p:cNvSpPr/>
                <p:nvPr/>
              </p:nvSpPr>
              <p:spPr>
                <a:xfrm>
                  <a:off x="-25328550" y="-6122125"/>
                  <a:ext cx="16725" cy="16750"/>
                </a:xfrm>
                <a:custGeom>
                  <a:rect b="b" l="l" r="r" t="t"/>
                  <a:pathLst>
                    <a:path extrusionOk="0" h="670" w="669">
                      <a:moveTo>
                        <a:pt x="334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4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2" name="Google Shape;4922;p32"/>
                <p:cNvSpPr/>
                <p:nvPr/>
              </p:nvSpPr>
              <p:spPr>
                <a:xfrm>
                  <a:off x="-25074000" y="-5563600"/>
                  <a:ext cx="16750" cy="16725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3" name="Google Shape;4923;p32"/>
                <p:cNvSpPr/>
                <p:nvPr/>
              </p:nvSpPr>
              <p:spPr>
                <a:xfrm>
                  <a:off x="-25676600" y="-5609200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5"/>
                      </a:cubicBezTo>
                      <a:cubicBezTo>
                        <a:pt x="670" y="152"/>
                        <a:pt x="51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4" name="Google Shape;4924;p32"/>
                <p:cNvSpPr/>
                <p:nvPr/>
              </p:nvSpPr>
              <p:spPr>
                <a:xfrm>
                  <a:off x="-26436475" y="-6566675"/>
                  <a:ext cx="16725" cy="16750"/>
                </a:xfrm>
                <a:custGeom>
                  <a:rect b="b" l="l" r="r" t="t"/>
                  <a:pathLst>
                    <a:path extrusionOk="0" h="670" w="669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4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2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5" name="Google Shape;4925;p32"/>
                <p:cNvSpPr/>
                <p:nvPr/>
              </p:nvSpPr>
              <p:spPr>
                <a:xfrm>
                  <a:off x="-25570200" y="-5322725"/>
                  <a:ext cx="16725" cy="16750"/>
                </a:xfrm>
                <a:custGeom>
                  <a:rect b="b" l="l" r="r" t="t"/>
                  <a:pathLst>
                    <a:path extrusionOk="0" h="670" w="669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6" name="Google Shape;4926;p32"/>
                <p:cNvSpPr/>
                <p:nvPr/>
              </p:nvSpPr>
              <p:spPr>
                <a:xfrm>
                  <a:off x="-25501825" y="-550662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66"/>
                        <a:pt x="183" y="366"/>
                      </a:cubicBezTo>
                      <a:cubicBezTo>
                        <a:pt x="305" y="366"/>
                        <a:pt x="366" y="305"/>
                        <a:pt x="366" y="183"/>
                      </a:cubicBezTo>
                      <a:cubicBezTo>
                        <a:pt x="366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7" name="Google Shape;4927;p32"/>
                <p:cNvSpPr/>
                <p:nvPr/>
              </p:nvSpPr>
              <p:spPr>
                <a:xfrm>
                  <a:off x="-25246500" y="-566087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6" y="274"/>
                        <a:pt x="366" y="183"/>
                      </a:cubicBezTo>
                      <a:cubicBezTo>
                        <a:pt x="366" y="6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8" name="Google Shape;4928;p32"/>
                <p:cNvSpPr/>
                <p:nvPr/>
              </p:nvSpPr>
              <p:spPr>
                <a:xfrm>
                  <a:off x="-24762450" y="-602182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62" y="1"/>
                        <a:pt x="1" y="92"/>
                        <a:pt x="1" y="183"/>
                      </a:cubicBezTo>
                      <a:cubicBezTo>
                        <a:pt x="1" y="274"/>
                        <a:pt x="62" y="365"/>
                        <a:pt x="183" y="365"/>
                      </a:cubicBezTo>
                      <a:cubicBezTo>
                        <a:pt x="274" y="365"/>
                        <a:pt x="366" y="274"/>
                        <a:pt x="366" y="183"/>
                      </a:cubicBezTo>
                      <a:cubicBezTo>
                        <a:pt x="366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9" name="Google Shape;4929;p32"/>
                <p:cNvSpPr/>
                <p:nvPr/>
              </p:nvSpPr>
              <p:spPr>
                <a:xfrm>
                  <a:off x="-25352125" y="-555752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6" y="274"/>
                        <a:pt x="366" y="183"/>
                      </a:cubicBezTo>
                      <a:cubicBezTo>
                        <a:pt x="366" y="9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0" name="Google Shape;4930;p32"/>
                <p:cNvSpPr/>
                <p:nvPr/>
              </p:nvSpPr>
              <p:spPr>
                <a:xfrm>
                  <a:off x="-25273100" y="-5359950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13"/>
                      </a:cubicBezTo>
                      <a:cubicBezTo>
                        <a:pt x="1" y="304"/>
                        <a:pt x="92" y="395"/>
                        <a:pt x="183" y="395"/>
                      </a:cubicBezTo>
                      <a:cubicBezTo>
                        <a:pt x="305" y="395"/>
                        <a:pt x="366" y="304"/>
                        <a:pt x="366" y="213"/>
                      </a:cubicBezTo>
                      <a:cubicBezTo>
                        <a:pt x="366" y="9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1" name="Google Shape;4931;p32"/>
                <p:cNvSpPr/>
                <p:nvPr/>
              </p:nvSpPr>
              <p:spPr>
                <a:xfrm>
                  <a:off x="-24965325" y="-5360725"/>
                  <a:ext cx="9125" cy="9150"/>
                </a:xfrm>
                <a:custGeom>
                  <a:rect b="b" l="l" r="r" t="t"/>
                  <a:pathLst>
                    <a:path extrusionOk="0" h="366" w="365">
                      <a:moveTo>
                        <a:pt x="183" y="1"/>
                      </a:moveTo>
                      <a:cubicBezTo>
                        <a:pt x="61" y="1"/>
                        <a:pt x="0" y="92"/>
                        <a:pt x="0" y="183"/>
                      </a:cubicBezTo>
                      <a:cubicBezTo>
                        <a:pt x="0" y="305"/>
                        <a:pt x="61" y="365"/>
                        <a:pt x="183" y="365"/>
                      </a:cubicBezTo>
                      <a:cubicBezTo>
                        <a:pt x="274" y="365"/>
                        <a:pt x="365" y="305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2" name="Google Shape;4932;p32"/>
                <p:cNvSpPr/>
                <p:nvPr/>
              </p:nvSpPr>
              <p:spPr>
                <a:xfrm>
                  <a:off x="-24316375" y="-5587175"/>
                  <a:ext cx="9900" cy="9925"/>
                </a:xfrm>
                <a:custGeom>
                  <a:rect b="b" l="l" r="r" t="t"/>
                  <a:pathLst>
                    <a:path extrusionOk="0" h="397" w="396">
                      <a:moveTo>
                        <a:pt x="182" y="1"/>
                      </a:moveTo>
                      <a:cubicBezTo>
                        <a:pt x="91" y="1"/>
                        <a:pt x="0" y="92"/>
                        <a:pt x="0" y="214"/>
                      </a:cubicBezTo>
                      <a:cubicBezTo>
                        <a:pt x="0" y="305"/>
                        <a:pt x="91" y="396"/>
                        <a:pt x="182" y="396"/>
                      </a:cubicBezTo>
                      <a:cubicBezTo>
                        <a:pt x="304" y="396"/>
                        <a:pt x="395" y="305"/>
                        <a:pt x="395" y="214"/>
                      </a:cubicBezTo>
                      <a:cubicBezTo>
                        <a:pt x="395" y="92"/>
                        <a:pt x="304" y="1"/>
                        <a:pt x="18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3" name="Google Shape;4933;p32"/>
                <p:cNvSpPr/>
                <p:nvPr/>
              </p:nvSpPr>
              <p:spPr>
                <a:xfrm>
                  <a:off x="-25409875" y="-5477750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96"/>
                        <a:pt x="183" y="396"/>
                      </a:cubicBezTo>
                      <a:cubicBezTo>
                        <a:pt x="274" y="396"/>
                        <a:pt x="365" y="305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4" name="Google Shape;4934;p32"/>
                <p:cNvSpPr/>
                <p:nvPr/>
              </p:nvSpPr>
              <p:spPr>
                <a:xfrm>
                  <a:off x="-24947850" y="-5111475"/>
                  <a:ext cx="9125" cy="9150"/>
                </a:xfrm>
                <a:custGeom>
                  <a:rect b="b" l="l" r="r" t="t"/>
                  <a:pathLst>
                    <a:path extrusionOk="0" h="366" w="365">
                      <a:moveTo>
                        <a:pt x="183" y="0"/>
                      </a:moveTo>
                      <a:cubicBezTo>
                        <a:pt x="61" y="0"/>
                        <a:pt x="0" y="92"/>
                        <a:pt x="0" y="183"/>
                      </a:cubicBezTo>
                      <a:cubicBezTo>
                        <a:pt x="0" y="304"/>
                        <a:pt x="61" y="365"/>
                        <a:pt x="183" y="365"/>
                      </a:cubicBezTo>
                      <a:cubicBezTo>
                        <a:pt x="274" y="365"/>
                        <a:pt x="365" y="304"/>
                        <a:pt x="365" y="183"/>
                      </a:cubicBezTo>
                      <a:cubicBezTo>
                        <a:pt x="365" y="92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5" name="Google Shape;4935;p32"/>
                <p:cNvSpPr/>
                <p:nvPr/>
              </p:nvSpPr>
              <p:spPr>
                <a:xfrm>
                  <a:off x="-25404550" y="-5607675"/>
                  <a:ext cx="9900" cy="9325"/>
                </a:xfrm>
                <a:custGeom>
                  <a:rect b="b" l="l" r="r" t="t"/>
                  <a:pathLst>
                    <a:path extrusionOk="0" h="373" w="396">
                      <a:moveTo>
                        <a:pt x="244" y="0"/>
                      </a:moveTo>
                      <a:cubicBezTo>
                        <a:pt x="122" y="0"/>
                        <a:pt x="31" y="61"/>
                        <a:pt x="0" y="152"/>
                      </a:cubicBezTo>
                      <a:cubicBezTo>
                        <a:pt x="0" y="243"/>
                        <a:pt x="61" y="365"/>
                        <a:pt x="152" y="365"/>
                      </a:cubicBezTo>
                      <a:cubicBezTo>
                        <a:pt x="169" y="370"/>
                        <a:pt x="186" y="373"/>
                        <a:pt x="203" y="373"/>
                      </a:cubicBezTo>
                      <a:cubicBezTo>
                        <a:pt x="283" y="373"/>
                        <a:pt x="365" y="318"/>
                        <a:pt x="365" y="243"/>
                      </a:cubicBezTo>
                      <a:cubicBezTo>
                        <a:pt x="396" y="122"/>
                        <a:pt x="335" y="31"/>
                        <a:pt x="24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6" name="Google Shape;4936;p32"/>
                <p:cNvSpPr/>
                <p:nvPr/>
              </p:nvSpPr>
              <p:spPr>
                <a:xfrm>
                  <a:off x="-25526900" y="-4930625"/>
                  <a:ext cx="9900" cy="9150"/>
                </a:xfrm>
                <a:custGeom>
                  <a:rect b="b" l="l" r="r" t="t"/>
                  <a:pathLst>
                    <a:path extrusionOk="0" h="366" w="396">
                      <a:moveTo>
                        <a:pt x="214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274"/>
                        <a:pt x="92" y="365"/>
                        <a:pt x="214" y="365"/>
                      </a:cubicBezTo>
                      <a:cubicBezTo>
                        <a:pt x="305" y="365"/>
                        <a:pt x="396" y="274"/>
                        <a:pt x="396" y="183"/>
                      </a:cubicBezTo>
                      <a:cubicBezTo>
                        <a:pt x="396" y="92"/>
                        <a:pt x="305" y="1"/>
                        <a:pt x="21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7" name="Google Shape;4937;p32"/>
                <p:cNvSpPr/>
                <p:nvPr/>
              </p:nvSpPr>
              <p:spPr>
                <a:xfrm>
                  <a:off x="-25688000" y="-6004350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96"/>
                        <a:pt x="183" y="396"/>
                      </a:cubicBezTo>
                      <a:cubicBezTo>
                        <a:pt x="274" y="396"/>
                        <a:pt x="366" y="305"/>
                        <a:pt x="366" y="183"/>
                      </a:cubicBezTo>
                      <a:cubicBezTo>
                        <a:pt x="366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8" name="Google Shape;4938;p32"/>
                <p:cNvSpPr/>
                <p:nvPr/>
              </p:nvSpPr>
              <p:spPr>
                <a:xfrm>
                  <a:off x="-25390125" y="-5893400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213"/>
                      </a:cubicBezTo>
                      <a:cubicBezTo>
                        <a:pt x="1" y="304"/>
                        <a:pt x="92" y="396"/>
                        <a:pt x="183" y="396"/>
                      </a:cubicBezTo>
                      <a:cubicBezTo>
                        <a:pt x="305" y="396"/>
                        <a:pt x="366" y="304"/>
                        <a:pt x="366" y="213"/>
                      </a:cubicBezTo>
                      <a:cubicBezTo>
                        <a:pt x="366" y="92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9" name="Google Shape;4939;p32"/>
                <p:cNvSpPr/>
                <p:nvPr/>
              </p:nvSpPr>
              <p:spPr>
                <a:xfrm>
                  <a:off x="-26015500" y="-5917725"/>
                  <a:ext cx="9900" cy="9900"/>
                </a:xfrm>
                <a:custGeom>
                  <a:rect b="b" l="l" r="r" t="t"/>
                  <a:pathLst>
                    <a:path extrusionOk="0" h="396" w="396">
                      <a:moveTo>
                        <a:pt x="183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305"/>
                        <a:pt x="92" y="396"/>
                        <a:pt x="183" y="396"/>
                      </a:cubicBezTo>
                      <a:cubicBezTo>
                        <a:pt x="304" y="396"/>
                        <a:pt x="395" y="305"/>
                        <a:pt x="395" y="183"/>
                      </a:cubicBezTo>
                      <a:cubicBezTo>
                        <a:pt x="39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0" name="Google Shape;4940;p32"/>
                <p:cNvSpPr/>
                <p:nvPr/>
              </p:nvSpPr>
              <p:spPr>
                <a:xfrm>
                  <a:off x="-26460800" y="-4965575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0"/>
                      </a:moveTo>
                      <a:cubicBezTo>
                        <a:pt x="92" y="0"/>
                        <a:pt x="0" y="92"/>
                        <a:pt x="0" y="213"/>
                      </a:cubicBezTo>
                      <a:cubicBezTo>
                        <a:pt x="0" y="304"/>
                        <a:pt x="92" y="396"/>
                        <a:pt x="183" y="396"/>
                      </a:cubicBezTo>
                      <a:cubicBezTo>
                        <a:pt x="304" y="396"/>
                        <a:pt x="365" y="304"/>
                        <a:pt x="365" y="21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1" name="Google Shape;4941;p32"/>
                <p:cNvSpPr/>
                <p:nvPr/>
              </p:nvSpPr>
              <p:spPr>
                <a:xfrm>
                  <a:off x="-26115050" y="-4994450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0"/>
                      </a:moveTo>
                      <a:cubicBezTo>
                        <a:pt x="92" y="0"/>
                        <a:pt x="0" y="92"/>
                        <a:pt x="0" y="183"/>
                      </a:cubicBezTo>
                      <a:cubicBezTo>
                        <a:pt x="0" y="304"/>
                        <a:pt x="92" y="365"/>
                        <a:pt x="183" y="365"/>
                      </a:cubicBezTo>
                      <a:cubicBezTo>
                        <a:pt x="304" y="365"/>
                        <a:pt x="365" y="304"/>
                        <a:pt x="365" y="18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2" name="Google Shape;4942;p32"/>
                <p:cNvSpPr/>
                <p:nvPr/>
              </p:nvSpPr>
              <p:spPr>
                <a:xfrm>
                  <a:off x="-25893925" y="-5311325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0"/>
                      </a:moveTo>
                      <a:cubicBezTo>
                        <a:pt x="122" y="0"/>
                        <a:pt x="1" y="152"/>
                        <a:pt x="1" y="335"/>
                      </a:cubicBezTo>
                      <a:cubicBezTo>
                        <a:pt x="1" y="517"/>
                        <a:pt x="12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3" name="Google Shape;4943;p32"/>
                <p:cNvSpPr/>
                <p:nvPr/>
              </p:nvSpPr>
              <p:spPr>
                <a:xfrm>
                  <a:off x="-26059575" y="-4629700"/>
                  <a:ext cx="16750" cy="16725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4" name="Google Shape;4944;p32"/>
                <p:cNvSpPr/>
                <p:nvPr/>
              </p:nvSpPr>
              <p:spPr>
                <a:xfrm>
                  <a:off x="-24055750" y="-7007400"/>
                  <a:ext cx="33475" cy="33450"/>
                </a:xfrm>
                <a:custGeom>
                  <a:rect b="b" l="l" r="r" t="t"/>
                  <a:pathLst>
                    <a:path extrusionOk="0" h="1338" w="1339">
                      <a:moveTo>
                        <a:pt x="670" y="1"/>
                      </a:moveTo>
                      <a:cubicBezTo>
                        <a:pt x="305" y="1"/>
                        <a:pt x="1" y="274"/>
                        <a:pt x="1" y="669"/>
                      </a:cubicBezTo>
                      <a:cubicBezTo>
                        <a:pt x="1" y="1034"/>
                        <a:pt x="305" y="1338"/>
                        <a:pt x="670" y="1338"/>
                      </a:cubicBezTo>
                      <a:cubicBezTo>
                        <a:pt x="1034" y="1338"/>
                        <a:pt x="1338" y="1034"/>
                        <a:pt x="1338" y="669"/>
                      </a:cubicBezTo>
                      <a:cubicBezTo>
                        <a:pt x="1338" y="274"/>
                        <a:pt x="1034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5" name="Google Shape;4945;p32"/>
                <p:cNvSpPr/>
                <p:nvPr/>
              </p:nvSpPr>
              <p:spPr>
                <a:xfrm>
                  <a:off x="-23144625" y="-7020325"/>
                  <a:ext cx="33450" cy="33475"/>
                </a:xfrm>
                <a:custGeom>
                  <a:rect b="b" l="l" r="r" t="t"/>
                  <a:pathLst>
                    <a:path extrusionOk="0" h="1339" w="1338">
                      <a:moveTo>
                        <a:pt x="669" y="1"/>
                      </a:moveTo>
                      <a:cubicBezTo>
                        <a:pt x="274" y="1"/>
                        <a:pt x="0" y="305"/>
                        <a:pt x="0" y="670"/>
                      </a:cubicBezTo>
                      <a:cubicBezTo>
                        <a:pt x="0" y="1034"/>
                        <a:pt x="274" y="1338"/>
                        <a:pt x="669" y="1338"/>
                      </a:cubicBezTo>
                      <a:cubicBezTo>
                        <a:pt x="1034" y="1338"/>
                        <a:pt x="1338" y="1034"/>
                        <a:pt x="1338" y="670"/>
                      </a:cubicBezTo>
                      <a:cubicBezTo>
                        <a:pt x="1338" y="305"/>
                        <a:pt x="103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6" name="Google Shape;4946;p32"/>
                <p:cNvSpPr/>
                <p:nvPr/>
              </p:nvSpPr>
              <p:spPr>
                <a:xfrm>
                  <a:off x="-24394650" y="-7198125"/>
                  <a:ext cx="34225" cy="33450"/>
                </a:xfrm>
                <a:custGeom>
                  <a:rect b="b" l="l" r="r" t="t"/>
                  <a:pathLst>
                    <a:path extrusionOk="0" h="1338" w="1369">
                      <a:moveTo>
                        <a:pt x="69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38"/>
                        <a:pt x="699" y="1338"/>
                      </a:cubicBezTo>
                      <a:cubicBezTo>
                        <a:pt x="1064" y="133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69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7" name="Google Shape;4947;p32"/>
                <p:cNvSpPr/>
                <p:nvPr/>
              </p:nvSpPr>
              <p:spPr>
                <a:xfrm>
                  <a:off x="-22349775" y="-6951925"/>
                  <a:ext cx="33450" cy="33450"/>
                </a:xfrm>
                <a:custGeom>
                  <a:rect b="b" l="l" r="r" t="t"/>
                  <a:pathLst>
                    <a:path extrusionOk="0" h="1338" w="1338">
                      <a:moveTo>
                        <a:pt x="669" y="0"/>
                      </a:moveTo>
                      <a:cubicBezTo>
                        <a:pt x="274" y="0"/>
                        <a:pt x="0" y="304"/>
                        <a:pt x="0" y="669"/>
                      </a:cubicBezTo>
                      <a:cubicBezTo>
                        <a:pt x="0" y="1064"/>
                        <a:pt x="274" y="1338"/>
                        <a:pt x="669" y="1338"/>
                      </a:cubicBezTo>
                      <a:cubicBezTo>
                        <a:pt x="1034" y="1338"/>
                        <a:pt x="1338" y="1064"/>
                        <a:pt x="1338" y="669"/>
                      </a:cubicBezTo>
                      <a:cubicBezTo>
                        <a:pt x="1338" y="304"/>
                        <a:pt x="1034" y="0"/>
                        <a:pt x="6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8" name="Google Shape;4948;p32"/>
                <p:cNvSpPr/>
                <p:nvPr/>
              </p:nvSpPr>
              <p:spPr>
                <a:xfrm>
                  <a:off x="-23867300" y="-7124425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2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5"/>
                      </a:cubicBezTo>
                      <a:cubicBezTo>
                        <a:pt x="670" y="122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9" name="Google Shape;4949;p32"/>
                <p:cNvSpPr/>
                <p:nvPr/>
              </p:nvSpPr>
              <p:spPr>
                <a:xfrm>
                  <a:off x="-23522300" y="-7167725"/>
                  <a:ext cx="16750" cy="16725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3" y="0"/>
                        <a:pt x="1" y="12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2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0" name="Google Shape;4950;p32"/>
                <p:cNvSpPr/>
                <p:nvPr/>
              </p:nvSpPr>
              <p:spPr>
                <a:xfrm>
                  <a:off x="-23870325" y="-6654800"/>
                  <a:ext cx="16750" cy="16725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2" y="0"/>
                        <a:pt x="0" y="122"/>
                        <a:pt x="0" y="334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2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1" name="Google Shape;4951;p32"/>
                <p:cNvSpPr/>
                <p:nvPr/>
              </p:nvSpPr>
              <p:spPr>
                <a:xfrm>
                  <a:off x="-24111225" y="-6119850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65"/>
                        <a:pt x="183" y="365"/>
                      </a:cubicBezTo>
                      <a:cubicBezTo>
                        <a:pt x="305" y="365"/>
                        <a:pt x="366" y="305"/>
                        <a:pt x="366" y="183"/>
                      </a:cubicBezTo>
                      <a:cubicBezTo>
                        <a:pt x="366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2" name="Google Shape;4952;p32"/>
                <p:cNvSpPr/>
                <p:nvPr/>
              </p:nvSpPr>
              <p:spPr>
                <a:xfrm>
                  <a:off x="-23440225" y="-6707250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305"/>
                        <a:pt x="92" y="366"/>
                        <a:pt x="183" y="366"/>
                      </a:cubicBezTo>
                      <a:cubicBezTo>
                        <a:pt x="304" y="366"/>
                        <a:pt x="365" y="305"/>
                        <a:pt x="365" y="18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3" name="Google Shape;4953;p32"/>
                <p:cNvSpPr/>
                <p:nvPr/>
              </p:nvSpPr>
              <p:spPr>
                <a:xfrm>
                  <a:off x="-23545850" y="-6603900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305"/>
                        <a:pt x="92" y="365"/>
                        <a:pt x="183" y="365"/>
                      </a:cubicBezTo>
                      <a:cubicBezTo>
                        <a:pt x="304" y="365"/>
                        <a:pt x="365" y="305"/>
                        <a:pt x="365" y="18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4" name="Google Shape;4954;p32"/>
                <p:cNvSpPr/>
                <p:nvPr/>
              </p:nvSpPr>
              <p:spPr>
                <a:xfrm>
                  <a:off x="-23603600" y="-6523350"/>
                  <a:ext cx="9125" cy="9150"/>
                </a:xfrm>
                <a:custGeom>
                  <a:rect b="b" l="l" r="r" t="t"/>
                  <a:pathLst>
                    <a:path extrusionOk="0" h="366" w="365">
                      <a:moveTo>
                        <a:pt x="183" y="1"/>
                      </a:moveTo>
                      <a:cubicBezTo>
                        <a:pt x="61" y="1"/>
                        <a:pt x="0" y="61"/>
                        <a:pt x="0" y="183"/>
                      </a:cubicBezTo>
                      <a:cubicBezTo>
                        <a:pt x="0" y="274"/>
                        <a:pt x="61" y="365"/>
                        <a:pt x="183" y="365"/>
                      </a:cubicBezTo>
                      <a:cubicBezTo>
                        <a:pt x="274" y="365"/>
                        <a:pt x="365" y="274"/>
                        <a:pt x="365" y="183"/>
                      </a:cubicBezTo>
                      <a:cubicBezTo>
                        <a:pt x="365" y="61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5" name="Google Shape;4955;p32"/>
                <p:cNvSpPr/>
                <p:nvPr/>
              </p:nvSpPr>
              <p:spPr>
                <a:xfrm>
                  <a:off x="-24799675" y="-6599350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61" y="1"/>
                        <a:pt x="0" y="62"/>
                        <a:pt x="0" y="183"/>
                      </a:cubicBezTo>
                      <a:cubicBezTo>
                        <a:pt x="0" y="275"/>
                        <a:pt x="61" y="366"/>
                        <a:pt x="183" y="366"/>
                      </a:cubicBezTo>
                      <a:cubicBezTo>
                        <a:pt x="274" y="366"/>
                        <a:pt x="365" y="275"/>
                        <a:pt x="365" y="183"/>
                      </a:cubicBezTo>
                      <a:cubicBezTo>
                        <a:pt x="365" y="6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6" name="Google Shape;4956;p32"/>
                <p:cNvSpPr/>
                <p:nvPr/>
              </p:nvSpPr>
              <p:spPr>
                <a:xfrm>
                  <a:off x="-24088425" y="-6357700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5"/>
                      </a:cubicBezTo>
                      <a:cubicBezTo>
                        <a:pt x="670" y="153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7" name="Google Shape;4957;p32"/>
                <p:cNvSpPr/>
                <p:nvPr/>
              </p:nvSpPr>
              <p:spPr>
                <a:xfrm>
                  <a:off x="-22744925" y="-7192800"/>
                  <a:ext cx="16750" cy="16725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4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8" name="Google Shape;4958;p32"/>
                <p:cNvSpPr/>
                <p:nvPr/>
              </p:nvSpPr>
              <p:spPr>
                <a:xfrm>
                  <a:off x="-24051950" y="-5271800"/>
                  <a:ext cx="34225" cy="33450"/>
                </a:xfrm>
                <a:custGeom>
                  <a:rect b="b" l="l" r="r" t="t"/>
                  <a:pathLst>
                    <a:path extrusionOk="0" h="1338" w="1369">
                      <a:moveTo>
                        <a:pt x="670" y="0"/>
                      </a:moveTo>
                      <a:cubicBezTo>
                        <a:pt x="305" y="0"/>
                        <a:pt x="1" y="304"/>
                        <a:pt x="1" y="669"/>
                      </a:cubicBezTo>
                      <a:cubicBezTo>
                        <a:pt x="1" y="1033"/>
                        <a:pt x="305" y="1337"/>
                        <a:pt x="670" y="1337"/>
                      </a:cubicBezTo>
                      <a:cubicBezTo>
                        <a:pt x="1065" y="1337"/>
                        <a:pt x="1369" y="1064"/>
                        <a:pt x="1369" y="669"/>
                      </a:cubicBezTo>
                      <a:cubicBezTo>
                        <a:pt x="1369" y="304"/>
                        <a:pt x="1065" y="0"/>
                        <a:pt x="67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9" name="Google Shape;4959;p32"/>
                <p:cNvSpPr/>
                <p:nvPr/>
              </p:nvSpPr>
              <p:spPr>
                <a:xfrm>
                  <a:off x="-24448600" y="-5201150"/>
                  <a:ext cx="33450" cy="33475"/>
                </a:xfrm>
                <a:custGeom>
                  <a:rect b="b" l="l" r="r" t="t"/>
                  <a:pathLst>
                    <a:path extrusionOk="0" h="1339" w="1338">
                      <a:moveTo>
                        <a:pt x="669" y="1"/>
                      </a:moveTo>
                      <a:cubicBezTo>
                        <a:pt x="304" y="1"/>
                        <a:pt x="0" y="305"/>
                        <a:pt x="0" y="670"/>
                      </a:cubicBezTo>
                      <a:cubicBezTo>
                        <a:pt x="0" y="1065"/>
                        <a:pt x="304" y="1338"/>
                        <a:pt x="669" y="1338"/>
                      </a:cubicBezTo>
                      <a:cubicBezTo>
                        <a:pt x="1034" y="1338"/>
                        <a:pt x="1338" y="1065"/>
                        <a:pt x="1338" y="670"/>
                      </a:cubicBezTo>
                      <a:cubicBezTo>
                        <a:pt x="1338" y="305"/>
                        <a:pt x="103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0" name="Google Shape;4960;p32"/>
                <p:cNvSpPr/>
                <p:nvPr/>
              </p:nvSpPr>
              <p:spPr>
                <a:xfrm>
                  <a:off x="-25061850" y="-4521800"/>
                  <a:ext cx="34225" cy="33450"/>
                </a:xfrm>
                <a:custGeom>
                  <a:rect b="b" l="l" r="r" t="t"/>
                  <a:pathLst>
                    <a:path extrusionOk="0" h="1338" w="1369">
                      <a:moveTo>
                        <a:pt x="700" y="0"/>
                      </a:moveTo>
                      <a:cubicBezTo>
                        <a:pt x="305" y="0"/>
                        <a:pt x="1" y="274"/>
                        <a:pt x="1" y="669"/>
                      </a:cubicBezTo>
                      <a:cubicBezTo>
                        <a:pt x="1" y="1034"/>
                        <a:pt x="305" y="1338"/>
                        <a:pt x="700" y="1338"/>
                      </a:cubicBezTo>
                      <a:cubicBezTo>
                        <a:pt x="1065" y="1338"/>
                        <a:pt x="1369" y="1034"/>
                        <a:pt x="1369" y="669"/>
                      </a:cubicBezTo>
                      <a:cubicBezTo>
                        <a:pt x="1369" y="274"/>
                        <a:pt x="1065" y="0"/>
                        <a:pt x="70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1" name="Google Shape;4961;p32"/>
                <p:cNvSpPr/>
                <p:nvPr/>
              </p:nvSpPr>
              <p:spPr>
                <a:xfrm>
                  <a:off x="-21732750" y="-6630500"/>
                  <a:ext cx="34225" cy="33475"/>
                </a:xfrm>
                <a:custGeom>
                  <a:rect b="b" l="l" r="r" t="t"/>
                  <a:pathLst>
                    <a:path extrusionOk="0" h="1339" w="1369">
                      <a:moveTo>
                        <a:pt x="669" y="1"/>
                      </a:moveTo>
                      <a:cubicBezTo>
                        <a:pt x="304" y="1"/>
                        <a:pt x="1" y="305"/>
                        <a:pt x="1" y="669"/>
                      </a:cubicBezTo>
                      <a:cubicBezTo>
                        <a:pt x="1" y="1034"/>
                        <a:pt x="304" y="1338"/>
                        <a:pt x="669" y="1338"/>
                      </a:cubicBezTo>
                      <a:cubicBezTo>
                        <a:pt x="1064" y="1338"/>
                        <a:pt x="1368" y="1034"/>
                        <a:pt x="1368" y="669"/>
                      </a:cubicBezTo>
                      <a:cubicBezTo>
                        <a:pt x="1368" y="305"/>
                        <a:pt x="106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2" name="Google Shape;4962;p32"/>
                <p:cNvSpPr/>
                <p:nvPr/>
              </p:nvSpPr>
              <p:spPr>
                <a:xfrm>
                  <a:off x="-22994175" y="-6651775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3" name="Google Shape;4963;p32"/>
                <p:cNvSpPr/>
                <p:nvPr/>
              </p:nvSpPr>
              <p:spPr>
                <a:xfrm>
                  <a:off x="-24394650" y="-5838700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5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4" name="Google Shape;4964;p32"/>
                <p:cNvSpPr/>
                <p:nvPr/>
              </p:nvSpPr>
              <p:spPr>
                <a:xfrm>
                  <a:off x="-23554200" y="-6290075"/>
                  <a:ext cx="16725" cy="16750"/>
                </a:xfrm>
                <a:custGeom>
                  <a:rect b="b" l="l" r="r" t="t"/>
                  <a:pathLst>
                    <a:path extrusionOk="0" h="670" w="669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4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5" name="Google Shape;4965;p32"/>
                <p:cNvSpPr/>
                <p:nvPr/>
              </p:nvSpPr>
              <p:spPr>
                <a:xfrm>
                  <a:off x="-22462250" y="-6043850"/>
                  <a:ext cx="16750" cy="16725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6" name="Google Shape;4966;p32"/>
                <p:cNvSpPr/>
                <p:nvPr/>
              </p:nvSpPr>
              <p:spPr>
                <a:xfrm>
                  <a:off x="-23597525" y="-5609200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7" name="Google Shape;4967;p32"/>
                <p:cNvSpPr/>
                <p:nvPr/>
              </p:nvSpPr>
              <p:spPr>
                <a:xfrm>
                  <a:off x="-24356650" y="-6566675"/>
                  <a:ext cx="16725" cy="16750"/>
                </a:xfrm>
                <a:custGeom>
                  <a:rect b="b" l="l" r="r" t="t"/>
                  <a:pathLst>
                    <a:path extrusionOk="0" h="670" w="669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4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2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8" name="Google Shape;4968;p32"/>
                <p:cNvSpPr/>
                <p:nvPr/>
              </p:nvSpPr>
              <p:spPr>
                <a:xfrm>
                  <a:off x="-23676550" y="-5372875"/>
                  <a:ext cx="16725" cy="16750"/>
                </a:xfrm>
                <a:custGeom>
                  <a:rect b="b" l="l" r="r" t="t"/>
                  <a:pathLst>
                    <a:path extrusionOk="0" h="670" w="669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48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9" name="Google Shape;4969;p32"/>
                <p:cNvSpPr/>
                <p:nvPr/>
              </p:nvSpPr>
              <p:spPr>
                <a:xfrm>
                  <a:off x="-23422000" y="-550662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66"/>
                        <a:pt x="183" y="366"/>
                      </a:cubicBezTo>
                      <a:cubicBezTo>
                        <a:pt x="274" y="366"/>
                        <a:pt x="366" y="305"/>
                        <a:pt x="366" y="183"/>
                      </a:cubicBezTo>
                      <a:cubicBezTo>
                        <a:pt x="366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0" name="Google Shape;4970;p32"/>
                <p:cNvSpPr/>
                <p:nvPr/>
              </p:nvSpPr>
              <p:spPr>
                <a:xfrm>
                  <a:off x="-23166675" y="-566087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274" y="365"/>
                        <a:pt x="366" y="274"/>
                        <a:pt x="366" y="183"/>
                      </a:cubicBezTo>
                      <a:cubicBezTo>
                        <a:pt x="366" y="6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1" name="Google Shape;4971;p32"/>
                <p:cNvSpPr/>
                <p:nvPr/>
              </p:nvSpPr>
              <p:spPr>
                <a:xfrm>
                  <a:off x="-22683375" y="-6021825"/>
                  <a:ext cx="9900" cy="9150"/>
                </a:xfrm>
                <a:custGeom>
                  <a:rect b="b" l="l" r="r" t="t"/>
                  <a:pathLst>
                    <a:path extrusionOk="0" h="366" w="396">
                      <a:moveTo>
                        <a:pt x="213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274"/>
                        <a:pt x="92" y="365"/>
                        <a:pt x="213" y="365"/>
                      </a:cubicBezTo>
                      <a:cubicBezTo>
                        <a:pt x="304" y="365"/>
                        <a:pt x="396" y="274"/>
                        <a:pt x="396" y="183"/>
                      </a:cubicBezTo>
                      <a:cubicBezTo>
                        <a:pt x="396" y="92"/>
                        <a:pt x="304" y="1"/>
                        <a:pt x="21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2" name="Google Shape;4972;p32"/>
                <p:cNvSpPr/>
                <p:nvPr/>
              </p:nvSpPr>
              <p:spPr>
                <a:xfrm>
                  <a:off x="-22766975" y="-6295375"/>
                  <a:ext cx="9150" cy="9125"/>
                </a:xfrm>
                <a:custGeom>
                  <a:rect b="b" l="l" r="r" t="t"/>
                  <a:pathLst>
                    <a:path extrusionOk="0" h="365" w="366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275" y="365"/>
                        <a:pt x="366" y="274"/>
                        <a:pt x="366" y="183"/>
                      </a:cubicBezTo>
                      <a:cubicBezTo>
                        <a:pt x="366" y="61"/>
                        <a:pt x="27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3" name="Google Shape;4973;p32"/>
                <p:cNvSpPr/>
                <p:nvPr/>
              </p:nvSpPr>
              <p:spPr>
                <a:xfrm>
                  <a:off x="-23193275" y="-5359950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13"/>
                      </a:cubicBezTo>
                      <a:cubicBezTo>
                        <a:pt x="1" y="304"/>
                        <a:pt x="92" y="395"/>
                        <a:pt x="183" y="395"/>
                      </a:cubicBezTo>
                      <a:cubicBezTo>
                        <a:pt x="275" y="395"/>
                        <a:pt x="366" y="304"/>
                        <a:pt x="366" y="213"/>
                      </a:cubicBezTo>
                      <a:cubicBezTo>
                        <a:pt x="366" y="91"/>
                        <a:pt x="27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4" name="Google Shape;4974;p32"/>
                <p:cNvSpPr/>
                <p:nvPr/>
              </p:nvSpPr>
              <p:spPr>
                <a:xfrm>
                  <a:off x="-22220600" y="-6395700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61" y="1"/>
                        <a:pt x="0" y="92"/>
                        <a:pt x="0" y="183"/>
                      </a:cubicBezTo>
                      <a:cubicBezTo>
                        <a:pt x="0" y="305"/>
                        <a:pt x="61" y="366"/>
                        <a:pt x="183" y="366"/>
                      </a:cubicBezTo>
                      <a:cubicBezTo>
                        <a:pt x="274" y="366"/>
                        <a:pt x="365" y="305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5" name="Google Shape;4975;p32"/>
                <p:cNvSpPr/>
                <p:nvPr/>
              </p:nvSpPr>
              <p:spPr>
                <a:xfrm>
                  <a:off x="-22236550" y="-5587175"/>
                  <a:ext cx="9125" cy="9925"/>
                </a:xfrm>
                <a:custGeom>
                  <a:rect b="b" l="l" r="r" t="t"/>
                  <a:pathLst>
                    <a:path extrusionOk="0" h="397" w="365">
                      <a:moveTo>
                        <a:pt x="183" y="1"/>
                      </a:moveTo>
                      <a:cubicBezTo>
                        <a:pt x="91" y="1"/>
                        <a:pt x="0" y="92"/>
                        <a:pt x="0" y="214"/>
                      </a:cubicBezTo>
                      <a:cubicBezTo>
                        <a:pt x="0" y="305"/>
                        <a:pt x="91" y="396"/>
                        <a:pt x="183" y="396"/>
                      </a:cubicBezTo>
                      <a:cubicBezTo>
                        <a:pt x="304" y="396"/>
                        <a:pt x="365" y="305"/>
                        <a:pt x="365" y="214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6" name="Google Shape;4976;p32"/>
                <p:cNvSpPr/>
                <p:nvPr/>
              </p:nvSpPr>
              <p:spPr>
                <a:xfrm>
                  <a:off x="-23735825" y="-4765725"/>
                  <a:ext cx="9900" cy="9150"/>
                </a:xfrm>
                <a:custGeom>
                  <a:rect b="b" l="l" r="r" t="t"/>
                  <a:pathLst>
                    <a:path extrusionOk="0" h="366" w="396">
                      <a:moveTo>
                        <a:pt x="213" y="0"/>
                      </a:moveTo>
                      <a:cubicBezTo>
                        <a:pt x="92" y="0"/>
                        <a:pt x="0" y="61"/>
                        <a:pt x="0" y="183"/>
                      </a:cubicBezTo>
                      <a:cubicBezTo>
                        <a:pt x="0" y="274"/>
                        <a:pt x="92" y="365"/>
                        <a:pt x="213" y="365"/>
                      </a:cubicBezTo>
                      <a:cubicBezTo>
                        <a:pt x="304" y="365"/>
                        <a:pt x="396" y="274"/>
                        <a:pt x="396" y="183"/>
                      </a:cubicBezTo>
                      <a:cubicBezTo>
                        <a:pt x="396" y="61"/>
                        <a:pt x="304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7" name="Google Shape;4977;p32"/>
                <p:cNvSpPr/>
                <p:nvPr/>
              </p:nvSpPr>
              <p:spPr>
                <a:xfrm>
                  <a:off x="-23165900" y="-5045375"/>
                  <a:ext cx="9900" cy="9925"/>
                </a:xfrm>
                <a:custGeom>
                  <a:rect b="b" l="l" r="r" t="t"/>
                  <a:pathLst>
                    <a:path extrusionOk="0" h="397" w="396">
                      <a:moveTo>
                        <a:pt x="183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305"/>
                        <a:pt x="91" y="396"/>
                        <a:pt x="183" y="396"/>
                      </a:cubicBezTo>
                      <a:cubicBezTo>
                        <a:pt x="304" y="396"/>
                        <a:pt x="395" y="305"/>
                        <a:pt x="395" y="183"/>
                      </a:cubicBezTo>
                      <a:cubicBezTo>
                        <a:pt x="39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8" name="Google Shape;4978;p32"/>
                <p:cNvSpPr/>
                <p:nvPr/>
              </p:nvSpPr>
              <p:spPr>
                <a:xfrm>
                  <a:off x="-25650000" y="-7003600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213"/>
                      </a:cubicBezTo>
                      <a:cubicBezTo>
                        <a:pt x="1" y="304"/>
                        <a:pt x="92" y="396"/>
                        <a:pt x="183" y="396"/>
                      </a:cubicBezTo>
                      <a:cubicBezTo>
                        <a:pt x="305" y="396"/>
                        <a:pt x="365" y="304"/>
                        <a:pt x="365" y="213"/>
                      </a:cubicBezTo>
                      <a:cubicBezTo>
                        <a:pt x="365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9" name="Google Shape;4979;p32"/>
                <p:cNvSpPr/>
                <p:nvPr/>
              </p:nvSpPr>
              <p:spPr>
                <a:xfrm>
                  <a:off x="-22868800" y="-511147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183"/>
                      </a:cubicBezTo>
                      <a:cubicBezTo>
                        <a:pt x="1" y="304"/>
                        <a:pt x="92" y="365"/>
                        <a:pt x="183" y="365"/>
                      </a:cubicBezTo>
                      <a:cubicBezTo>
                        <a:pt x="305" y="365"/>
                        <a:pt x="366" y="304"/>
                        <a:pt x="366" y="183"/>
                      </a:cubicBezTo>
                      <a:cubicBezTo>
                        <a:pt x="366" y="92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0" name="Google Shape;4980;p32"/>
                <p:cNvSpPr/>
                <p:nvPr/>
              </p:nvSpPr>
              <p:spPr>
                <a:xfrm>
                  <a:off x="-22728975" y="-5184425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4"/>
                        <a:pt x="92" y="396"/>
                        <a:pt x="183" y="396"/>
                      </a:cubicBezTo>
                      <a:cubicBezTo>
                        <a:pt x="305" y="396"/>
                        <a:pt x="365" y="304"/>
                        <a:pt x="365" y="183"/>
                      </a:cubicBezTo>
                      <a:cubicBezTo>
                        <a:pt x="365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1" name="Google Shape;4981;p32"/>
                <p:cNvSpPr/>
                <p:nvPr/>
              </p:nvSpPr>
              <p:spPr>
                <a:xfrm>
                  <a:off x="-22755575" y="-527257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65"/>
                        <a:pt x="183" y="365"/>
                      </a:cubicBezTo>
                      <a:cubicBezTo>
                        <a:pt x="305" y="365"/>
                        <a:pt x="366" y="305"/>
                        <a:pt x="366" y="183"/>
                      </a:cubicBezTo>
                      <a:cubicBezTo>
                        <a:pt x="366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2" name="Google Shape;4982;p32"/>
                <p:cNvSpPr/>
                <p:nvPr/>
              </p:nvSpPr>
              <p:spPr>
                <a:xfrm>
                  <a:off x="-23324725" y="-5607675"/>
                  <a:ext cx="9900" cy="9325"/>
                </a:xfrm>
                <a:custGeom>
                  <a:rect b="b" l="l" r="r" t="t"/>
                  <a:pathLst>
                    <a:path extrusionOk="0" h="373" w="396">
                      <a:moveTo>
                        <a:pt x="213" y="0"/>
                      </a:moveTo>
                      <a:cubicBezTo>
                        <a:pt x="122" y="0"/>
                        <a:pt x="31" y="61"/>
                        <a:pt x="1" y="152"/>
                      </a:cubicBezTo>
                      <a:cubicBezTo>
                        <a:pt x="1" y="243"/>
                        <a:pt x="61" y="365"/>
                        <a:pt x="152" y="365"/>
                      </a:cubicBezTo>
                      <a:cubicBezTo>
                        <a:pt x="169" y="370"/>
                        <a:pt x="186" y="373"/>
                        <a:pt x="203" y="373"/>
                      </a:cubicBezTo>
                      <a:cubicBezTo>
                        <a:pt x="283" y="373"/>
                        <a:pt x="365" y="318"/>
                        <a:pt x="365" y="243"/>
                      </a:cubicBezTo>
                      <a:cubicBezTo>
                        <a:pt x="396" y="122"/>
                        <a:pt x="335" y="31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3" name="Google Shape;4983;p32"/>
                <p:cNvSpPr/>
                <p:nvPr/>
              </p:nvSpPr>
              <p:spPr>
                <a:xfrm>
                  <a:off x="-23792825" y="-4703425"/>
                  <a:ext cx="9900" cy="9150"/>
                </a:xfrm>
                <a:custGeom>
                  <a:rect b="b" l="l" r="r" t="t"/>
                  <a:pathLst>
                    <a:path extrusionOk="0" h="366" w="396">
                      <a:moveTo>
                        <a:pt x="214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66"/>
                        <a:pt x="214" y="366"/>
                      </a:cubicBezTo>
                      <a:cubicBezTo>
                        <a:pt x="305" y="366"/>
                        <a:pt x="396" y="305"/>
                        <a:pt x="396" y="183"/>
                      </a:cubicBezTo>
                      <a:cubicBezTo>
                        <a:pt x="396" y="92"/>
                        <a:pt x="305" y="1"/>
                        <a:pt x="21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4" name="Google Shape;4984;p32"/>
                <p:cNvSpPr/>
                <p:nvPr/>
              </p:nvSpPr>
              <p:spPr>
                <a:xfrm>
                  <a:off x="-23608175" y="-6004350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1"/>
                      </a:moveTo>
                      <a:cubicBezTo>
                        <a:pt x="62" y="1"/>
                        <a:pt x="1" y="92"/>
                        <a:pt x="1" y="183"/>
                      </a:cubicBezTo>
                      <a:cubicBezTo>
                        <a:pt x="1" y="305"/>
                        <a:pt x="62" y="396"/>
                        <a:pt x="183" y="396"/>
                      </a:cubicBezTo>
                      <a:cubicBezTo>
                        <a:pt x="274" y="396"/>
                        <a:pt x="366" y="305"/>
                        <a:pt x="366" y="183"/>
                      </a:cubicBezTo>
                      <a:cubicBezTo>
                        <a:pt x="366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5" name="Google Shape;4985;p32"/>
                <p:cNvSpPr/>
                <p:nvPr/>
              </p:nvSpPr>
              <p:spPr>
                <a:xfrm>
                  <a:off x="-23310275" y="-5893400"/>
                  <a:ext cx="9125" cy="9900"/>
                </a:xfrm>
                <a:custGeom>
                  <a:rect b="b" l="l" r="r" t="t"/>
                  <a:pathLst>
                    <a:path extrusionOk="0" h="396" w="365">
                      <a:moveTo>
                        <a:pt x="182" y="0"/>
                      </a:moveTo>
                      <a:cubicBezTo>
                        <a:pt x="61" y="0"/>
                        <a:pt x="0" y="92"/>
                        <a:pt x="0" y="213"/>
                      </a:cubicBezTo>
                      <a:cubicBezTo>
                        <a:pt x="0" y="304"/>
                        <a:pt x="61" y="396"/>
                        <a:pt x="182" y="396"/>
                      </a:cubicBezTo>
                      <a:cubicBezTo>
                        <a:pt x="274" y="396"/>
                        <a:pt x="365" y="304"/>
                        <a:pt x="365" y="213"/>
                      </a:cubicBezTo>
                      <a:cubicBezTo>
                        <a:pt x="365" y="92"/>
                        <a:pt x="27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6" name="Google Shape;4986;p32"/>
                <p:cNvSpPr/>
                <p:nvPr/>
              </p:nvSpPr>
              <p:spPr>
                <a:xfrm>
                  <a:off x="-20737300" y="-6355425"/>
                  <a:ext cx="9900" cy="9150"/>
                </a:xfrm>
                <a:custGeom>
                  <a:rect b="b" l="l" r="r" t="t"/>
                  <a:pathLst>
                    <a:path extrusionOk="0" h="366" w="396">
                      <a:moveTo>
                        <a:pt x="183" y="1"/>
                      </a:moveTo>
                      <a:cubicBezTo>
                        <a:pt x="92" y="1"/>
                        <a:pt x="1" y="62"/>
                        <a:pt x="1" y="183"/>
                      </a:cubicBezTo>
                      <a:cubicBezTo>
                        <a:pt x="1" y="275"/>
                        <a:pt x="92" y="366"/>
                        <a:pt x="183" y="366"/>
                      </a:cubicBezTo>
                      <a:cubicBezTo>
                        <a:pt x="305" y="366"/>
                        <a:pt x="396" y="275"/>
                        <a:pt x="396" y="183"/>
                      </a:cubicBezTo>
                      <a:cubicBezTo>
                        <a:pt x="396" y="6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7" name="Google Shape;4987;p32"/>
                <p:cNvSpPr/>
                <p:nvPr/>
              </p:nvSpPr>
              <p:spPr>
                <a:xfrm>
                  <a:off x="-20481975" y="-6510425"/>
                  <a:ext cx="9900" cy="9125"/>
                </a:xfrm>
                <a:custGeom>
                  <a:rect b="b" l="l" r="r" t="t"/>
                  <a:pathLst>
                    <a:path extrusionOk="0" h="365" w="396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183"/>
                      </a:cubicBezTo>
                      <a:cubicBezTo>
                        <a:pt x="1" y="304"/>
                        <a:pt x="92" y="365"/>
                        <a:pt x="183" y="365"/>
                      </a:cubicBezTo>
                      <a:cubicBezTo>
                        <a:pt x="305" y="365"/>
                        <a:pt x="396" y="304"/>
                        <a:pt x="396" y="183"/>
                      </a:cubicBezTo>
                      <a:cubicBezTo>
                        <a:pt x="396" y="9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8" name="Google Shape;4988;p32"/>
                <p:cNvSpPr/>
                <p:nvPr/>
              </p:nvSpPr>
              <p:spPr>
                <a:xfrm>
                  <a:off x="-20508575" y="-6208750"/>
                  <a:ext cx="9925" cy="9150"/>
                </a:xfrm>
                <a:custGeom>
                  <a:rect b="b" l="l" r="r" t="t"/>
                  <a:pathLst>
                    <a:path extrusionOk="0" h="366" w="397">
                      <a:moveTo>
                        <a:pt x="214" y="0"/>
                      </a:moveTo>
                      <a:cubicBezTo>
                        <a:pt x="92" y="0"/>
                        <a:pt x="1" y="91"/>
                        <a:pt x="1" y="183"/>
                      </a:cubicBezTo>
                      <a:cubicBezTo>
                        <a:pt x="1" y="304"/>
                        <a:pt x="92" y="365"/>
                        <a:pt x="214" y="365"/>
                      </a:cubicBezTo>
                      <a:cubicBezTo>
                        <a:pt x="305" y="365"/>
                        <a:pt x="396" y="304"/>
                        <a:pt x="396" y="183"/>
                      </a:cubicBezTo>
                      <a:cubicBezTo>
                        <a:pt x="396" y="91"/>
                        <a:pt x="305" y="0"/>
                        <a:pt x="21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9" name="Google Shape;4989;p32"/>
                <p:cNvSpPr/>
                <p:nvPr/>
              </p:nvSpPr>
              <p:spPr>
                <a:xfrm>
                  <a:off x="-20640025" y="-6456675"/>
                  <a:ext cx="9900" cy="9525"/>
                </a:xfrm>
                <a:custGeom>
                  <a:rect b="b" l="l" r="r" t="t"/>
                  <a:pathLst>
                    <a:path extrusionOk="0" h="381" w="396">
                      <a:moveTo>
                        <a:pt x="195" y="1"/>
                      </a:moveTo>
                      <a:cubicBezTo>
                        <a:pt x="114" y="1"/>
                        <a:pt x="31" y="60"/>
                        <a:pt x="31" y="160"/>
                      </a:cubicBezTo>
                      <a:cubicBezTo>
                        <a:pt x="1" y="252"/>
                        <a:pt x="61" y="343"/>
                        <a:pt x="152" y="373"/>
                      </a:cubicBezTo>
                      <a:cubicBezTo>
                        <a:pt x="173" y="378"/>
                        <a:pt x="193" y="381"/>
                        <a:pt x="212" y="381"/>
                      </a:cubicBezTo>
                      <a:cubicBezTo>
                        <a:pt x="304" y="381"/>
                        <a:pt x="370" y="322"/>
                        <a:pt x="396" y="221"/>
                      </a:cubicBezTo>
                      <a:cubicBezTo>
                        <a:pt x="396" y="130"/>
                        <a:pt x="335" y="39"/>
                        <a:pt x="244" y="8"/>
                      </a:cubicBezTo>
                      <a:cubicBezTo>
                        <a:pt x="228" y="3"/>
                        <a:pt x="212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0" name="Google Shape;4990;p32"/>
                <p:cNvSpPr/>
                <p:nvPr/>
              </p:nvSpPr>
              <p:spPr>
                <a:xfrm>
                  <a:off x="-20625575" y="-6742200"/>
                  <a:ext cx="9125" cy="9150"/>
                </a:xfrm>
                <a:custGeom>
                  <a:rect b="b" l="l" r="r" t="t"/>
                  <a:pathLst>
                    <a:path extrusionOk="0" h="366" w="365">
                      <a:moveTo>
                        <a:pt x="182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274"/>
                        <a:pt x="91" y="365"/>
                        <a:pt x="182" y="365"/>
                      </a:cubicBezTo>
                      <a:cubicBezTo>
                        <a:pt x="304" y="365"/>
                        <a:pt x="365" y="274"/>
                        <a:pt x="365" y="183"/>
                      </a:cubicBezTo>
                      <a:cubicBezTo>
                        <a:pt x="365" y="92"/>
                        <a:pt x="304" y="1"/>
                        <a:pt x="18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1" name="Google Shape;4991;p32"/>
                <p:cNvSpPr/>
                <p:nvPr/>
              </p:nvSpPr>
              <p:spPr>
                <a:xfrm>
                  <a:off x="-23935675" y="-5917725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305"/>
                        <a:pt x="92" y="396"/>
                        <a:pt x="183" y="396"/>
                      </a:cubicBezTo>
                      <a:cubicBezTo>
                        <a:pt x="304" y="396"/>
                        <a:pt x="365" y="305"/>
                        <a:pt x="365" y="18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2" name="Google Shape;4992;p32"/>
                <p:cNvSpPr/>
                <p:nvPr/>
              </p:nvSpPr>
              <p:spPr>
                <a:xfrm>
                  <a:off x="-20554150" y="-6992200"/>
                  <a:ext cx="9125" cy="9900"/>
                </a:xfrm>
                <a:custGeom>
                  <a:rect b="b" l="l" r="r" t="t"/>
                  <a:pathLst>
                    <a:path extrusionOk="0" h="396" w="365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183"/>
                      </a:cubicBezTo>
                      <a:cubicBezTo>
                        <a:pt x="0" y="304"/>
                        <a:pt x="91" y="396"/>
                        <a:pt x="183" y="396"/>
                      </a:cubicBezTo>
                      <a:cubicBezTo>
                        <a:pt x="304" y="396"/>
                        <a:pt x="365" y="304"/>
                        <a:pt x="365" y="18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3" name="Google Shape;4993;p32"/>
                <p:cNvSpPr/>
                <p:nvPr/>
              </p:nvSpPr>
              <p:spPr>
                <a:xfrm>
                  <a:off x="-20640025" y="-6156550"/>
                  <a:ext cx="36500" cy="33150"/>
                </a:xfrm>
                <a:custGeom>
                  <a:rect b="b" l="l" r="r" t="t"/>
                  <a:pathLst>
                    <a:path extrusionOk="0" h="1326" w="1460">
                      <a:moveTo>
                        <a:pt x="739" y="0"/>
                      </a:moveTo>
                      <a:cubicBezTo>
                        <a:pt x="415" y="0"/>
                        <a:pt x="116" y="230"/>
                        <a:pt x="61" y="557"/>
                      </a:cubicBezTo>
                      <a:cubicBezTo>
                        <a:pt x="1" y="921"/>
                        <a:pt x="244" y="1256"/>
                        <a:pt x="608" y="1317"/>
                      </a:cubicBezTo>
                      <a:cubicBezTo>
                        <a:pt x="646" y="1323"/>
                        <a:pt x="684" y="1326"/>
                        <a:pt x="721" y="1326"/>
                      </a:cubicBezTo>
                      <a:cubicBezTo>
                        <a:pt x="1045" y="1326"/>
                        <a:pt x="1344" y="1097"/>
                        <a:pt x="1399" y="769"/>
                      </a:cubicBezTo>
                      <a:cubicBezTo>
                        <a:pt x="1460" y="405"/>
                        <a:pt x="1216" y="70"/>
                        <a:pt x="852" y="10"/>
                      </a:cubicBezTo>
                      <a:cubicBezTo>
                        <a:pt x="814" y="3"/>
                        <a:pt x="776" y="0"/>
                        <a:pt x="73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chemeClr val="dk1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4" name="Google Shape;4994;p32"/>
                <p:cNvSpPr/>
                <p:nvPr/>
              </p:nvSpPr>
              <p:spPr>
                <a:xfrm>
                  <a:off x="-20561750" y="-6499800"/>
                  <a:ext cx="34225" cy="33475"/>
                </a:xfrm>
                <a:custGeom>
                  <a:rect b="b" l="l" r="r" t="t"/>
                  <a:pathLst>
                    <a:path extrusionOk="0" h="1339" w="1369">
                      <a:moveTo>
                        <a:pt x="699" y="1"/>
                      </a:moveTo>
                      <a:cubicBezTo>
                        <a:pt x="304" y="1"/>
                        <a:pt x="0" y="274"/>
                        <a:pt x="0" y="669"/>
                      </a:cubicBezTo>
                      <a:cubicBezTo>
                        <a:pt x="0" y="1034"/>
                        <a:pt x="304" y="1338"/>
                        <a:pt x="699" y="1338"/>
                      </a:cubicBezTo>
                      <a:cubicBezTo>
                        <a:pt x="1064" y="1338"/>
                        <a:pt x="1368" y="1034"/>
                        <a:pt x="1368" y="669"/>
                      </a:cubicBezTo>
                      <a:cubicBezTo>
                        <a:pt x="1368" y="305"/>
                        <a:pt x="1064" y="1"/>
                        <a:pt x="69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5" name="Google Shape;4995;p32"/>
                <p:cNvSpPr/>
                <p:nvPr/>
              </p:nvSpPr>
              <p:spPr>
                <a:xfrm>
                  <a:off x="-19997150" y="-7161650"/>
                  <a:ext cx="16725" cy="16725"/>
                </a:xfrm>
                <a:custGeom>
                  <a:rect b="b" l="l" r="r" t="t"/>
                  <a:pathLst>
                    <a:path extrusionOk="0" h="669" w="669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6" name="Google Shape;4996;p32"/>
                <p:cNvSpPr/>
                <p:nvPr/>
              </p:nvSpPr>
              <p:spPr>
                <a:xfrm>
                  <a:off x="-20039700" y="-6480800"/>
                  <a:ext cx="16725" cy="16750"/>
                </a:xfrm>
                <a:custGeom>
                  <a:rect b="b" l="l" r="r" t="t"/>
                  <a:pathLst>
                    <a:path extrusionOk="0" h="670" w="669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7"/>
                        <a:pt x="152" y="669"/>
                        <a:pt x="334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7" name="Google Shape;4997;p32"/>
                <p:cNvSpPr/>
                <p:nvPr/>
              </p:nvSpPr>
              <p:spPr>
                <a:xfrm>
                  <a:off x="-20254000" y="-6070450"/>
                  <a:ext cx="16750" cy="16725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8" name="Google Shape;4998;p32"/>
                <p:cNvSpPr/>
                <p:nvPr/>
              </p:nvSpPr>
              <p:spPr>
                <a:xfrm>
                  <a:off x="-19864925" y="-6378975"/>
                  <a:ext cx="9125" cy="9900"/>
                </a:xfrm>
                <a:custGeom>
                  <a:rect b="b" l="l" r="r" t="t"/>
                  <a:pathLst>
                    <a:path extrusionOk="0" h="396" w="365">
                      <a:moveTo>
                        <a:pt x="183" y="1"/>
                      </a:moveTo>
                      <a:cubicBezTo>
                        <a:pt x="91" y="1"/>
                        <a:pt x="0" y="92"/>
                        <a:pt x="0" y="213"/>
                      </a:cubicBezTo>
                      <a:cubicBezTo>
                        <a:pt x="0" y="305"/>
                        <a:pt x="91" y="396"/>
                        <a:pt x="183" y="396"/>
                      </a:cubicBezTo>
                      <a:cubicBezTo>
                        <a:pt x="304" y="396"/>
                        <a:pt x="365" y="305"/>
                        <a:pt x="365" y="21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9" name="Google Shape;4999;p32"/>
                <p:cNvSpPr/>
                <p:nvPr/>
              </p:nvSpPr>
              <p:spPr>
                <a:xfrm>
                  <a:off x="-19767675" y="-6479475"/>
                  <a:ext cx="9900" cy="9500"/>
                </a:xfrm>
                <a:custGeom>
                  <a:rect b="b" l="l" r="r" t="t"/>
                  <a:pathLst>
                    <a:path extrusionOk="0" h="380" w="396">
                      <a:moveTo>
                        <a:pt x="184" y="1"/>
                      </a:moveTo>
                      <a:cubicBezTo>
                        <a:pt x="93" y="1"/>
                        <a:pt x="26" y="60"/>
                        <a:pt x="1" y="160"/>
                      </a:cubicBezTo>
                      <a:cubicBezTo>
                        <a:pt x="1" y="252"/>
                        <a:pt x="62" y="343"/>
                        <a:pt x="153" y="373"/>
                      </a:cubicBezTo>
                      <a:cubicBezTo>
                        <a:pt x="165" y="377"/>
                        <a:pt x="178" y="379"/>
                        <a:pt x="191" y="379"/>
                      </a:cubicBezTo>
                      <a:cubicBezTo>
                        <a:pt x="274" y="379"/>
                        <a:pt x="366" y="300"/>
                        <a:pt x="366" y="221"/>
                      </a:cubicBezTo>
                      <a:cubicBezTo>
                        <a:pt x="396" y="130"/>
                        <a:pt x="335" y="8"/>
                        <a:pt x="244" y="8"/>
                      </a:cubicBezTo>
                      <a:cubicBezTo>
                        <a:pt x="223" y="3"/>
                        <a:pt x="203" y="1"/>
                        <a:pt x="18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0" name="Google Shape;5000;p32"/>
                <p:cNvSpPr/>
                <p:nvPr/>
              </p:nvSpPr>
              <p:spPr>
                <a:xfrm>
                  <a:off x="-20051100" y="-6875950"/>
                  <a:ext cx="9125" cy="9150"/>
                </a:xfrm>
                <a:custGeom>
                  <a:rect b="b" l="l" r="r" t="t"/>
                  <a:pathLst>
                    <a:path extrusionOk="0" h="366" w="365">
                      <a:moveTo>
                        <a:pt x="183" y="1"/>
                      </a:moveTo>
                      <a:cubicBezTo>
                        <a:pt x="61" y="1"/>
                        <a:pt x="0" y="92"/>
                        <a:pt x="0" y="183"/>
                      </a:cubicBezTo>
                      <a:cubicBezTo>
                        <a:pt x="0" y="275"/>
                        <a:pt x="61" y="366"/>
                        <a:pt x="183" y="366"/>
                      </a:cubicBezTo>
                      <a:cubicBezTo>
                        <a:pt x="274" y="366"/>
                        <a:pt x="365" y="275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1" name="Google Shape;5001;p32"/>
                <p:cNvSpPr/>
                <p:nvPr/>
              </p:nvSpPr>
              <p:spPr>
                <a:xfrm>
                  <a:off x="-19753225" y="-6765000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274"/>
                        <a:pt x="91" y="365"/>
                        <a:pt x="183" y="365"/>
                      </a:cubicBezTo>
                      <a:cubicBezTo>
                        <a:pt x="274" y="365"/>
                        <a:pt x="365" y="274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2" name="Google Shape;5002;p32"/>
                <p:cNvSpPr/>
                <p:nvPr/>
              </p:nvSpPr>
              <p:spPr>
                <a:xfrm>
                  <a:off x="-20378625" y="-6789300"/>
                  <a:ext cx="9150" cy="9125"/>
                </a:xfrm>
                <a:custGeom>
                  <a:rect b="b" l="l" r="r" t="t"/>
                  <a:pathLst>
                    <a:path extrusionOk="0" h="365" w="366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2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5" y="274"/>
                        <a:pt x="365" y="182"/>
                      </a:cubicBezTo>
                      <a:cubicBezTo>
                        <a:pt x="365" y="6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3" name="Google Shape;5003;p32"/>
                <p:cNvSpPr/>
                <p:nvPr/>
              </p:nvSpPr>
              <p:spPr>
                <a:xfrm>
                  <a:off x="-24380975" y="-4965575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0"/>
                      </a:moveTo>
                      <a:cubicBezTo>
                        <a:pt x="92" y="0"/>
                        <a:pt x="0" y="92"/>
                        <a:pt x="0" y="213"/>
                      </a:cubicBezTo>
                      <a:cubicBezTo>
                        <a:pt x="0" y="304"/>
                        <a:pt x="92" y="396"/>
                        <a:pt x="183" y="396"/>
                      </a:cubicBezTo>
                      <a:cubicBezTo>
                        <a:pt x="274" y="396"/>
                        <a:pt x="365" y="304"/>
                        <a:pt x="365" y="213"/>
                      </a:cubicBezTo>
                      <a:cubicBezTo>
                        <a:pt x="365" y="92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4" name="Google Shape;5004;p32"/>
                <p:cNvSpPr/>
                <p:nvPr/>
              </p:nvSpPr>
              <p:spPr>
                <a:xfrm>
                  <a:off x="-24035225" y="-4994450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0"/>
                      </a:moveTo>
                      <a:cubicBezTo>
                        <a:pt x="61" y="0"/>
                        <a:pt x="1" y="92"/>
                        <a:pt x="1" y="183"/>
                      </a:cubicBezTo>
                      <a:cubicBezTo>
                        <a:pt x="1" y="304"/>
                        <a:pt x="61" y="365"/>
                        <a:pt x="183" y="365"/>
                      </a:cubicBezTo>
                      <a:cubicBezTo>
                        <a:pt x="274" y="365"/>
                        <a:pt x="365" y="304"/>
                        <a:pt x="365" y="183"/>
                      </a:cubicBezTo>
                      <a:cubicBezTo>
                        <a:pt x="365" y="92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5" name="Google Shape;5005;p32"/>
                <p:cNvSpPr/>
                <p:nvPr/>
              </p:nvSpPr>
              <p:spPr>
                <a:xfrm>
                  <a:off x="-24589950" y="-5148700"/>
                  <a:ext cx="16750" cy="16725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6" name="Google Shape;5006;p32"/>
                <p:cNvSpPr/>
                <p:nvPr/>
              </p:nvSpPr>
              <p:spPr>
                <a:xfrm>
                  <a:off x="-24258625" y="-4532450"/>
                  <a:ext cx="16725" cy="16750"/>
                </a:xfrm>
                <a:custGeom>
                  <a:rect b="b" l="l" r="r" t="t"/>
                  <a:pathLst>
                    <a:path extrusionOk="0" h="670" w="669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5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7" name="Google Shape;5007;p32"/>
                <p:cNvSpPr/>
                <p:nvPr/>
              </p:nvSpPr>
              <p:spPr>
                <a:xfrm>
                  <a:off x="-20578475" y="-5530175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1"/>
                      </a:moveTo>
                      <a:cubicBezTo>
                        <a:pt x="61" y="1"/>
                        <a:pt x="1" y="92"/>
                        <a:pt x="1" y="213"/>
                      </a:cubicBezTo>
                      <a:cubicBezTo>
                        <a:pt x="1" y="304"/>
                        <a:pt x="61" y="396"/>
                        <a:pt x="183" y="396"/>
                      </a:cubicBezTo>
                      <a:cubicBezTo>
                        <a:pt x="274" y="396"/>
                        <a:pt x="365" y="304"/>
                        <a:pt x="365" y="21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8" name="Google Shape;5008;p32"/>
                <p:cNvSpPr/>
                <p:nvPr/>
              </p:nvSpPr>
              <p:spPr>
                <a:xfrm>
                  <a:off x="-20511600" y="-5224700"/>
                  <a:ext cx="33450" cy="33450"/>
                </a:xfrm>
                <a:custGeom>
                  <a:rect b="b" l="l" r="r" t="t"/>
                  <a:pathLst>
                    <a:path extrusionOk="0" h="1338" w="1338">
                      <a:moveTo>
                        <a:pt x="669" y="1"/>
                      </a:moveTo>
                      <a:cubicBezTo>
                        <a:pt x="304" y="1"/>
                        <a:pt x="0" y="305"/>
                        <a:pt x="0" y="669"/>
                      </a:cubicBezTo>
                      <a:cubicBezTo>
                        <a:pt x="0" y="1034"/>
                        <a:pt x="304" y="1338"/>
                        <a:pt x="669" y="1338"/>
                      </a:cubicBezTo>
                      <a:cubicBezTo>
                        <a:pt x="1034" y="1338"/>
                        <a:pt x="1338" y="1034"/>
                        <a:pt x="1338" y="669"/>
                      </a:cubicBezTo>
                      <a:cubicBezTo>
                        <a:pt x="1338" y="274"/>
                        <a:pt x="103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9" name="Google Shape;5009;p32"/>
                <p:cNvSpPr/>
                <p:nvPr/>
              </p:nvSpPr>
              <p:spPr>
                <a:xfrm>
                  <a:off x="-19859625" y="-5552200"/>
                  <a:ext cx="16750" cy="16725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4"/>
                      </a:cubicBezTo>
                      <a:cubicBezTo>
                        <a:pt x="670" y="152"/>
                        <a:pt x="51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0" name="Google Shape;5010;p32"/>
                <p:cNvSpPr/>
                <p:nvPr/>
              </p:nvSpPr>
              <p:spPr>
                <a:xfrm>
                  <a:off x="-20073900" y="-5141875"/>
                  <a:ext cx="16725" cy="16750"/>
                </a:xfrm>
                <a:custGeom>
                  <a:rect b="b" l="l" r="r" t="t"/>
                  <a:pathLst>
                    <a:path extrusionOk="0" h="670" w="669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47" y="669"/>
                        <a:pt x="669" y="517"/>
                        <a:pt x="669" y="335"/>
                      </a:cubicBezTo>
                      <a:cubicBezTo>
                        <a:pt x="669" y="153"/>
                        <a:pt x="54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1" name="Google Shape;5011;p32"/>
                <p:cNvSpPr/>
                <p:nvPr/>
              </p:nvSpPr>
              <p:spPr>
                <a:xfrm>
                  <a:off x="-20643825" y="-4908575"/>
                  <a:ext cx="9900" cy="9900"/>
                </a:xfrm>
                <a:custGeom>
                  <a:rect b="b" l="l" r="r" t="t"/>
                  <a:pathLst>
                    <a:path extrusionOk="0" h="396" w="396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13"/>
                      </a:cubicBezTo>
                      <a:cubicBezTo>
                        <a:pt x="1" y="304"/>
                        <a:pt x="92" y="395"/>
                        <a:pt x="183" y="395"/>
                      </a:cubicBezTo>
                      <a:cubicBezTo>
                        <a:pt x="304" y="395"/>
                        <a:pt x="396" y="304"/>
                        <a:pt x="396" y="213"/>
                      </a:cubicBezTo>
                      <a:cubicBezTo>
                        <a:pt x="396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2" name="Google Shape;5012;p32"/>
                <p:cNvSpPr/>
                <p:nvPr/>
              </p:nvSpPr>
              <p:spPr>
                <a:xfrm>
                  <a:off x="-20298075" y="-4937450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182"/>
                      </a:cubicBezTo>
                      <a:cubicBezTo>
                        <a:pt x="1" y="304"/>
                        <a:pt x="92" y="395"/>
                        <a:pt x="183" y="395"/>
                      </a:cubicBezTo>
                      <a:cubicBezTo>
                        <a:pt x="305" y="395"/>
                        <a:pt x="365" y="304"/>
                        <a:pt x="365" y="182"/>
                      </a:cubicBezTo>
                      <a:cubicBezTo>
                        <a:pt x="365" y="9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3" name="Google Shape;5013;p32"/>
                <p:cNvSpPr/>
                <p:nvPr/>
              </p:nvSpPr>
              <p:spPr>
                <a:xfrm>
                  <a:off x="-20520725" y="-4475450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7"/>
                        <a:pt x="12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4" name="Google Shape;5014;p32"/>
                <p:cNvSpPr/>
                <p:nvPr/>
              </p:nvSpPr>
              <p:spPr>
                <a:xfrm>
                  <a:off x="-21818625" y="-6363025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8"/>
                        <a:pt x="122" y="670"/>
                        <a:pt x="335" y="670"/>
                      </a:cubicBezTo>
                      <a:cubicBezTo>
                        <a:pt x="518" y="670"/>
                        <a:pt x="669" y="518"/>
                        <a:pt x="669" y="335"/>
                      </a:cubicBezTo>
                      <a:cubicBezTo>
                        <a:pt x="669" y="153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5" name="Google Shape;5015;p32"/>
                <p:cNvSpPr/>
                <p:nvPr/>
              </p:nvSpPr>
              <p:spPr>
                <a:xfrm>
                  <a:off x="-22059500" y="-5828050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0"/>
                      </a:moveTo>
                      <a:cubicBezTo>
                        <a:pt x="92" y="0"/>
                        <a:pt x="0" y="92"/>
                        <a:pt x="0" y="213"/>
                      </a:cubicBezTo>
                      <a:cubicBezTo>
                        <a:pt x="0" y="304"/>
                        <a:pt x="92" y="396"/>
                        <a:pt x="183" y="396"/>
                      </a:cubicBezTo>
                      <a:cubicBezTo>
                        <a:pt x="304" y="396"/>
                        <a:pt x="365" y="304"/>
                        <a:pt x="365" y="21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6" name="Google Shape;5016;p32"/>
                <p:cNvSpPr/>
                <p:nvPr/>
              </p:nvSpPr>
              <p:spPr>
                <a:xfrm>
                  <a:off x="-21388525" y="-6414675"/>
                  <a:ext cx="9150" cy="9125"/>
                </a:xfrm>
                <a:custGeom>
                  <a:rect b="b" l="l" r="r" t="t"/>
                  <a:pathLst>
                    <a:path extrusionOk="0" h="365" w="366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2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6" y="274"/>
                        <a:pt x="366" y="182"/>
                      </a:cubicBezTo>
                      <a:cubicBezTo>
                        <a:pt x="366" y="6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7" name="Google Shape;5017;p32"/>
                <p:cNvSpPr/>
                <p:nvPr/>
              </p:nvSpPr>
              <p:spPr>
                <a:xfrm>
                  <a:off x="-22990375" y="-697472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65"/>
                        <a:pt x="183" y="365"/>
                      </a:cubicBezTo>
                      <a:cubicBezTo>
                        <a:pt x="305" y="365"/>
                        <a:pt x="365" y="305"/>
                        <a:pt x="365" y="183"/>
                      </a:cubicBezTo>
                      <a:cubicBezTo>
                        <a:pt x="365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8" name="Google Shape;5018;p32"/>
                <p:cNvSpPr/>
                <p:nvPr/>
              </p:nvSpPr>
              <p:spPr>
                <a:xfrm>
                  <a:off x="-21004775" y="-705072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61" y="1"/>
                        <a:pt x="1" y="62"/>
                        <a:pt x="1" y="183"/>
                      </a:cubicBezTo>
                      <a:cubicBezTo>
                        <a:pt x="1" y="275"/>
                        <a:pt x="61" y="366"/>
                        <a:pt x="183" y="366"/>
                      </a:cubicBezTo>
                      <a:cubicBezTo>
                        <a:pt x="274" y="366"/>
                        <a:pt x="365" y="275"/>
                        <a:pt x="365" y="183"/>
                      </a:cubicBezTo>
                      <a:cubicBezTo>
                        <a:pt x="365" y="6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9" name="Google Shape;5019;p32"/>
                <p:cNvSpPr/>
                <p:nvPr/>
              </p:nvSpPr>
              <p:spPr>
                <a:xfrm>
                  <a:off x="-21489575" y="-6794625"/>
                  <a:ext cx="9125" cy="9900"/>
                </a:xfrm>
                <a:custGeom>
                  <a:rect b="b" l="l" r="r" t="t"/>
                  <a:pathLst>
                    <a:path extrusionOk="0" h="396" w="365">
                      <a:moveTo>
                        <a:pt x="182" y="0"/>
                      </a:moveTo>
                      <a:cubicBezTo>
                        <a:pt x="91" y="0"/>
                        <a:pt x="0" y="91"/>
                        <a:pt x="0" y="213"/>
                      </a:cubicBezTo>
                      <a:cubicBezTo>
                        <a:pt x="0" y="304"/>
                        <a:pt x="91" y="395"/>
                        <a:pt x="182" y="395"/>
                      </a:cubicBezTo>
                      <a:cubicBezTo>
                        <a:pt x="304" y="395"/>
                        <a:pt x="365" y="304"/>
                        <a:pt x="365" y="213"/>
                      </a:cubicBezTo>
                      <a:cubicBezTo>
                        <a:pt x="365" y="91"/>
                        <a:pt x="30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0" name="Google Shape;5020;p32"/>
                <p:cNvSpPr/>
                <p:nvPr/>
              </p:nvSpPr>
              <p:spPr>
                <a:xfrm>
                  <a:off x="-21551900" y="-6231550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0"/>
                      </a:moveTo>
                      <a:cubicBezTo>
                        <a:pt x="61" y="0"/>
                        <a:pt x="1" y="92"/>
                        <a:pt x="1" y="213"/>
                      </a:cubicBezTo>
                      <a:cubicBezTo>
                        <a:pt x="1" y="304"/>
                        <a:pt x="61" y="396"/>
                        <a:pt x="183" y="396"/>
                      </a:cubicBezTo>
                      <a:cubicBezTo>
                        <a:pt x="274" y="396"/>
                        <a:pt x="365" y="304"/>
                        <a:pt x="365" y="213"/>
                      </a:cubicBezTo>
                      <a:cubicBezTo>
                        <a:pt x="365" y="92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1" name="Google Shape;5021;p32"/>
                <p:cNvSpPr/>
                <p:nvPr/>
              </p:nvSpPr>
              <p:spPr>
                <a:xfrm>
                  <a:off x="-22648425" y="-6387325"/>
                  <a:ext cx="10675" cy="9900"/>
                </a:xfrm>
                <a:custGeom>
                  <a:rect b="b" l="l" r="r" t="t"/>
                  <a:pathLst>
                    <a:path extrusionOk="0" h="396" w="427">
                      <a:moveTo>
                        <a:pt x="183" y="0"/>
                      </a:moveTo>
                      <a:cubicBezTo>
                        <a:pt x="92" y="31"/>
                        <a:pt x="1" y="122"/>
                        <a:pt x="31" y="213"/>
                      </a:cubicBezTo>
                      <a:cubicBezTo>
                        <a:pt x="31" y="335"/>
                        <a:pt x="153" y="395"/>
                        <a:pt x="244" y="395"/>
                      </a:cubicBezTo>
                      <a:cubicBezTo>
                        <a:pt x="335" y="365"/>
                        <a:pt x="426" y="274"/>
                        <a:pt x="396" y="183"/>
                      </a:cubicBezTo>
                      <a:cubicBezTo>
                        <a:pt x="396" y="6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2" name="Google Shape;5022;p32"/>
                <p:cNvSpPr/>
                <p:nvPr/>
              </p:nvSpPr>
              <p:spPr>
                <a:xfrm>
                  <a:off x="-22036700" y="-6065125"/>
                  <a:ext cx="16725" cy="16725"/>
                </a:xfrm>
                <a:custGeom>
                  <a:rect b="b" l="l" r="r" t="t"/>
                  <a:pathLst>
                    <a:path extrusionOk="0" h="669" w="669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4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3" name="Google Shape;5023;p32"/>
                <p:cNvSpPr/>
                <p:nvPr/>
              </p:nvSpPr>
              <p:spPr>
                <a:xfrm>
                  <a:off x="-24693300" y="-7059075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5"/>
                      </a:cubicBezTo>
                      <a:cubicBezTo>
                        <a:pt x="670" y="153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4" name="Google Shape;5024;p32"/>
                <p:cNvSpPr/>
                <p:nvPr/>
              </p:nvSpPr>
              <p:spPr>
                <a:xfrm>
                  <a:off x="-22197800" y="-4989900"/>
                  <a:ext cx="34225" cy="33475"/>
                </a:xfrm>
                <a:custGeom>
                  <a:rect b="b" l="l" r="r" t="t"/>
                  <a:pathLst>
                    <a:path extrusionOk="0" h="1339" w="1369">
                      <a:moveTo>
                        <a:pt x="699" y="1"/>
                      </a:moveTo>
                      <a:cubicBezTo>
                        <a:pt x="304" y="1"/>
                        <a:pt x="0" y="305"/>
                        <a:pt x="0" y="669"/>
                      </a:cubicBezTo>
                      <a:cubicBezTo>
                        <a:pt x="0" y="1065"/>
                        <a:pt x="304" y="1338"/>
                        <a:pt x="699" y="1338"/>
                      </a:cubicBezTo>
                      <a:cubicBezTo>
                        <a:pt x="1064" y="1338"/>
                        <a:pt x="1368" y="1034"/>
                        <a:pt x="1368" y="669"/>
                      </a:cubicBezTo>
                      <a:cubicBezTo>
                        <a:pt x="1368" y="305"/>
                        <a:pt x="1064" y="1"/>
                        <a:pt x="69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5" name="Google Shape;5025;p32"/>
                <p:cNvSpPr/>
                <p:nvPr/>
              </p:nvSpPr>
              <p:spPr>
                <a:xfrm>
                  <a:off x="-23536725" y="-4492175"/>
                  <a:ext cx="33450" cy="34225"/>
                </a:xfrm>
                <a:custGeom>
                  <a:rect b="b" l="l" r="r" t="t"/>
                  <a:pathLst>
                    <a:path extrusionOk="0" h="1369" w="1338">
                      <a:moveTo>
                        <a:pt x="669" y="1"/>
                      </a:moveTo>
                      <a:cubicBezTo>
                        <a:pt x="304" y="1"/>
                        <a:pt x="0" y="305"/>
                        <a:pt x="0" y="670"/>
                      </a:cubicBezTo>
                      <a:cubicBezTo>
                        <a:pt x="0" y="1065"/>
                        <a:pt x="304" y="1369"/>
                        <a:pt x="669" y="1369"/>
                      </a:cubicBezTo>
                      <a:cubicBezTo>
                        <a:pt x="1034" y="1369"/>
                        <a:pt x="1338" y="1065"/>
                        <a:pt x="1338" y="670"/>
                      </a:cubicBezTo>
                      <a:cubicBezTo>
                        <a:pt x="1338" y="305"/>
                        <a:pt x="103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6" name="Google Shape;5026;p32"/>
                <p:cNvSpPr/>
                <p:nvPr/>
              </p:nvSpPr>
              <p:spPr>
                <a:xfrm>
                  <a:off x="-23007850" y="-4404775"/>
                  <a:ext cx="34225" cy="33450"/>
                </a:xfrm>
                <a:custGeom>
                  <a:rect b="b" l="l" r="r" t="t"/>
                  <a:pathLst>
                    <a:path extrusionOk="0" h="1338" w="1369">
                      <a:moveTo>
                        <a:pt x="700" y="0"/>
                      </a:moveTo>
                      <a:cubicBezTo>
                        <a:pt x="304" y="0"/>
                        <a:pt x="1" y="304"/>
                        <a:pt x="1" y="669"/>
                      </a:cubicBezTo>
                      <a:cubicBezTo>
                        <a:pt x="1" y="1064"/>
                        <a:pt x="304" y="1338"/>
                        <a:pt x="700" y="1338"/>
                      </a:cubicBezTo>
                      <a:cubicBezTo>
                        <a:pt x="1064" y="133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70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7" name="Google Shape;5027;p32"/>
                <p:cNvSpPr/>
                <p:nvPr/>
              </p:nvSpPr>
              <p:spPr>
                <a:xfrm>
                  <a:off x="-23829300" y="-5085650"/>
                  <a:ext cx="33475" cy="33475"/>
                </a:xfrm>
                <a:custGeom>
                  <a:rect b="b" l="l" r="r" t="t"/>
                  <a:pathLst>
                    <a:path extrusionOk="0" h="1339" w="1339">
                      <a:moveTo>
                        <a:pt x="669" y="1"/>
                      </a:moveTo>
                      <a:cubicBezTo>
                        <a:pt x="305" y="1"/>
                        <a:pt x="1" y="305"/>
                        <a:pt x="1" y="670"/>
                      </a:cubicBezTo>
                      <a:cubicBezTo>
                        <a:pt x="1" y="1034"/>
                        <a:pt x="305" y="1338"/>
                        <a:pt x="669" y="1338"/>
                      </a:cubicBezTo>
                      <a:cubicBezTo>
                        <a:pt x="1034" y="1338"/>
                        <a:pt x="1338" y="1034"/>
                        <a:pt x="1338" y="670"/>
                      </a:cubicBezTo>
                      <a:cubicBezTo>
                        <a:pt x="1338" y="305"/>
                        <a:pt x="103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8" name="Google Shape;5028;p32"/>
                <p:cNvSpPr/>
                <p:nvPr/>
              </p:nvSpPr>
              <p:spPr>
                <a:xfrm>
                  <a:off x="-20799600" y="-5882775"/>
                  <a:ext cx="33450" cy="33475"/>
                </a:xfrm>
                <a:custGeom>
                  <a:rect b="b" l="l" r="r" t="t"/>
                  <a:pathLst>
                    <a:path extrusionOk="0" h="1339" w="1338">
                      <a:moveTo>
                        <a:pt x="669" y="1"/>
                      </a:moveTo>
                      <a:cubicBezTo>
                        <a:pt x="304" y="1"/>
                        <a:pt x="0" y="305"/>
                        <a:pt x="0" y="670"/>
                      </a:cubicBezTo>
                      <a:cubicBezTo>
                        <a:pt x="0" y="1034"/>
                        <a:pt x="304" y="1338"/>
                        <a:pt x="669" y="1338"/>
                      </a:cubicBezTo>
                      <a:cubicBezTo>
                        <a:pt x="1034" y="1338"/>
                        <a:pt x="1338" y="1034"/>
                        <a:pt x="1338" y="670"/>
                      </a:cubicBezTo>
                      <a:cubicBezTo>
                        <a:pt x="1338" y="305"/>
                        <a:pt x="103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9" name="Google Shape;5029;p32"/>
                <p:cNvSpPr/>
                <p:nvPr/>
              </p:nvSpPr>
              <p:spPr>
                <a:xfrm>
                  <a:off x="-19681050" y="-6338700"/>
                  <a:ext cx="34225" cy="33475"/>
                </a:xfrm>
                <a:custGeom>
                  <a:rect b="b" l="l" r="r" t="t"/>
                  <a:pathLst>
                    <a:path extrusionOk="0" h="1339" w="1369">
                      <a:moveTo>
                        <a:pt x="670" y="1"/>
                      </a:moveTo>
                      <a:cubicBezTo>
                        <a:pt x="305" y="1"/>
                        <a:pt x="1" y="305"/>
                        <a:pt x="1" y="669"/>
                      </a:cubicBezTo>
                      <a:cubicBezTo>
                        <a:pt x="1" y="1034"/>
                        <a:pt x="305" y="1338"/>
                        <a:pt x="670" y="1338"/>
                      </a:cubicBezTo>
                      <a:cubicBezTo>
                        <a:pt x="1065" y="1338"/>
                        <a:pt x="1369" y="1034"/>
                        <a:pt x="1369" y="669"/>
                      </a:cubicBezTo>
                      <a:cubicBezTo>
                        <a:pt x="1369" y="305"/>
                        <a:pt x="1065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0" name="Google Shape;5030;p32"/>
                <p:cNvSpPr/>
                <p:nvPr/>
              </p:nvSpPr>
              <p:spPr>
                <a:xfrm>
                  <a:off x="-20942450" y="-6359975"/>
                  <a:ext cx="16725" cy="16750"/>
                </a:xfrm>
                <a:custGeom>
                  <a:rect b="b" l="l" r="r" t="t"/>
                  <a:pathLst>
                    <a:path extrusionOk="0" h="670" w="669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7"/>
                        <a:pt x="152" y="669"/>
                        <a:pt x="334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1" name="Google Shape;5031;p32"/>
                <p:cNvSpPr/>
                <p:nvPr/>
              </p:nvSpPr>
              <p:spPr>
                <a:xfrm>
                  <a:off x="-22342950" y="-5546900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8"/>
                        <a:pt x="153" y="670"/>
                        <a:pt x="335" y="670"/>
                      </a:cubicBezTo>
                      <a:cubicBezTo>
                        <a:pt x="517" y="670"/>
                        <a:pt x="669" y="54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2" name="Google Shape;5032;p32"/>
                <p:cNvSpPr/>
                <p:nvPr/>
              </p:nvSpPr>
              <p:spPr>
                <a:xfrm>
                  <a:off x="-21084550" y="-6841750"/>
                  <a:ext cx="16725" cy="16750"/>
                </a:xfrm>
                <a:custGeom>
                  <a:rect b="b" l="l" r="r" t="t"/>
                  <a:pathLst>
                    <a:path extrusionOk="0" h="670" w="669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69"/>
                        <a:pt x="334" y="669"/>
                      </a:cubicBezTo>
                      <a:cubicBezTo>
                        <a:pt x="517" y="669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3" name="Google Shape;5033;p32"/>
                <p:cNvSpPr/>
                <p:nvPr/>
              </p:nvSpPr>
              <p:spPr>
                <a:xfrm>
                  <a:off x="-21189425" y="-7134300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4" name="Google Shape;5034;p32"/>
                <p:cNvSpPr/>
                <p:nvPr/>
              </p:nvSpPr>
              <p:spPr>
                <a:xfrm>
                  <a:off x="-20410525" y="-5752050"/>
                  <a:ext cx="16725" cy="16725"/>
                </a:xfrm>
                <a:custGeom>
                  <a:rect b="b" l="l" r="r" t="t"/>
                  <a:pathLst>
                    <a:path extrusionOk="0" h="669" w="669">
                      <a:moveTo>
                        <a:pt x="334" y="0"/>
                      </a:moveTo>
                      <a:cubicBezTo>
                        <a:pt x="152" y="0"/>
                        <a:pt x="0" y="152"/>
                        <a:pt x="0" y="334"/>
                      </a:cubicBezTo>
                      <a:cubicBezTo>
                        <a:pt x="0" y="517"/>
                        <a:pt x="152" y="669"/>
                        <a:pt x="334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5" name="Google Shape;5035;p32"/>
                <p:cNvSpPr/>
                <p:nvPr/>
              </p:nvSpPr>
              <p:spPr>
                <a:xfrm>
                  <a:off x="-21342175" y="-5976225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5"/>
                      </a:cubicBezTo>
                      <a:cubicBezTo>
                        <a:pt x="670" y="152"/>
                        <a:pt x="51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6" name="Google Shape;5036;p32"/>
                <p:cNvSpPr/>
                <p:nvPr/>
              </p:nvSpPr>
              <p:spPr>
                <a:xfrm>
                  <a:off x="-22304950" y="-6274875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8"/>
                        <a:pt x="153" y="670"/>
                        <a:pt x="335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7" name="Google Shape;5037;p32"/>
                <p:cNvSpPr/>
                <p:nvPr/>
              </p:nvSpPr>
              <p:spPr>
                <a:xfrm>
                  <a:off x="-21759350" y="-4906300"/>
                  <a:ext cx="16750" cy="16725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8" name="Google Shape;5038;p32"/>
                <p:cNvSpPr/>
                <p:nvPr/>
              </p:nvSpPr>
              <p:spPr>
                <a:xfrm>
                  <a:off x="-21370275" y="-5214050"/>
                  <a:ext cx="9125" cy="9125"/>
                </a:xfrm>
                <a:custGeom>
                  <a:rect b="b" l="l" r="r" t="t"/>
                  <a:pathLst>
                    <a:path extrusionOk="0" h="365" w="365">
                      <a:moveTo>
                        <a:pt x="183" y="0"/>
                      </a:moveTo>
                      <a:cubicBezTo>
                        <a:pt x="91" y="0"/>
                        <a:pt x="0" y="61"/>
                        <a:pt x="0" y="182"/>
                      </a:cubicBezTo>
                      <a:cubicBezTo>
                        <a:pt x="0" y="274"/>
                        <a:pt x="91" y="365"/>
                        <a:pt x="183" y="365"/>
                      </a:cubicBezTo>
                      <a:cubicBezTo>
                        <a:pt x="274" y="365"/>
                        <a:pt x="365" y="274"/>
                        <a:pt x="365" y="182"/>
                      </a:cubicBezTo>
                      <a:cubicBezTo>
                        <a:pt x="365" y="6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9" name="Google Shape;5039;p32"/>
                <p:cNvSpPr/>
                <p:nvPr/>
              </p:nvSpPr>
              <p:spPr>
                <a:xfrm>
                  <a:off x="-21114950" y="-5369075"/>
                  <a:ext cx="9125" cy="9150"/>
                </a:xfrm>
                <a:custGeom>
                  <a:rect b="b" l="l" r="r" t="t"/>
                  <a:pathLst>
                    <a:path extrusionOk="0" h="366" w="365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183"/>
                      </a:cubicBezTo>
                      <a:cubicBezTo>
                        <a:pt x="0" y="304"/>
                        <a:pt x="91" y="365"/>
                        <a:pt x="183" y="365"/>
                      </a:cubicBezTo>
                      <a:cubicBezTo>
                        <a:pt x="274" y="365"/>
                        <a:pt x="365" y="304"/>
                        <a:pt x="365" y="183"/>
                      </a:cubicBezTo>
                      <a:cubicBezTo>
                        <a:pt x="365" y="92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0" name="Google Shape;5040;p32"/>
                <p:cNvSpPr/>
                <p:nvPr/>
              </p:nvSpPr>
              <p:spPr>
                <a:xfrm>
                  <a:off x="-20631675" y="-5729275"/>
                  <a:ext cx="9900" cy="9150"/>
                </a:xfrm>
                <a:custGeom>
                  <a:rect b="b" l="l" r="r" t="t"/>
                  <a:pathLst>
                    <a:path extrusionOk="0" h="366" w="396">
                      <a:moveTo>
                        <a:pt x="214" y="1"/>
                      </a:moveTo>
                      <a:cubicBezTo>
                        <a:pt x="92" y="1"/>
                        <a:pt x="1" y="62"/>
                        <a:pt x="1" y="183"/>
                      </a:cubicBezTo>
                      <a:cubicBezTo>
                        <a:pt x="1" y="274"/>
                        <a:pt x="92" y="366"/>
                        <a:pt x="214" y="366"/>
                      </a:cubicBezTo>
                      <a:cubicBezTo>
                        <a:pt x="305" y="366"/>
                        <a:pt x="396" y="274"/>
                        <a:pt x="396" y="183"/>
                      </a:cubicBezTo>
                      <a:cubicBezTo>
                        <a:pt x="396" y="62"/>
                        <a:pt x="305" y="1"/>
                        <a:pt x="21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1" name="Google Shape;5041;p32"/>
                <p:cNvSpPr/>
                <p:nvPr/>
              </p:nvSpPr>
              <p:spPr>
                <a:xfrm>
                  <a:off x="-20811000" y="-5961800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1"/>
                      </a:moveTo>
                      <a:cubicBezTo>
                        <a:pt x="61" y="1"/>
                        <a:pt x="0" y="92"/>
                        <a:pt x="0" y="214"/>
                      </a:cubicBezTo>
                      <a:cubicBezTo>
                        <a:pt x="0" y="305"/>
                        <a:pt x="61" y="396"/>
                        <a:pt x="183" y="396"/>
                      </a:cubicBezTo>
                      <a:cubicBezTo>
                        <a:pt x="274" y="396"/>
                        <a:pt x="365" y="305"/>
                        <a:pt x="365" y="214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2" name="Google Shape;5042;p32"/>
                <p:cNvSpPr/>
                <p:nvPr/>
              </p:nvSpPr>
              <p:spPr>
                <a:xfrm>
                  <a:off x="-21640800" y="-5468625"/>
                  <a:ext cx="33450" cy="33450"/>
                </a:xfrm>
                <a:custGeom>
                  <a:rect b="b" l="l" r="r" t="t"/>
                  <a:pathLst>
                    <a:path extrusionOk="0" h="1338" w="1338">
                      <a:moveTo>
                        <a:pt x="669" y="1"/>
                      </a:moveTo>
                      <a:cubicBezTo>
                        <a:pt x="304" y="1"/>
                        <a:pt x="0" y="305"/>
                        <a:pt x="0" y="669"/>
                      </a:cubicBezTo>
                      <a:cubicBezTo>
                        <a:pt x="0" y="1064"/>
                        <a:pt x="304" y="1338"/>
                        <a:pt x="669" y="1338"/>
                      </a:cubicBezTo>
                      <a:cubicBezTo>
                        <a:pt x="1064" y="1338"/>
                        <a:pt x="1338" y="1064"/>
                        <a:pt x="1338" y="669"/>
                      </a:cubicBezTo>
                      <a:cubicBezTo>
                        <a:pt x="1338" y="305"/>
                        <a:pt x="106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3" name="Google Shape;5043;p32"/>
                <p:cNvSpPr/>
                <p:nvPr/>
              </p:nvSpPr>
              <p:spPr>
                <a:xfrm>
                  <a:off x="-22318625" y="-3916175"/>
                  <a:ext cx="33450" cy="33475"/>
                </a:xfrm>
                <a:custGeom>
                  <a:rect b="b" l="l" r="r" t="t"/>
                  <a:pathLst>
                    <a:path extrusionOk="0" h="1339" w="1338">
                      <a:moveTo>
                        <a:pt x="669" y="1"/>
                      </a:moveTo>
                      <a:cubicBezTo>
                        <a:pt x="304" y="1"/>
                        <a:pt x="0" y="305"/>
                        <a:pt x="0" y="669"/>
                      </a:cubicBezTo>
                      <a:cubicBezTo>
                        <a:pt x="0" y="1065"/>
                        <a:pt x="304" y="1338"/>
                        <a:pt x="669" y="1338"/>
                      </a:cubicBezTo>
                      <a:cubicBezTo>
                        <a:pt x="1034" y="1338"/>
                        <a:pt x="1338" y="1034"/>
                        <a:pt x="1338" y="669"/>
                      </a:cubicBezTo>
                      <a:cubicBezTo>
                        <a:pt x="1338" y="305"/>
                        <a:pt x="103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4" name="Google Shape;5044;p32"/>
                <p:cNvSpPr/>
                <p:nvPr/>
              </p:nvSpPr>
              <p:spPr>
                <a:xfrm>
                  <a:off x="-22131700" y="-3720875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0"/>
                      </a:moveTo>
                      <a:cubicBezTo>
                        <a:pt x="122" y="0"/>
                        <a:pt x="1" y="152"/>
                        <a:pt x="1" y="335"/>
                      </a:cubicBezTo>
                      <a:cubicBezTo>
                        <a:pt x="1" y="517"/>
                        <a:pt x="12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5" name="Google Shape;5045;p32"/>
                <p:cNvSpPr/>
                <p:nvPr/>
              </p:nvSpPr>
              <p:spPr>
                <a:xfrm>
                  <a:off x="-21254775" y="-3990650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48"/>
                        <a:pt x="152" y="670"/>
                        <a:pt x="335" y="670"/>
                      </a:cubicBezTo>
                      <a:cubicBezTo>
                        <a:pt x="517" y="670"/>
                        <a:pt x="669" y="54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6" name="Google Shape;5046;p32"/>
                <p:cNvSpPr/>
                <p:nvPr/>
              </p:nvSpPr>
              <p:spPr>
                <a:xfrm>
                  <a:off x="-21842925" y="-3802950"/>
                  <a:ext cx="9900" cy="9150"/>
                </a:xfrm>
                <a:custGeom>
                  <a:rect b="b" l="l" r="r" t="t"/>
                  <a:pathLst>
                    <a:path extrusionOk="0" h="366" w="396">
                      <a:moveTo>
                        <a:pt x="182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305"/>
                        <a:pt x="91" y="365"/>
                        <a:pt x="182" y="365"/>
                      </a:cubicBezTo>
                      <a:cubicBezTo>
                        <a:pt x="304" y="365"/>
                        <a:pt x="395" y="305"/>
                        <a:pt x="395" y="183"/>
                      </a:cubicBezTo>
                      <a:cubicBezTo>
                        <a:pt x="395" y="92"/>
                        <a:pt x="304" y="1"/>
                        <a:pt x="18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7" name="Google Shape;5047;p32"/>
                <p:cNvSpPr/>
                <p:nvPr/>
              </p:nvSpPr>
              <p:spPr>
                <a:xfrm>
                  <a:off x="-21594450" y="-416997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61" y="1"/>
                        <a:pt x="1" y="61"/>
                        <a:pt x="1" y="183"/>
                      </a:cubicBezTo>
                      <a:cubicBezTo>
                        <a:pt x="1" y="274"/>
                        <a:pt x="61" y="365"/>
                        <a:pt x="183" y="365"/>
                      </a:cubicBezTo>
                      <a:cubicBezTo>
                        <a:pt x="274" y="365"/>
                        <a:pt x="365" y="274"/>
                        <a:pt x="365" y="183"/>
                      </a:cubicBezTo>
                      <a:cubicBezTo>
                        <a:pt x="365" y="61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8" name="Google Shape;5048;p32"/>
                <p:cNvSpPr/>
                <p:nvPr/>
              </p:nvSpPr>
              <p:spPr>
                <a:xfrm>
                  <a:off x="-21342175" y="-4186700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62" y="1"/>
                        <a:pt x="1" y="62"/>
                        <a:pt x="1" y="183"/>
                      </a:cubicBezTo>
                      <a:cubicBezTo>
                        <a:pt x="1" y="274"/>
                        <a:pt x="62" y="366"/>
                        <a:pt x="183" y="366"/>
                      </a:cubicBezTo>
                      <a:cubicBezTo>
                        <a:pt x="274" y="366"/>
                        <a:pt x="366" y="274"/>
                        <a:pt x="366" y="183"/>
                      </a:cubicBezTo>
                      <a:cubicBezTo>
                        <a:pt x="366" y="6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9" name="Google Shape;5049;p32"/>
                <p:cNvSpPr/>
                <p:nvPr/>
              </p:nvSpPr>
              <p:spPr>
                <a:xfrm>
                  <a:off x="-22434900" y="-4110700"/>
                  <a:ext cx="9900" cy="9150"/>
                </a:xfrm>
                <a:custGeom>
                  <a:rect b="b" l="l" r="r" t="t"/>
                  <a:pathLst>
                    <a:path extrusionOk="0" h="366" w="396">
                      <a:moveTo>
                        <a:pt x="214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214" y="365"/>
                      </a:cubicBezTo>
                      <a:cubicBezTo>
                        <a:pt x="305" y="365"/>
                        <a:pt x="396" y="274"/>
                        <a:pt x="396" y="183"/>
                      </a:cubicBezTo>
                      <a:cubicBezTo>
                        <a:pt x="396" y="61"/>
                        <a:pt x="305" y="0"/>
                        <a:pt x="21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0" name="Google Shape;5050;p32"/>
                <p:cNvSpPr/>
                <p:nvPr/>
              </p:nvSpPr>
              <p:spPr>
                <a:xfrm>
                  <a:off x="-20168900" y="-610312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0"/>
                      </a:moveTo>
                      <a:cubicBezTo>
                        <a:pt x="62" y="0"/>
                        <a:pt x="1" y="61"/>
                        <a:pt x="1" y="183"/>
                      </a:cubicBezTo>
                      <a:cubicBezTo>
                        <a:pt x="1" y="274"/>
                        <a:pt x="62" y="365"/>
                        <a:pt x="183" y="365"/>
                      </a:cubicBezTo>
                      <a:cubicBezTo>
                        <a:pt x="274" y="365"/>
                        <a:pt x="366" y="274"/>
                        <a:pt x="366" y="183"/>
                      </a:cubicBezTo>
                      <a:cubicBezTo>
                        <a:pt x="366" y="6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1" name="Google Shape;5051;p32"/>
                <p:cNvSpPr/>
                <p:nvPr/>
              </p:nvSpPr>
              <p:spPr>
                <a:xfrm>
                  <a:off x="-20184850" y="-5294600"/>
                  <a:ext cx="9150" cy="9125"/>
                </a:xfrm>
                <a:custGeom>
                  <a:rect b="b" l="l" r="r" t="t"/>
                  <a:pathLst>
                    <a:path extrusionOk="0" h="365" w="366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5" y="274"/>
                        <a:pt x="365" y="183"/>
                      </a:cubicBezTo>
                      <a:cubicBezTo>
                        <a:pt x="365" y="9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2" name="Google Shape;5052;p32"/>
                <p:cNvSpPr/>
                <p:nvPr/>
              </p:nvSpPr>
              <p:spPr>
                <a:xfrm>
                  <a:off x="-21565575" y="-3811300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5" y="274"/>
                        <a:pt x="365" y="183"/>
                      </a:cubicBezTo>
                      <a:cubicBezTo>
                        <a:pt x="365" y="6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3" name="Google Shape;5053;p32"/>
                <p:cNvSpPr/>
                <p:nvPr/>
              </p:nvSpPr>
              <p:spPr>
                <a:xfrm>
                  <a:off x="-21014650" y="-4144125"/>
                  <a:ext cx="9150" cy="9125"/>
                </a:xfrm>
                <a:custGeom>
                  <a:rect b="b" l="l" r="r" t="t"/>
                  <a:pathLst>
                    <a:path extrusionOk="0" h="365" w="366">
                      <a:moveTo>
                        <a:pt x="183" y="0"/>
                      </a:moveTo>
                      <a:cubicBezTo>
                        <a:pt x="92" y="0"/>
                        <a:pt x="0" y="61"/>
                        <a:pt x="0" y="182"/>
                      </a:cubicBezTo>
                      <a:cubicBezTo>
                        <a:pt x="0" y="274"/>
                        <a:pt x="92" y="365"/>
                        <a:pt x="183" y="365"/>
                      </a:cubicBezTo>
                      <a:cubicBezTo>
                        <a:pt x="304" y="365"/>
                        <a:pt x="365" y="274"/>
                        <a:pt x="365" y="182"/>
                      </a:cubicBezTo>
                      <a:cubicBezTo>
                        <a:pt x="365" y="6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4" name="Google Shape;5054;p32"/>
                <p:cNvSpPr/>
                <p:nvPr/>
              </p:nvSpPr>
              <p:spPr>
                <a:xfrm>
                  <a:off x="-21273775" y="-5315325"/>
                  <a:ext cx="10675" cy="9525"/>
                </a:xfrm>
                <a:custGeom>
                  <a:rect b="b" l="l" r="r" t="t"/>
                  <a:pathLst>
                    <a:path extrusionOk="0" h="381" w="427">
                      <a:moveTo>
                        <a:pt x="197" y="1"/>
                      </a:moveTo>
                      <a:cubicBezTo>
                        <a:pt x="123" y="1"/>
                        <a:pt x="56" y="60"/>
                        <a:pt x="31" y="160"/>
                      </a:cubicBezTo>
                      <a:cubicBezTo>
                        <a:pt x="1" y="252"/>
                        <a:pt x="92" y="343"/>
                        <a:pt x="183" y="373"/>
                      </a:cubicBezTo>
                      <a:cubicBezTo>
                        <a:pt x="199" y="378"/>
                        <a:pt x="215" y="381"/>
                        <a:pt x="232" y="381"/>
                      </a:cubicBezTo>
                      <a:cubicBezTo>
                        <a:pt x="312" y="381"/>
                        <a:pt x="396" y="322"/>
                        <a:pt x="396" y="221"/>
                      </a:cubicBezTo>
                      <a:cubicBezTo>
                        <a:pt x="426" y="130"/>
                        <a:pt x="365" y="39"/>
                        <a:pt x="244" y="8"/>
                      </a:cubicBezTo>
                      <a:cubicBezTo>
                        <a:pt x="228" y="3"/>
                        <a:pt x="212" y="1"/>
                        <a:pt x="197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5" name="Google Shape;5055;p32"/>
                <p:cNvSpPr/>
                <p:nvPr/>
              </p:nvSpPr>
              <p:spPr>
                <a:xfrm>
                  <a:off x="-21367250" y="-4562275"/>
                  <a:ext cx="9900" cy="9350"/>
                </a:xfrm>
                <a:custGeom>
                  <a:rect b="b" l="l" r="r" t="t"/>
                  <a:pathLst>
                    <a:path extrusionOk="0" h="374" w="396">
                      <a:moveTo>
                        <a:pt x="182" y="1"/>
                      </a:moveTo>
                      <a:cubicBezTo>
                        <a:pt x="92" y="1"/>
                        <a:pt x="26" y="55"/>
                        <a:pt x="1" y="130"/>
                      </a:cubicBezTo>
                      <a:cubicBezTo>
                        <a:pt x="1" y="252"/>
                        <a:pt x="62" y="343"/>
                        <a:pt x="153" y="373"/>
                      </a:cubicBezTo>
                      <a:cubicBezTo>
                        <a:pt x="244" y="373"/>
                        <a:pt x="366" y="312"/>
                        <a:pt x="366" y="221"/>
                      </a:cubicBezTo>
                      <a:cubicBezTo>
                        <a:pt x="396" y="130"/>
                        <a:pt x="335" y="8"/>
                        <a:pt x="244" y="8"/>
                      </a:cubicBezTo>
                      <a:cubicBezTo>
                        <a:pt x="222" y="3"/>
                        <a:pt x="202" y="1"/>
                        <a:pt x="18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6" name="Google Shape;5056;p32"/>
                <p:cNvSpPr/>
                <p:nvPr/>
              </p:nvSpPr>
              <p:spPr>
                <a:xfrm>
                  <a:off x="-21798100" y="-417757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305"/>
                        <a:pt x="92" y="365"/>
                        <a:pt x="183" y="365"/>
                      </a:cubicBezTo>
                      <a:cubicBezTo>
                        <a:pt x="274" y="365"/>
                        <a:pt x="365" y="305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7" name="Google Shape;5057;p32"/>
                <p:cNvSpPr/>
                <p:nvPr/>
              </p:nvSpPr>
              <p:spPr>
                <a:xfrm>
                  <a:off x="-21556450" y="-5711800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61" y="1"/>
                        <a:pt x="0" y="92"/>
                        <a:pt x="0" y="183"/>
                      </a:cubicBezTo>
                      <a:cubicBezTo>
                        <a:pt x="0" y="305"/>
                        <a:pt x="61" y="366"/>
                        <a:pt x="183" y="366"/>
                      </a:cubicBezTo>
                      <a:cubicBezTo>
                        <a:pt x="274" y="366"/>
                        <a:pt x="365" y="305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8" name="Google Shape;5058;p32"/>
                <p:cNvSpPr/>
                <p:nvPr/>
              </p:nvSpPr>
              <p:spPr>
                <a:xfrm>
                  <a:off x="-21258575" y="-5600850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61" y="1"/>
                        <a:pt x="0" y="92"/>
                        <a:pt x="0" y="183"/>
                      </a:cubicBezTo>
                      <a:cubicBezTo>
                        <a:pt x="0" y="274"/>
                        <a:pt x="61" y="365"/>
                        <a:pt x="183" y="365"/>
                      </a:cubicBezTo>
                      <a:cubicBezTo>
                        <a:pt x="274" y="365"/>
                        <a:pt x="365" y="274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9" name="Google Shape;5059;p32"/>
                <p:cNvSpPr/>
                <p:nvPr/>
              </p:nvSpPr>
              <p:spPr>
                <a:xfrm>
                  <a:off x="-21883975" y="-5625150"/>
                  <a:ext cx="9150" cy="9125"/>
                </a:xfrm>
                <a:custGeom>
                  <a:rect b="b" l="l" r="r" t="t"/>
                  <a:pathLst>
                    <a:path extrusionOk="0" h="365" w="366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182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6" y="274"/>
                        <a:pt x="366" y="182"/>
                      </a:cubicBezTo>
                      <a:cubicBezTo>
                        <a:pt x="366" y="9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0" name="Google Shape;5060;p32"/>
                <p:cNvSpPr/>
                <p:nvPr/>
              </p:nvSpPr>
              <p:spPr>
                <a:xfrm>
                  <a:off x="-21097475" y="-4837150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0"/>
                      </a:moveTo>
                      <a:cubicBezTo>
                        <a:pt x="91" y="0"/>
                        <a:pt x="0" y="91"/>
                        <a:pt x="0" y="183"/>
                      </a:cubicBezTo>
                      <a:cubicBezTo>
                        <a:pt x="0" y="304"/>
                        <a:pt x="91" y="395"/>
                        <a:pt x="183" y="395"/>
                      </a:cubicBezTo>
                      <a:cubicBezTo>
                        <a:pt x="304" y="395"/>
                        <a:pt x="365" y="304"/>
                        <a:pt x="365" y="183"/>
                      </a:cubicBezTo>
                      <a:cubicBezTo>
                        <a:pt x="365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1" name="Google Shape;5061;p32"/>
                <p:cNvSpPr/>
                <p:nvPr/>
              </p:nvSpPr>
              <p:spPr>
                <a:xfrm>
                  <a:off x="-20797325" y="-3916175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4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2" name="Google Shape;5062;p32"/>
                <p:cNvSpPr/>
                <p:nvPr/>
              </p:nvSpPr>
              <p:spPr>
                <a:xfrm>
                  <a:off x="-20408250" y="-4223925"/>
                  <a:ext cx="9125" cy="9900"/>
                </a:xfrm>
                <a:custGeom>
                  <a:rect b="b" l="l" r="r" t="t"/>
                  <a:pathLst>
                    <a:path extrusionOk="0" h="396" w="365">
                      <a:moveTo>
                        <a:pt x="183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304"/>
                        <a:pt x="91" y="396"/>
                        <a:pt x="183" y="396"/>
                      </a:cubicBezTo>
                      <a:cubicBezTo>
                        <a:pt x="304" y="396"/>
                        <a:pt x="365" y="304"/>
                        <a:pt x="365" y="18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3" name="Google Shape;5063;p32"/>
                <p:cNvSpPr/>
                <p:nvPr/>
              </p:nvSpPr>
              <p:spPr>
                <a:xfrm>
                  <a:off x="-20152925" y="-4378175"/>
                  <a:ext cx="9125" cy="9125"/>
                </a:xfrm>
                <a:custGeom>
                  <a:rect b="b" l="l" r="r" t="t"/>
                  <a:pathLst>
                    <a:path extrusionOk="0" h="365" w="365">
                      <a:moveTo>
                        <a:pt x="183" y="0"/>
                      </a:moveTo>
                      <a:cubicBezTo>
                        <a:pt x="91" y="0"/>
                        <a:pt x="0" y="91"/>
                        <a:pt x="0" y="183"/>
                      </a:cubicBezTo>
                      <a:cubicBezTo>
                        <a:pt x="0" y="274"/>
                        <a:pt x="91" y="365"/>
                        <a:pt x="183" y="365"/>
                      </a:cubicBezTo>
                      <a:cubicBezTo>
                        <a:pt x="304" y="365"/>
                        <a:pt x="365" y="274"/>
                        <a:pt x="365" y="183"/>
                      </a:cubicBezTo>
                      <a:cubicBezTo>
                        <a:pt x="365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4" name="Google Shape;5064;p32"/>
                <p:cNvSpPr/>
                <p:nvPr/>
              </p:nvSpPr>
              <p:spPr>
                <a:xfrm>
                  <a:off x="-19832250" y="-4899475"/>
                  <a:ext cx="9125" cy="9150"/>
                </a:xfrm>
                <a:custGeom>
                  <a:rect b="b" l="l" r="r" t="t"/>
                  <a:pathLst>
                    <a:path extrusionOk="0" h="366" w="365">
                      <a:moveTo>
                        <a:pt x="183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305"/>
                        <a:pt x="91" y="366"/>
                        <a:pt x="183" y="366"/>
                      </a:cubicBezTo>
                      <a:cubicBezTo>
                        <a:pt x="304" y="366"/>
                        <a:pt x="365" y="305"/>
                        <a:pt x="365" y="18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5" name="Google Shape;5065;p32"/>
                <p:cNvSpPr/>
                <p:nvPr/>
              </p:nvSpPr>
              <p:spPr>
                <a:xfrm>
                  <a:off x="-20311750" y="-4324425"/>
                  <a:ext cx="10650" cy="9500"/>
                </a:xfrm>
                <a:custGeom>
                  <a:rect b="b" l="l" r="r" t="t"/>
                  <a:pathLst>
                    <a:path extrusionOk="0" h="380" w="426">
                      <a:moveTo>
                        <a:pt x="196" y="0"/>
                      </a:moveTo>
                      <a:cubicBezTo>
                        <a:pt x="122" y="0"/>
                        <a:pt x="56" y="55"/>
                        <a:pt x="31" y="130"/>
                      </a:cubicBezTo>
                      <a:cubicBezTo>
                        <a:pt x="0" y="251"/>
                        <a:pt x="92" y="343"/>
                        <a:pt x="183" y="373"/>
                      </a:cubicBezTo>
                      <a:cubicBezTo>
                        <a:pt x="195" y="377"/>
                        <a:pt x="208" y="379"/>
                        <a:pt x="221" y="379"/>
                      </a:cubicBezTo>
                      <a:cubicBezTo>
                        <a:pt x="304" y="379"/>
                        <a:pt x="396" y="300"/>
                        <a:pt x="396" y="221"/>
                      </a:cubicBezTo>
                      <a:cubicBezTo>
                        <a:pt x="426" y="130"/>
                        <a:pt x="365" y="8"/>
                        <a:pt x="244" y="8"/>
                      </a:cubicBezTo>
                      <a:cubicBezTo>
                        <a:pt x="227" y="3"/>
                        <a:pt x="211" y="0"/>
                        <a:pt x="1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6" name="Google Shape;5066;p32"/>
                <p:cNvSpPr/>
                <p:nvPr/>
              </p:nvSpPr>
              <p:spPr>
                <a:xfrm>
                  <a:off x="-21587600" y="-6857700"/>
                  <a:ext cx="9125" cy="9900"/>
                </a:xfrm>
                <a:custGeom>
                  <a:rect b="b" l="l" r="r" t="t"/>
                  <a:pathLst>
                    <a:path extrusionOk="0" h="396" w="365">
                      <a:moveTo>
                        <a:pt x="182" y="0"/>
                      </a:moveTo>
                      <a:cubicBezTo>
                        <a:pt x="61" y="0"/>
                        <a:pt x="0" y="92"/>
                        <a:pt x="0" y="183"/>
                      </a:cubicBezTo>
                      <a:cubicBezTo>
                        <a:pt x="0" y="304"/>
                        <a:pt x="61" y="396"/>
                        <a:pt x="182" y="396"/>
                      </a:cubicBezTo>
                      <a:cubicBezTo>
                        <a:pt x="274" y="396"/>
                        <a:pt x="365" y="304"/>
                        <a:pt x="365" y="183"/>
                      </a:cubicBezTo>
                      <a:cubicBezTo>
                        <a:pt x="365" y="92"/>
                        <a:pt x="27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7" name="Google Shape;5067;p32"/>
                <p:cNvSpPr/>
                <p:nvPr/>
              </p:nvSpPr>
              <p:spPr>
                <a:xfrm>
                  <a:off x="-21811025" y="-648232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66"/>
                        <a:pt x="183" y="366"/>
                      </a:cubicBezTo>
                      <a:cubicBezTo>
                        <a:pt x="305" y="366"/>
                        <a:pt x="365" y="305"/>
                        <a:pt x="365" y="183"/>
                      </a:cubicBezTo>
                      <a:cubicBezTo>
                        <a:pt x="365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8" name="Google Shape;5068;p32"/>
                <p:cNvSpPr/>
                <p:nvPr/>
              </p:nvSpPr>
              <p:spPr>
                <a:xfrm>
                  <a:off x="-21260100" y="-6815150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213"/>
                      </a:cubicBezTo>
                      <a:cubicBezTo>
                        <a:pt x="1" y="305"/>
                        <a:pt x="92" y="396"/>
                        <a:pt x="183" y="396"/>
                      </a:cubicBezTo>
                      <a:cubicBezTo>
                        <a:pt x="305" y="396"/>
                        <a:pt x="365" y="305"/>
                        <a:pt x="365" y="213"/>
                      </a:cubicBezTo>
                      <a:cubicBezTo>
                        <a:pt x="365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9" name="Google Shape;5069;p32"/>
                <p:cNvSpPr/>
                <p:nvPr/>
              </p:nvSpPr>
              <p:spPr>
                <a:xfrm>
                  <a:off x="-21380925" y="-7017575"/>
                  <a:ext cx="10675" cy="9475"/>
                </a:xfrm>
                <a:custGeom>
                  <a:rect b="b" l="l" r="r" t="t"/>
                  <a:pathLst>
                    <a:path extrusionOk="0" h="379" w="427">
                      <a:moveTo>
                        <a:pt x="225" y="0"/>
                      </a:moveTo>
                      <a:cubicBezTo>
                        <a:pt x="180" y="0"/>
                        <a:pt x="133" y="15"/>
                        <a:pt x="92" y="43"/>
                      </a:cubicBezTo>
                      <a:cubicBezTo>
                        <a:pt x="1" y="73"/>
                        <a:pt x="1" y="195"/>
                        <a:pt x="62" y="286"/>
                      </a:cubicBezTo>
                      <a:cubicBezTo>
                        <a:pt x="101" y="345"/>
                        <a:pt x="153" y="378"/>
                        <a:pt x="209" y="378"/>
                      </a:cubicBezTo>
                      <a:cubicBezTo>
                        <a:pt x="240" y="378"/>
                        <a:pt x="272" y="368"/>
                        <a:pt x="305" y="347"/>
                      </a:cubicBezTo>
                      <a:cubicBezTo>
                        <a:pt x="396" y="286"/>
                        <a:pt x="426" y="164"/>
                        <a:pt x="365" y="73"/>
                      </a:cubicBezTo>
                      <a:cubicBezTo>
                        <a:pt x="332" y="23"/>
                        <a:pt x="280" y="0"/>
                        <a:pt x="22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0" name="Google Shape;5070;p32"/>
                <p:cNvSpPr/>
                <p:nvPr/>
              </p:nvSpPr>
              <p:spPr>
                <a:xfrm>
                  <a:off x="-21612675" y="-7233075"/>
                  <a:ext cx="9900" cy="9325"/>
                </a:xfrm>
                <a:custGeom>
                  <a:rect b="b" l="l" r="r" t="t"/>
                  <a:pathLst>
                    <a:path extrusionOk="0" h="373" w="396">
                      <a:moveTo>
                        <a:pt x="243" y="0"/>
                      </a:moveTo>
                      <a:cubicBezTo>
                        <a:pt x="122" y="0"/>
                        <a:pt x="30" y="61"/>
                        <a:pt x="0" y="152"/>
                      </a:cubicBezTo>
                      <a:cubicBezTo>
                        <a:pt x="0" y="243"/>
                        <a:pt x="61" y="365"/>
                        <a:pt x="152" y="365"/>
                      </a:cubicBezTo>
                      <a:cubicBezTo>
                        <a:pt x="174" y="370"/>
                        <a:pt x="194" y="373"/>
                        <a:pt x="213" y="373"/>
                      </a:cubicBezTo>
                      <a:cubicBezTo>
                        <a:pt x="303" y="373"/>
                        <a:pt x="365" y="318"/>
                        <a:pt x="365" y="243"/>
                      </a:cubicBezTo>
                      <a:cubicBezTo>
                        <a:pt x="395" y="122"/>
                        <a:pt x="334" y="30"/>
                        <a:pt x="24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1" name="Google Shape;5071;p32"/>
                <p:cNvSpPr/>
                <p:nvPr/>
              </p:nvSpPr>
              <p:spPr>
                <a:xfrm>
                  <a:off x="-22043550" y="-684782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2" y="1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5" y="274"/>
                        <a:pt x="365" y="183"/>
                      </a:cubicBezTo>
                      <a:cubicBezTo>
                        <a:pt x="365" y="61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2" name="Google Shape;5072;p32"/>
                <p:cNvSpPr/>
                <p:nvPr/>
              </p:nvSpPr>
              <p:spPr>
                <a:xfrm>
                  <a:off x="-21042775" y="-6586425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5"/>
                      </a:cubicBezTo>
                      <a:cubicBezTo>
                        <a:pt x="670" y="153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3" name="Google Shape;5073;p32"/>
                <p:cNvSpPr/>
                <p:nvPr/>
              </p:nvSpPr>
              <p:spPr>
                <a:xfrm>
                  <a:off x="-20818600" y="-7155575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4" name="Google Shape;5074;p32"/>
                <p:cNvSpPr/>
                <p:nvPr/>
              </p:nvSpPr>
              <p:spPr>
                <a:xfrm>
                  <a:off x="-20653700" y="-689417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0"/>
                      </a:moveTo>
                      <a:cubicBezTo>
                        <a:pt x="92" y="0"/>
                        <a:pt x="0" y="92"/>
                        <a:pt x="0" y="183"/>
                      </a:cubicBezTo>
                      <a:cubicBezTo>
                        <a:pt x="0" y="304"/>
                        <a:pt x="92" y="365"/>
                        <a:pt x="183" y="365"/>
                      </a:cubicBezTo>
                      <a:cubicBezTo>
                        <a:pt x="304" y="365"/>
                        <a:pt x="365" y="304"/>
                        <a:pt x="365" y="18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5" name="Google Shape;5075;p32"/>
                <p:cNvSpPr/>
                <p:nvPr/>
              </p:nvSpPr>
              <p:spPr>
                <a:xfrm>
                  <a:off x="-20556425" y="-6995250"/>
                  <a:ext cx="9900" cy="9350"/>
                </a:xfrm>
                <a:custGeom>
                  <a:rect b="b" l="l" r="r" t="t"/>
                  <a:pathLst>
                    <a:path extrusionOk="0" h="374" w="396">
                      <a:moveTo>
                        <a:pt x="243" y="1"/>
                      </a:moveTo>
                      <a:cubicBezTo>
                        <a:pt x="122" y="1"/>
                        <a:pt x="30" y="62"/>
                        <a:pt x="0" y="153"/>
                      </a:cubicBezTo>
                      <a:cubicBezTo>
                        <a:pt x="0" y="244"/>
                        <a:pt x="61" y="366"/>
                        <a:pt x="152" y="366"/>
                      </a:cubicBezTo>
                      <a:cubicBezTo>
                        <a:pt x="168" y="371"/>
                        <a:pt x="185" y="374"/>
                        <a:pt x="202" y="374"/>
                      </a:cubicBezTo>
                      <a:cubicBezTo>
                        <a:pt x="282" y="374"/>
                        <a:pt x="365" y="319"/>
                        <a:pt x="365" y="244"/>
                      </a:cubicBezTo>
                      <a:cubicBezTo>
                        <a:pt x="395" y="122"/>
                        <a:pt x="334" y="31"/>
                        <a:pt x="24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6" name="Google Shape;5076;p32"/>
                <p:cNvSpPr/>
                <p:nvPr/>
              </p:nvSpPr>
              <p:spPr>
                <a:xfrm>
                  <a:off x="-20594425" y="-4720900"/>
                  <a:ext cx="9125" cy="9150"/>
                </a:xfrm>
                <a:custGeom>
                  <a:rect b="b" l="l" r="r" t="t"/>
                  <a:pathLst>
                    <a:path extrusionOk="0" h="366" w="365">
                      <a:moveTo>
                        <a:pt x="183" y="1"/>
                      </a:moveTo>
                      <a:cubicBezTo>
                        <a:pt x="61" y="1"/>
                        <a:pt x="0" y="62"/>
                        <a:pt x="0" y="183"/>
                      </a:cubicBezTo>
                      <a:cubicBezTo>
                        <a:pt x="0" y="274"/>
                        <a:pt x="61" y="366"/>
                        <a:pt x="183" y="366"/>
                      </a:cubicBezTo>
                      <a:cubicBezTo>
                        <a:pt x="274" y="366"/>
                        <a:pt x="365" y="274"/>
                        <a:pt x="365" y="183"/>
                      </a:cubicBezTo>
                      <a:cubicBezTo>
                        <a:pt x="365" y="6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7" name="Google Shape;5077;p32"/>
                <p:cNvSpPr/>
                <p:nvPr/>
              </p:nvSpPr>
              <p:spPr>
                <a:xfrm>
                  <a:off x="-20296550" y="-4609950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2" y="1"/>
                        <a:pt x="0" y="61"/>
                        <a:pt x="0" y="183"/>
                      </a:cubicBezTo>
                      <a:cubicBezTo>
                        <a:pt x="0" y="274"/>
                        <a:pt x="92" y="365"/>
                        <a:pt x="183" y="365"/>
                      </a:cubicBezTo>
                      <a:cubicBezTo>
                        <a:pt x="274" y="365"/>
                        <a:pt x="365" y="274"/>
                        <a:pt x="365" y="183"/>
                      </a:cubicBezTo>
                      <a:cubicBezTo>
                        <a:pt x="365" y="61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8" name="Google Shape;5078;p32"/>
                <p:cNvSpPr/>
                <p:nvPr/>
              </p:nvSpPr>
              <p:spPr>
                <a:xfrm>
                  <a:off x="-19756275" y="-5307525"/>
                  <a:ext cx="9900" cy="9150"/>
                </a:xfrm>
                <a:custGeom>
                  <a:rect b="b" l="l" r="r" t="t"/>
                  <a:pathLst>
                    <a:path extrusionOk="0" h="366" w="396">
                      <a:moveTo>
                        <a:pt x="21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213" y="365"/>
                      </a:cubicBezTo>
                      <a:cubicBezTo>
                        <a:pt x="305" y="365"/>
                        <a:pt x="396" y="274"/>
                        <a:pt x="396" y="183"/>
                      </a:cubicBezTo>
                      <a:cubicBezTo>
                        <a:pt x="396" y="61"/>
                        <a:pt x="305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9" name="Google Shape;5079;p32"/>
                <p:cNvSpPr/>
                <p:nvPr/>
              </p:nvSpPr>
              <p:spPr>
                <a:xfrm>
                  <a:off x="-20921950" y="-463427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2" y="1"/>
                        <a:pt x="1" y="62"/>
                        <a:pt x="1" y="183"/>
                      </a:cubicBezTo>
                      <a:cubicBezTo>
                        <a:pt x="1" y="274"/>
                        <a:pt x="92" y="366"/>
                        <a:pt x="183" y="366"/>
                      </a:cubicBezTo>
                      <a:cubicBezTo>
                        <a:pt x="305" y="366"/>
                        <a:pt x="365" y="274"/>
                        <a:pt x="365" y="183"/>
                      </a:cubicBezTo>
                      <a:cubicBezTo>
                        <a:pt x="365" y="6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0" name="Google Shape;5080;p32"/>
                <p:cNvSpPr/>
                <p:nvPr/>
              </p:nvSpPr>
              <p:spPr>
                <a:xfrm>
                  <a:off x="-22329275" y="-467302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65"/>
                        <a:pt x="183" y="365"/>
                      </a:cubicBezTo>
                      <a:cubicBezTo>
                        <a:pt x="274" y="365"/>
                        <a:pt x="366" y="305"/>
                        <a:pt x="366" y="183"/>
                      </a:cubicBezTo>
                      <a:cubicBezTo>
                        <a:pt x="366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1" name="Google Shape;5081;p32"/>
                <p:cNvSpPr/>
                <p:nvPr/>
              </p:nvSpPr>
              <p:spPr>
                <a:xfrm>
                  <a:off x="-22737325" y="-4126650"/>
                  <a:ext cx="9150" cy="9125"/>
                </a:xfrm>
                <a:custGeom>
                  <a:rect b="b" l="l" r="r" t="t"/>
                  <a:pathLst>
                    <a:path extrusionOk="0" h="365" w="366">
                      <a:moveTo>
                        <a:pt x="183" y="0"/>
                      </a:moveTo>
                      <a:cubicBezTo>
                        <a:pt x="92" y="0"/>
                        <a:pt x="0" y="91"/>
                        <a:pt x="0" y="183"/>
                      </a:cubicBezTo>
                      <a:cubicBezTo>
                        <a:pt x="0" y="274"/>
                        <a:pt x="92" y="365"/>
                        <a:pt x="183" y="365"/>
                      </a:cubicBezTo>
                      <a:cubicBezTo>
                        <a:pt x="304" y="365"/>
                        <a:pt x="365" y="274"/>
                        <a:pt x="365" y="183"/>
                      </a:cubicBezTo>
                      <a:cubicBezTo>
                        <a:pt x="365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2" name="Google Shape;5082;p32"/>
                <p:cNvSpPr/>
                <p:nvPr/>
              </p:nvSpPr>
              <p:spPr>
                <a:xfrm>
                  <a:off x="-21983525" y="-4701900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62" y="1"/>
                        <a:pt x="1" y="92"/>
                        <a:pt x="1" y="183"/>
                      </a:cubicBezTo>
                      <a:cubicBezTo>
                        <a:pt x="1" y="274"/>
                        <a:pt x="62" y="365"/>
                        <a:pt x="183" y="365"/>
                      </a:cubicBezTo>
                      <a:cubicBezTo>
                        <a:pt x="274" y="365"/>
                        <a:pt x="366" y="274"/>
                        <a:pt x="366" y="183"/>
                      </a:cubicBezTo>
                      <a:cubicBezTo>
                        <a:pt x="366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3" name="Google Shape;5083;p32"/>
                <p:cNvSpPr/>
                <p:nvPr/>
              </p:nvSpPr>
              <p:spPr>
                <a:xfrm>
                  <a:off x="-22311025" y="-4072700"/>
                  <a:ext cx="9150" cy="9125"/>
                </a:xfrm>
                <a:custGeom>
                  <a:rect b="b" l="l" r="r" t="t"/>
                  <a:pathLst>
                    <a:path extrusionOk="0" h="365" w="366">
                      <a:moveTo>
                        <a:pt x="183" y="0"/>
                      </a:moveTo>
                      <a:cubicBezTo>
                        <a:pt x="92" y="0"/>
                        <a:pt x="0" y="61"/>
                        <a:pt x="0" y="183"/>
                      </a:cubicBezTo>
                      <a:cubicBezTo>
                        <a:pt x="0" y="274"/>
                        <a:pt x="92" y="365"/>
                        <a:pt x="183" y="365"/>
                      </a:cubicBezTo>
                      <a:cubicBezTo>
                        <a:pt x="274" y="365"/>
                        <a:pt x="365" y="274"/>
                        <a:pt x="365" y="183"/>
                      </a:cubicBezTo>
                      <a:cubicBezTo>
                        <a:pt x="365" y="6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4" name="Google Shape;5084;p32"/>
                <p:cNvSpPr/>
                <p:nvPr/>
              </p:nvSpPr>
              <p:spPr>
                <a:xfrm>
                  <a:off x="-22538225" y="-4856900"/>
                  <a:ext cx="16725" cy="16725"/>
                </a:xfrm>
                <a:custGeom>
                  <a:rect b="b" l="l" r="r" t="t"/>
                  <a:pathLst>
                    <a:path extrusionOk="0" h="669" w="669">
                      <a:moveTo>
                        <a:pt x="334" y="0"/>
                      </a:moveTo>
                      <a:cubicBezTo>
                        <a:pt x="152" y="0"/>
                        <a:pt x="0" y="152"/>
                        <a:pt x="0" y="334"/>
                      </a:cubicBezTo>
                      <a:cubicBezTo>
                        <a:pt x="0" y="517"/>
                        <a:pt x="152" y="669"/>
                        <a:pt x="334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5" name="Google Shape;5085;p32"/>
                <p:cNvSpPr/>
                <p:nvPr/>
              </p:nvSpPr>
              <p:spPr>
                <a:xfrm>
                  <a:off x="-22618025" y="-5227750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2" y="1"/>
                        <a:pt x="1" y="153"/>
                        <a:pt x="1" y="335"/>
                      </a:cubicBezTo>
                      <a:cubicBezTo>
                        <a:pt x="1" y="518"/>
                        <a:pt x="152" y="670"/>
                        <a:pt x="335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6" name="Google Shape;5086;p32"/>
                <p:cNvSpPr/>
                <p:nvPr/>
              </p:nvSpPr>
              <p:spPr>
                <a:xfrm>
                  <a:off x="-25415200" y="-4900225"/>
                  <a:ext cx="33475" cy="33450"/>
                </a:xfrm>
                <a:custGeom>
                  <a:rect b="b" l="l" r="r" t="t"/>
                  <a:pathLst>
                    <a:path extrusionOk="0" h="1338" w="1339">
                      <a:moveTo>
                        <a:pt x="670" y="0"/>
                      </a:moveTo>
                      <a:cubicBezTo>
                        <a:pt x="305" y="0"/>
                        <a:pt x="1" y="304"/>
                        <a:pt x="1" y="669"/>
                      </a:cubicBezTo>
                      <a:cubicBezTo>
                        <a:pt x="1" y="1034"/>
                        <a:pt x="305" y="1338"/>
                        <a:pt x="670" y="1338"/>
                      </a:cubicBezTo>
                      <a:cubicBezTo>
                        <a:pt x="1034" y="1338"/>
                        <a:pt x="1338" y="1034"/>
                        <a:pt x="1338" y="669"/>
                      </a:cubicBezTo>
                      <a:cubicBezTo>
                        <a:pt x="1338" y="304"/>
                        <a:pt x="1034" y="0"/>
                        <a:pt x="67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7" name="Google Shape;5087;p32"/>
                <p:cNvSpPr/>
                <p:nvPr/>
              </p:nvSpPr>
              <p:spPr>
                <a:xfrm>
                  <a:off x="-26118850" y="-5014975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2" y="1"/>
                        <a:pt x="1" y="122"/>
                        <a:pt x="1" y="335"/>
                      </a:cubicBezTo>
                      <a:cubicBezTo>
                        <a:pt x="1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22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8" name="Google Shape;5088;p32"/>
                <p:cNvSpPr/>
                <p:nvPr/>
              </p:nvSpPr>
              <p:spPr>
                <a:xfrm>
                  <a:off x="-25026125" y="-4769525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9" name="Google Shape;5089;p32"/>
                <p:cNvSpPr/>
                <p:nvPr/>
              </p:nvSpPr>
              <p:spPr>
                <a:xfrm>
                  <a:off x="-26161400" y="-4334100"/>
                  <a:ext cx="16750" cy="16725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0" name="Google Shape;5090;p32"/>
                <p:cNvSpPr/>
                <p:nvPr/>
              </p:nvSpPr>
              <p:spPr>
                <a:xfrm>
                  <a:off x="-26374925" y="-3923775"/>
                  <a:ext cx="16725" cy="16750"/>
                </a:xfrm>
                <a:custGeom>
                  <a:rect b="b" l="l" r="r" t="t"/>
                  <a:pathLst>
                    <a:path extrusionOk="0" h="670" w="669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69"/>
                        <a:pt x="335" y="669"/>
                      </a:cubicBezTo>
                      <a:cubicBezTo>
                        <a:pt x="517" y="669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1" name="Google Shape;5091;p32"/>
                <p:cNvSpPr/>
                <p:nvPr/>
              </p:nvSpPr>
              <p:spPr>
                <a:xfrm>
                  <a:off x="-25985875" y="-4232275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0"/>
                      </a:moveTo>
                      <a:cubicBezTo>
                        <a:pt x="62" y="0"/>
                        <a:pt x="1" y="91"/>
                        <a:pt x="1" y="213"/>
                      </a:cubicBezTo>
                      <a:cubicBezTo>
                        <a:pt x="1" y="304"/>
                        <a:pt x="62" y="395"/>
                        <a:pt x="183" y="395"/>
                      </a:cubicBezTo>
                      <a:cubicBezTo>
                        <a:pt x="274" y="395"/>
                        <a:pt x="366" y="304"/>
                        <a:pt x="366" y="213"/>
                      </a:cubicBezTo>
                      <a:cubicBezTo>
                        <a:pt x="366" y="9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2" name="Google Shape;5092;p32"/>
                <p:cNvSpPr/>
                <p:nvPr/>
              </p:nvSpPr>
              <p:spPr>
                <a:xfrm>
                  <a:off x="-25730550" y="-4386550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62" y="1"/>
                        <a:pt x="1" y="92"/>
                        <a:pt x="1" y="183"/>
                      </a:cubicBezTo>
                      <a:cubicBezTo>
                        <a:pt x="1" y="305"/>
                        <a:pt x="62" y="366"/>
                        <a:pt x="183" y="366"/>
                      </a:cubicBezTo>
                      <a:cubicBezTo>
                        <a:pt x="274" y="366"/>
                        <a:pt x="365" y="305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3" name="Google Shape;5093;p32"/>
                <p:cNvSpPr/>
                <p:nvPr/>
              </p:nvSpPr>
              <p:spPr>
                <a:xfrm>
                  <a:off x="-25247250" y="-4747500"/>
                  <a:ext cx="9900" cy="9925"/>
                </a:xfrm>
                <a:custGeom>
                  <a:rect b="b" l="l" r="r" t="t"/>
                  <a:pathLst>
                    <a:path extrusionOk="0" h="397" w="396">
                      <a:moveTo>
                        <a:pt x="183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305"/>
                        <a:pt x="92" y="396"/>
                        <a:pt x="183" y="396"/>
                      </a:cubicBezTo>
                      <a:cubicBezTo>
                        <a:pt x="304" y="396"/>
                        <a:pt x="396" y="305"/>
                        <a:pt x="396" y="183"/>
                      </a:cubicBezTo>
                      <a:cubicBezTo>
                        <a:pt x="396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4" name="Google Shape;5094;p32"/>
                <p:cNvSpPr/>
                <p:nvPr/>
              </p:nvSpPr>
              <p:spPr>
                <a:xfrm>
                  <a:off x="-25330850" y="-5021050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62" y="1"/>
                        <a:pt x="1" y="92"/>
                        <a:pt x="1" y="183"/>
                      </a:cubicBezTo>
                      <a:cubicBezTo>
                        <a:pt x="1" y="305"/>
                        <a:pt x="62" y="365"/>
                        <a:pt x="183" y="365"/>
                      </a:cubicBezTo>
                      <a:cubicBezTo>
                        <a:pt x="274" y="365"/>
                        <a:pt x="366" y="305"/>
                        <a:pt x="366" y="183"/>
                      </a:cubicBezTo>
                      <a:cubicBezTo>
                        <a:pt x="366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5" name="Google Shape;5095;p32"/>
                <p:cNvSpPr/>
                <p:nvPr/>
              </p:nvSpPr>
              <p:spPr>
                <a:xfrm>
                  <a:off x="-25757150" y="-408487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62" y="1"/>
                        <a:pt x="1" y="92"/>
                        <a:pt x="1" y="183"/>
                      </a:cubicBezTo>
                      <a:cubicBezTo>
                        <a:pt x="1" y="274"/>
                        <a:pt x="62" y="366"/>
                        <a:pt x="183" y="366"/>
                      </a:cubicBezTo>
                      <a:cubicBezTo>
                        <a:pt x="274" y="366"/>
                        <a:pt x="366" y="274"/>
                        <a:pt x="366" y="183"/>
                      </a:cubicBezTo>
                      <a:cubicBezTo>
                        <a:pt x="366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6" name="Google Shape;5096;p32"/>
                <p:cNvSpPr/>
                <p:nvPr/>
              </p:nvSpPr>
              <p:spPr>
                <a:xfrm>
                  <a:off x="-25910650" y="-362437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2" y="1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274" y="365"/>
                        <a:pt x="366" y="274"/>
                        <a:pt x="366" y="183"/>
                      </a:cubicBezTo>
                      <a:cubicBezTo>
                        <a:pt x="366" y="61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7" name="Google Shape;5097;p32"/>
                <p:cNvSpPr/>
                <p:nvPr/>
              </p:nvSpPr>
              <p:spPr>
                <a:xfrm>
                  <a:off x="-25360475" y="-3878175"/>
                  <a:ext cx="9900" cy="9150"/>
                </a:xfrm>
                <a:custGeom>
                  <a:rect b="b" l="l" r="r" t="t"/>
                  <a:pathLst>
                    <a:path extrusionOk="0" h="366" w="396">
                      <a:moveTo>
                        <a:pt x="183" y="1"/>
                      </a:moveTo>
                      <a:cubicBezTo>
                        <a:pt x="92" y="1"/>
                        <a:pt x="0" y="61"/>
                        <a:pt x="0" y="183"/>
                      </a:cubicBezTo>
                      <a:cubicBezTo>
                        <a:pt x="0" y="274"/>
                        <a:pt x="92" y="365"/>
                        <a:pt x="183" y="365"/>
                      </a:cubicBezTo>
                      <a:cubicBezTo>
                        <a:pt x="304" y="365"/>
                        <a:pt x="396" y="274"/>
                        <a:pt x="396" y="183"/>
                      </a:cubicBezTo>
                      <a:cubicBezTo>
                        <a:pt x="396" y="61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8" name="Google Shape;5098;p32"/>
                <p:cNvSpPr/>
                <p:nvPr/>
              </p:nvSpPr>
              <p:spPr>
                <a:xfrm>
                  <a:off x="-25889350" y="-4332775"/>
                  <a:ext cx="10650" cy="9475"/>
                </a:xfrm>
                <a:custGeom>
                  <a:rect b="b" l="l" r="r" t="t"/>
                  <a:pathLst>
                    <a:path extrusionOk="0" h="379" w="426">
                      <a:moveTo>
                        <a:pt x="197" y="0"/>
                      </a:moveTo>
                      <a:cubicBezTo>
                        <a:pt x="122" y="0"/>
                        <a:pt x="56" y="59"/>
                        <a:pt x="30" y="160"/>
                      </a:cubicBezTo>
                      <a:cubicBezTo>
                        <a:pt x="0" y="251"/>
                        <a:pt x="61" y="342"/>
                        <a:pt x="182" y="373"/>
                      </a:cubicBezTo>
                      <a:cubicBezTo>
                        <a:pt x="195" y="377"/>
                        <a:pt x="207" y="379"/>
                        <a:pt x="219" y="379"/>
                      </a:cubicBezTo>
                      <a:cubicBezTo>
                        <a:pt x="297" y="379"/>
                        <a:pt x="369" y="300"/>
                        <a:pt x="395" y="221"/>
                      </a:cubicBezTo>
                      <a:cubicBezTo>
                        <a:pt x="426" y="130"/>
                        <a:pt x="334" y="38"/>
                        <a:pt x="243" y="8"/>
                      </a:cubicBezTo>
                      <a:cubicBezTo>
                        <a:pt x="228" y="3"/>
                        <a:pt x="212" y="0"/>
                        <a:pt x="19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9" name="Google Shape;5099;p32"/>
                <p:cNvSpPr/>
                <p:nvPr/>
              </p:nvSpPr>
              <p:spPr>
                <a:xfrm>
                  <a:off x="-26010950" y="-3656275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13"/>
                      </a:cubicBezTo>
                      <a:cubicBezTo>
                        <a:pt x="1" y="304"/>
                        <a:pt x="92" y="395"/>
                        <a:pt x="183" y="395"/>
                      </a:cubicBezTo>
                      <a:cubicBezTo>
                        <a:pt x="274" y="395"/>
                        <a:pt x="365" y="304"/>
                        <a:pt x="365" y="213"/>
                      </a:cubicBezTo>
                      <a:cubicBezTo>
                        <a:pt x="365" y="9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0" name="Google Shape;5100;p32"/>
                <p:cNvSpPr/>
                <p:nvPr/>
              </p:nvSpPr>
              <p:spPr>
                <a:xfrm>
                  <a:off x="-26172800" y="-4729250"/>
                  <a:ext cx="9900" cy="9150"/>
                </a:xfrm>
                <a:custGeom>
                  <a:rect b="b" l="l" r="r" t="t"/>
                  <a:pathLst>
                    <a:path extrusionOk="0" h="366" w="396">
                      <a:moveTo>
                        <a:pt x="213" y="0"/>
                      </a:moveTo>
                      <a:cubicBezTo>
                        <a:pt x="92" y="0"/>
                        <a:pt x="0" y="92"/>
                        <a:pt x="0" y="183"/>
                      </a:cubicBezTo>
                      <a:cubicBezTo>
                        <a:pt x="0" y="274"/>
                        <a:pt x="92" y="365"/>
                        <a:pt x="213" y="365"/>
                      </a:cubicBezTo>
                      <a:cubicBezTo>
                        <a:pt x="304" y="365"/>
                        <a:pt x="396" y="274"/>
                        <a:pt x="396" y="183"/>
                      </a:cubicBezTo>
                      <a:cubicBezTo>
                        <a:pt x="396" y="92"/>
                        <a:pt x="304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1" name="Google Shape;5101;p32"/>
                <p:cNvSpPr/>
                <p:nvPr/>
              </p:nvSpPr>
              <p:spPr>
                <a:xfrm>
                  <a:off x="-25874925" y="-4618300"/>
                  <a:ext cx="9900" cy="9125"/>
                </a:xfrm>
                <a:custGeom>
                  <a:rect b="b" l="l" r="r" t="t"/>
                  <a:pathLst>
                    <a:path extrusionOk="0" h="365" w="396">
                      <a:moveTo>
                        <a:pt x="21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213" y="365"/>
                      </a:cubicBezTo>
                      <a:cubicBezTo>
                        <a:pt x="304" y="365"/>
                        <a:pt x="396" y="274"/>
                        <a:pt x="396" y="183"/>
                      </a:cubicBezTo>
                      <a:cubicBezTo>
                        <a:pt x="396" y="61"/>
                        <a:pt x="304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2" name="Google Shape;5102;p32"/>
                <p:cNvSpPr/>
                <p:nvPr/>
              </p:nvSpPr>
              <p:spPr>
                <a:xfrm>
                  <a:off x="-25189500" y="-5108425"/>
                  <a:ext cx="9900" cy="9125"/>
                </a:xfrm>
                <a:custGeom>
                  <a:rect b="b" l="l" r="r" t="t"/>
                  <a:pathLst>
                    <a:path extrusionOk="0" h="365" w="396">
                      <a:moveTo>
                        <a:pt x="213" y="0"/>
                      </a:moveTo>
                      <a:cubicBezTo>
                        <a:pt x="92" y="0"/>
                        <a:pt x="0" y="91"/>
                        <a:pt x="0" y="182"/>
                      </a:cubicBezTo>
                      <a:cubicBezTo>
                        <a:pt x="0" y="304"/>
                        <a:pt x="92" y="365"/>
                        <a:pt x="213" y="365"/>
                      </a:cubicBezTo>
                      <a:cubicBezTo>
                        <a:pt x="304" y="365"/>
                        <a:pt x="396" y="304"/>
                        <a:pt x="396" y="182"/>
                      </a:cubicBezTo>
                      <a:cubicBezTo>
                        <a:pt x="396" y="91"/>
                        <a:pt x="304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3" name="Google Shape;5103;p32"/>
                <p:cNvSpPr/>
                <p:nvPr/>
              </p:nvSpPr>
              <p:spPr>
                <a:xfrm>
                  <a:off x="-20324675" y="-4034700"/>
                  <a:ext cx="16750" cy="16725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4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4" name="Google Shape;5104;p32"/>
                <p:cNvSpPr/>
                <p:nvPr/>
              </p:nvSpPr>
              <p:spPr>
                <a:xfrm>
                  <a:off x="-20927275" y="-4079550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5"/>
                      </a:cubicBezTo>
                      <a:cubicBezTo>
                        <a:pt x="670" y="153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5" name="Google Shape;5105;p32"/>
                <p:cNvSpPr/>
                <p:nvPr/>
              </p:nvSpPr>
              <p:spPr>
                <a:xfrm>
                  <a:off x="-20820875" y="-3793175"/>
                  <a:ext cx="16750" cy="16100"/>
                </a:xfrm>
                <a:custGeom>
                  <a:rect b="b" l="l" r="r" t="t"/>
                  <a:pathLst>
                    <a:path extrusionOk="0" h="644" w="670">
                      <a:moveTo>
                        <a:pt x="381" y="1"/>
                      </a:moveTo>
                      <a:cubicBezTo>
                        <a:pt x="366" y="1"/>
                        <a:pt x="350" y="2"/>
                        <a:pt x="335" y="5"/>
                      </a:cubicBezTo>
                      <a:cubicBezTo>
                        <a:pt x="152" y="5"/>
                        <a:pt x="0" y="126"/>
                        <a:pt x="0" y="339"/>
                      </a:cubicBezTo>
                      <a:cubicBezTo>
                        <a:pt x="0" y="491"/>
                        <a:pt x="152" y="643"/>
                        <a:pt x="335" y="643"/>
                      </a:cubicBezTo>
                      <a:cubicBezTo>
                        <a:pt x="517" y="643"/>
                        <a:pt x="669" y="522"/>
                        <a:pt x="669" y="339"/>
                      </a:cubicBezTo>
                      <a:cubicBezTo>
                        <a:pt x="669" y="145"/>
                        <a:pt x="542" y="1"/>
                        <a:pt x="38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6" name="Google Shape;5106;p32"/>
                <p:cNvSpPr/>
                <p:nvPr/>
              </p:nvSpPr>
              <p:spPr>
                <a:xfrm>
                  <a:off x="-20752500" y="-3976950"/>
                  <a:ext cx="9150" cy="9125"/>
                </a:xfrm>
                <a:custGeom>
                  <a:rect b="b" l="l" r="r" t="t"/>
                  <a:pathLst>
                    <a:path extrusionOk="0" h="365" w="366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2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6" y="274"/>
                        <a:pt x="366" y="182"/>
                      </a:cubicBezTo>
                      <a:cubicBezTo>
                        <a:pt x="366" y="6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7" name="Google Shape;5107;p32"/>
                <p:cNvSpPr/>
                <p:nvPr/>
              </p:nvSpPr>
              <p:spPr>
                <a:xfrm>
                  <a:off x="-25766250" y="-3832575"/>
                  <a:ext cx="16725" cy="16725"/>
                </a:xfrm>
                <a:custGeom>
                  <a:rect b="b" l="l" r="r" t="t"/>
                  <a:pathLst>
                    <a:path extrusionOk="0" h="669" w="669">
                      <a:moveTo>
                        <a:pt x="334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4" y="669"/>
                      </a:cubicBezTo>
                      <a:cubicBezTo>
                        <a:pt x="547" y="669"/>
                        <a:pt x="669" y="517"/>
                        <a:pt x="669" y="335"/>
                      </a:cubicBezTo>
                      <a:cubicBezTo>
                        <a:pt x="669" y="152"/>
                        <a:pt x="547" y="0"/>
                        <a:pt x="33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8" name="Google Shape;5108;p32"/>
                <p:cNvSpPr/>
                <p:nvPr/>
              </p:nvSpPr>
              <p:spPr>
                <a:xfrm>
                  <a:off x="-24796625" y="-3594725"/>
                  <a:ext cx="9125" cy="9125"/>
                </a:xfrm>
                <a:custGeom>
                  <a:rect b="b" l="l" r="r" t="t"/>
                  <a:pathLst>
                    <a:path extrusionOk="0" h="365" w="365">
                      <a:moveTo>
                        <a:pt x="182" y="0"/>
                      </a:moveTo>
                      <a:cubicBezTo>
                        <a:pt x="91" y="0"/>
                        <a:pt x="0" y="61"/>
                        <a:pt x="0" y="182"/>
                      </a:cubicBezTo>
                      <a:cubicBezTo>
                        <a:pt x="0" y="274"/>
                        <a:pt x="91" y="365"/>
                        <a:pt x="182" y="365"/>
                      </a:cubicBezTo>
                      <a:cubicBezTo>
                        <a:pt x="304" y="365"/>
                        <a:pt x="365" y="274"/>
                        <a:pt x="365" y="182"/>
                      </a:cubicBezTo>
                      <a:cubicBezTo>
                        <a:pt x="365" y="61"/>
                        <a:pt x="30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9" name="Google Shape;5109;p32"/>
                <p:cNvSpPr/>
                <p:nvPr/>
              </p:nvSpPr>
              <p:spPr>
                <a:xfrm>
                  <a:off x="-25374150" y="-3488550"/>
                  <a:ext cx="9900" cy="9350"/>
                </a:xfrm>
                <a:custGeom>
                  <a:rect b="b" l="l" r="r" t="t"/>
                  <a:pathLst>
                    <a:path extrusionOk="0" h="374" w="396">
                      <a:moveTo>
                        <a:pt x="193" y="1"/>
                      </a:moveTo>
                      <a:cubicBezTo>
                        <a:pt x="113" y="1"/>
                        <a:pt x="31" y="55"/>
                        <a:pt x="31" y="130"/>
                      </a:cubicBezTo>
                      <a:cubicBezTo>
                        <a:pt x="0" y="252"/>
                        <a:pt x="61" y="343"/>
                        <a:pt x="183" y="373"/>
                      </a:cubicBezTo>
                      <a:cubicBezTo>
                        <a:pt x="274" y="373"/>
                        <a:pt x="365" y="312"/>
                        <a:pt x="395" y="221"/>
                      </a:cubicBezTo>
                      <a:cubicBezTo>
                        <a:pt x="395" y="130"/>
                        <a:pt x="335" y="8"/>
                        <a:pt x="243" y="8"/>
                      </a:cubicBezTo>
                      <a:cubicBezTo>
                        <a:pt x="227" y="3"/>
                        <a:pt x="210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0" name="Google Shape;5110;p32"/>
                <p:cNvSpPr/>
                <p:nvPr/>
              </p:nvSpPr>
              <p:spPr>
                <a:xfrm>
                  <a:off x="-25322475" y="-3683650"/>
                  <a:ext cx="9900" cy="9150"/>
                </a:xfrm>
                <a:custGeom>
                  <a:rect b="b" l="l" r="r" t="t"/>
                  <a:pathLst>
                    <a:path extrusionOk="0" h="366" w="396">
                      <a:moveTo>
                        <a:pt x="213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305"/>
                        <a:pt x="91" y="366"/>
                        <a:pt x="213" y="366"/>
                      </a:cubicBezTo>
                      <a:cubicBezTo>
                        <a:pt x="304" y="366"/>
                        <a:pt x="395" y="305"/>
                        <a:pt x="395" y="183"/>
                      </a:cubicBezTo>
                      <a:cubicBezTo>
                        <a:pt x="395" y="92"/>
                        <a:pt x="304" y="1"/>
                        <a:pt x="21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1" name="Google Shape;5111;p32"/>
                <p:cNvSpPr/>
                <p:nvPr/>
              </p:nvSpPr>
              <p:spPr>
                <a:xfrm>
                  <a:off x="-24928850" y="-3560550"/>
                  <a:ext cx="9900" cy="9150"/>
                </a:xfrm>
                <a:custGeom>
                  <a:rect b="b" l="l" r="r" t="t"/>
                  <a:pathLst>
                    <a:path extrusionOk="0" h="366" w="396">
                      <a:moveTo>
                        <a:pt x="213" y="1"/>
                      </a:moveTo>
                      <a:cubicBezTo>
                        <a:pt x="91" y="1"/>
                        <a:pt x="0" y="62"/>
                        <a:pt x="0" y="183"/>
                      </a:cubicBezTo>
                      <a:cubicBezTo>
                        <a:pt x="0" y="274"/>
                        <a:pt x="91" y="366"/>
                        <a:pt x="213" y="366"/>
                      </a:cubicBezTo>
                      <a:cubicBezTo>
                        <a:pt x="304" y="366"/>
                        <a:pt x="395" y="274"/>
                        <a:pt x="395" y="183"/>
                      </a:cubicBezTo>
                      <a:cubicBezTo>
                        <a:pt x="395" y="62"/>
                        <a:pt x="304" y="1"/>
                        <a:pt x="21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2" name="Google Shape;5112;p32"/>
                <p:cNvSpPr/>
                <p:nvPr/>
              </p:nvSpPr>
              <p:spPr>
                <a:xfrm>
                  <a:off x="-24709250" y="-3530150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3" name="Google Shape;5113;p32"/>
                <p:cNvSpPr/>
                <p:nvPr/>
              </p:nvSpPr>
              <p:spPr>
                <a:xfrm>
                  <a:off x="-23972925" y="-3495200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8"/>
                        <a:pt x="153" y="670"/>
                        <a:pt x="335" y="670"/>
                      </a:cubicBezTo>
                      <a:cubicBezTo>
                        <a:pt x="518" y="670"/>
                        <a:pt x="670" y="518"/>
                        <a:pt x="670" y="335"/>
                      </a:cubicBezTo>
                      <a:cubicBezTo>
                        <a:pt x="670" y="153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4" name="Google Shape;5114;p32"/>
                <p:cNvSpPr/>
                <p:nvPr/>
              </p:nvSpPr>
              <p:spPr>
                <a:xfrm>
                  <a:off x="-20497175" y="-413197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183"/>
                      </a:cubicBezTo>
                      <a:cubicBezTo>
                        <a:pt x="1" y="304"/>
                        <a:pt x="92" y="365"/>
                        <a:pt x="183" y="365"/>
                      </a:cubicBezTo>
                      <a:cubicBezTo>
                        <a:pt x="305" y="365"/>
                        <a:pt x="366" y="304"/>
                        <a:pt x="366" y="183"/>
                      </a:cubicBezTo>
                      <a:cubicBezTo>
                        <a:pt x="366" y="92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5" name="Google Shape;5115;p32"/>
                <p:cNvSpPr/>
                <p:nvPr/>
              </p:nvSpPr>
              <p:spPr>
                <a:xfrm>
                  <a:off x="-20602800" y="-4028625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13"/>
                      </a:cubicBezTo>
                      <a:cubicBezTo>
                        <a:pt x="1" y="304"/>
                        <a:pt x="92" y="395"/>
                        <a:pt x="183" y="395"/>
                      </a:cubicBezTo>
                      <a:cubicBezTo>
                        <a:pt x="305" y="395"/>
                        <a:pt x="366" y="304"/>
                        <a:pt x="366" y="213"/>
                      </a:cubicBezTo>
                      <a:cubicBezTo>
                        <a:pt x="366" y="9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6" name="Google Shape;5116;p32"/>
                <p:cNvSpPr/>
                <p:nvPr/>
              </p:nvSpPr>
              <p:spPr>
                <a:xfrm>
                  <a:off x="-20523750" y="-3830300"/>
                  <a:ext cx="9125" cy="9150"/>
                </a:xfrm>
                <a:custGeom>
                  <a:rect b="b" l="l" r="r" t="t"/>
                  <a:pathLst>
                    <a:path extrusionOk="0" h="366" w="365">
                      <a:moveTo>
                        <a:pt x="182" y="0"/>
                      </a:moveTo>
                      <a:cubicBezTo>
                        <a:pt x="91" y="0"/>
                        <a:pt x="0" y="92"/>
                        <a:pt x="0" y="183"/>
                      </a:cubicBezTo>
                      <a:cubicBezTo>
                        <a:pt x="0" y="304"/>
                        <a:pt x="91" y="365"/>
                        <a:pt x="182" y="365"/>
                      </a:cubicBezTo>
                      <a:cubicBezTo>
                        <a:pt x="304" y="365"/>
                        <a:pt x="365" y="304"/>
                        <a:pt x="365" y="183"/>
                      </a:cubicBezTo>
                      <a:cubicBezTo>
                        <a:pt x="365" y="92"/>
                        <a:pt x="30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7" name="Google Shape;5117;p32"/>
                <p:cNvSpPr/>
                <p:nvPr/>
              </p:nvSpPr>
              <p:spPr>
                <a:xfrm>
                  <a:off x="-19817825" y="-4134250"/>
                  <a:ext cx="9150" cy="9125"/>
                </a:xfrm>
                <a:custGeom>
                  <a:rect b="b" l="l" r="r" t="t"/>
                  <a:pathLst>
                    <a:path extrusionOk="0" h="365" w="366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5" y="274"/>
                        <a:pt x="365" y="183"/>
                      </a:cubicBezTo>
                      <a:cubicBezTo>
                        <a:pt x="365" y="6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8" name="Google Shape;5118;p32"/>
                <p:cNvSpPr/>
                <p:nvPr/>
              </p:nvSpPr>
              <p:spPr>
                <a:xfrm>
                  <a:off x="-20216000" y="-3831050"/>
                  <a:ext cx="9150" cy="9125"/>
                </a:xfrm>
                <a:custGeom>
                  <a:rect b="b" l="l" r="r" t="t"/>
                  <a:pathLst>
                    <a:path extrusionOk="0" h="365" w="366">
                      <a:moveTo>
                        <a:pt x="183" y="0"/>
                      </a:moveTo>
                      <a:cubicBezTo>
                        <a:pt x="61" y="0"/>
                        <a:pt x="0" y="61"/>
                        <a:pt x="0" y="182"/>
                      </a:cubicBezTo>
                      <a:cubicBezTo>
                        <a:pt x="0" y="274"/>
                        <a:pt x="61" y="365"/>
                        <a:pt x="183" y="365"/>
                      </a:cubicBezTo>
                      <a:cubicBezTo>
                        <a:pt x="274" y="365"/>
                        <a:pt x="365" y="274"/>
                        <a:pt x="365" y="182"/>
                      </a:cubicBezTo>
                      <a:cubicBezTo>
                        <a:pt x="365" y="6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9" name="Google Shape;5119;p32"/>
                <p:cNvSpPr/>
                <p:nvPr/>
              </p:nvSpPr>
              <p:spPr>
                <a:xfrm>
                  <a:off x="-20660550" y="-3948075"/>
                  <a:ext cx="9150" cy="9125"/>
                </a:xfrm>
                <a:custGeom>
                  <a:rect b="b" l="l" r="r" t="t"/>
                  <a:pathLst>
                    <a:path extrusionOk="0" h="365" w="366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182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274" y="365"/>
                        <a:pt x="366" y="274"/>
                        <a:pt x="366" y="182"/>
                      </a:cubicBezTo>
                      <a:cubicBezTo>
                        <a:pt x="366" y="9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0" name="Google Shape;5120;p32"/>
                <p:cNvSpPr/>
                <p:nvPr/>
              </p:nvSpPr>
              <p:spPr>
                <a:xfrm>
                  <a:off x="-21961475" y="-4283950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0"/>
                      </a:moveTo>
                      <a:cubicBezTo>
                        <a:pt x="92" y="0"/>
                        <a:pt x="0" y="91"/>
                        <a:pt x="0" y="213"/>
                      </a:cubicBezTo>
                      <a:cubicBezTo>
                        <a:pt x="0" y="304"/>
                        <a:pt x="92" y="395"/>
                        <a:pt x="183" y="395"/>
                      </a:cubicBezTo>
                      <a:cubicBezTo>
                        <a:pt x="304" y="395"/>
                        <a:pt x="365" y="304"/>
                        <a:pt x="365" y="213"/>
                      </a:cubicBezTo>
                      <a:cubicBezTo>
                        <a:pt x="365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1" name="Google Shape;5121;p32"/>
                <p:cNvSpPr/>
                <p:nvPr/>
              </p:nvSpPr>
              <p:spPr>
                <a:xfrm>
                  <a:off x="-20655225" y="-4078225"/>
                  <a:ext cx="9900" cy="9500"/>
                </a:xfrm>
                <a:custGeom>
                  <a:rect b="b" l="l" r="r" t="t"/>
                  <a:pathLst>
                    <a:path extrusionOk="0" h="380" w="396">
                      <a:moveTo>
                        <a:pt x="184" y="1"/>
                      </a:moveTo>
                      <a:cubicBezTo>
                        <a:pt x="93" y="1"/>
                        <a:pt x="26" y="60"/>
                        <a:pt x="1" y="160"/>
                      </a:cubicBezTo>
                      <a:cubicBezTo>
                        <a:pt x="1" y="252"/>
                        <a:pt x="61" y="343"/>
                        <a:pt x="153" y="373"/>
                      </a:cubicBezTo>
                      <a:cubicBezTo>
                        <a:pt x="165" y="377"/>
                        <a:pt x="178" y="379"/>
                        <a:pt x="191" y="379"/>
                      </a:cubicBezTo>
                      <a:cubicBezTo>
                        <a:pt x="274" y="379"/>
                        <a:pt x="365" y="300"/>
                        <a:pt x="365" y="221"/>
                      </a:cubicBezTo>
                      <a:cubicBezTo>
                        <a:pt x="396" y="130"/>
                        <a:pt x="335" y="8"/>
                        <a:pt x="244" y="8"/>
                      </a:cubicBezTo>
                      <a:cubicBezTo>
                        <a:pt x="223" y="3"/>
                        <a:pt x="203" y="1"/>
                        <a:pt x="18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2" name="Google Shape;5122;p32"/>
                <p:cNvSpPr/>
                <p:nvPr/>
              </p:nvSpPr>
              <p:spPr>
                <a:xfrm>
                  <a:off x="-21906775" y="-4414650"/>
                  <a:ext cx="9900" cy="9125"/>
                </a:xfrm>
                <a:custGeom>
                  <a:rect b="b" l="l" r="r" t="t"/>
                  <a:pathLst>
                    <a:path extrusionOk="0" h="365" w="396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96" y="274"/>
                        <a:pt x="396" y="183"/>
                      </a:cubicBezTo>
                      <a:cubicBezTo>
                        <a:pt x="396" y="6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3" name="Google Shape;5123;p32"/>
                <p:cNvSpPr/>
                <p:nvPr/>
              </p:nvSpPr>
              <p:spPr>
                <a:xfrm>
                  <a:off x="-19730425" y="-4641875"/>
                  <a:ext cx="34200" cy="33475"/>
                </a:xfrm>
                <a:custGeom>
                  <a:rect b="b" l="l" r="r" t="t"/>
                  <a:pathLst>
                    <a:path extrusionOk="0" h="1339" w="1368">
                      <a:moveTo>
                        <a:pt x="699" y="1"/>
                      </a:moveTo>
                      <a:cubicBezTo>
                        <a:pt x="304" y="1"/>
                        <a:pt x="0" y="305"/>
                        <a:pt x="0" y="670"/>
                      </a:cubicBezTo>
                      <a:cubicBezTo>
                        <a:pt x="0" y="1065"/>
                        <a:pt x="304" y="1338"/>
                        <a:pt x="699" y="1338"/>
                      </a:cubicBezTo>
                      <a:cubicBezTo>
                        <a:pt x="1064" y="1338"/>
                        <a:pt x="1368" y="1065"/>
                        <a:pt x="1368" y="670"/>
                      </a:cubicBezTo>
                      <a:cubicBezTo>
                        <a:pt x="1368" y="305"/>
                        <a:pt x="1064" y="1"/>
                        <a:pt x="69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4" name="Google Shape;5124;p32"/>
                <p:cNvSpPr/>
                <p:nvPr/>
              </p:nvSpPr>
              <p:spPr>
                <a:xfrm>
                  <a:off x="-19840625" y="-3619800"/>
                  <a:ext cx="16750" cy="16725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4"/>
                      </a:cubicBezTo>
                      <a:cubicBezTo>
                        <a:pt x="670" y="152"/>
                        <a:pt x="51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5" name="Google Shape;5125;p32"/>
                <p:cNvSpPr/>
                <p:nvPr/>
              </p:nvSpPr>
              <p:spPr>
                <a:xfrm>
                  <a:off x="-21795050" y="-4384250"/>
                  <a:ext cx="33450" cy="33450"/>
                </a:xfrm>
                <a:custGeom>
                  <a:rect b="b" l="l" r="r" t="t"/>
                  <a:pathLst>
                    <a:path extrusionOk="0" h="1338" w="1338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34"/>
                        <a:pt x="304" y="1337"/>
                        <a:pt x="669" y="1337"/>
                      </a:cubicBezTo>
                      <a:cubicBezTo>
                        <a:pt x="1034" y="1337"/>
                        <a:pt x="1337" y="1034"/>
                        <a:pt x="1337" y="669"/>
                      </a:cubicBezTo>
                      <a:cubicBezTo>
                        <a:pt x="1337" y="304"/>
                        <a:pt x="1034" y="0"/>
                        <a:pt x="6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6" name="Google Shape;5126;p32"/>
                <p:cNvSpPr/>
                <p:nvPr/>
              </p:nvSpPr>
              <p:spPr>
                <a:xfrm>
                  <a:off x="-20032100" y="-3779400"/>
                  <a:ext cx="16725" cy="16750"/>
                </a:xfrm>
                <a:custGeom>
                  <a:rect b="b" l="l" r="r" t="t"/>
                  <a:pathLst>
                    <a:path extrusionOk="0" h="670" w="669">
                      <a:moveTo>
                        <a:pt x="334" y="1"/>
                      </a:moveTo>
                      <a:cubicBezTo>
                        <a:pt x="152" y="1"/>
                        <a:pt x="0" y="123"/>
                        <a:pt x="0" y="335"/>
                      </a:cubicBezTo>
                      <a:cubicBezTo>
                        <a:pt x="0" y="518"/>
                        <a:pt x="152" y="670"/>
                        <a:pt x="334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2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7" name="Google Shape;5127;p32"/>
                <p:cNvSpPr/>
                <p:nvPr/>
              </p:nvSpPr>
              <p:spPr>
                <a:xfrm>
                  <a:off x="-21627125" y="-423152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65"/>
                        <a:pt x="183" y="365"/>
                      </a:cubicBezTo>
                      <a:cubicBezTo>
                        <a:pt x="304" y="365"/>
                        <a:pt x="365" y="305"/>
                        <a:pt x="365" y="18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8" name="Google Shape;5128;p32"/>
                <p:cNvSpPr/>
                <p:nvPr/>
              </p:nvSpPr>
              <p:spPr>
                <a:xfrm>
                  <a:off x="-21710725" y="-4505075"/>
                  <a:ext cx="9150" cy="9125"/>
                </a:xfrm>
                <a:custGeom>
                  <a:rect b="b" l="l" r="r" t="t"/>
                  <a:pathLst>
                    <a:path extrusionOk="0" h="365" w="366">
                      <a:moveTo>
                        <a:pt x="183" y="0"/>
                      </a:moveTo>
                      <a:cubicBezTo>
                        <a:pt x="62" y="0"/>
                        <a:pt x="1" y="91"/>
                        <a:pt x="1" y="183"/>
                      </a:cubicBezTo>
                      <a:cubicBezTo>
                        <a:pt x="1" y="274"/>
                        <a:pt x="62" y="365"/>
                        <a:pt x="183" y="365"/>
                      </a:cubicBezTo>
                      <a:cubicBezTo>
                        <a:pt x="275" y="365"/>
                        <a:pt x="366" y="274"/>
                        <a:pt x="366" y="183"/>
                      </a:cubicBezTo>
                      <a:cubicBezTo>
                        <a:pt x="366" y="91"/>
                        <a:pt x="27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9" name="Google Shape;5129;p32"/>
                <p:cNvSpPr/>
                <p:nvPr/>
              </p:nvSpPr>
              <p:spPr>
                <a:xfrm>
                  <a:off x="-20440175" y="-3578775"/>
                  <a:ext cx="9900" cy="9150"/>
                </a:xfrm>
                <a:custGeom>
                  <a:rect b="b" l="l" r="r" t="t"/>
                  <a:pathLst>
                    <a:path extrusionOk="0" h="366" w="396">
                      <a:moveTo>
                        <a:pt x="21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213" y="365"/>
                      </a:cubicBezTo>
                      <a:cubicBezTo>
                        <a:pt x="305" y="365"/>
                        <a:pt x="396" y="274"/>
                        <a:pt x="396" y="183"/>
                      </a:cubicBezTo>
                      <a:cubicBezTo>
                        <a:pt x="396" y="61"/>
                        <a:pt x="305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0" name="Google Shape;5130;p32"/>
                <p:cNvSpPr/>
                <p:nvPr/>
              </p:nvSpPr>
              <p:spPr>
                <a:xfrm>
                  <a:off x="-25099825" y="-3980750"/>
                  <a:ext cx="34200" cy="33450"/>
                </a:xfrm>
                <a:custGeom>
                  <a:rect b="b" l="l" r="r" t="t"/>
                  <a:pathLst>
                    <a:path extrusionOk="0" h="1338" w="1368">
                      <a:moveTo>
                        <a:pt x="69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38"/>
                        <a:pt x="699" y="1338"/>
                      </a:cubicBezTo>
                      <a:cubicBezTo>
                        <a:pt x="1064" y="1338"/>
                        <a:pt x="1368" y="1034"/>
                        <a:pt x="1368" y="669"/>
                      </a:cubicBezTo>
                      <a:cubicBezTo>
                        <a:pt x="1368" y="304"/>
                        <a:pt x="1064" y="0"/>
                        <a:pt x="69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1" name="Google Shape;5131;p32"/>
                <p:cNvSpPr/>
                <p:nvPr/>
              </p:nvSpPr>
              <p:spPr>
                <a:xfrm>
                  <a:off x="-24907575" y="-4271800"/>
                  <a:ext cx="16725" cy="16750"/>
                </a:xfrm>
                <a:custGeom>
                  <a:rect b="b" l="l" r="r" t="t"/>
                  <a:pathLst>
                    <a:path extrusionOk="0" h="670" w="669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2" name="Google Shape;5132;p32"/>
                <p:cNvSpPr/>
                <p:nvPr/>
              </p:nvSpPr>
              <p:spPr>
                <a:xfrm>
                  <a:off x="-25102125" y="-3581825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8"/>
                        <a:pt x="153" y="669"/>
                        <a:pt x="335" y="669"/>
                      </a:cubicBezTo>
                      <a:cubicBezTo>
                        <a:pt x="518" y="669"/>
                        <a:pt x="670" y="518"/>
                        <a:pt x="670" y="335"/>
                      </a:cubicBezTo>
                      <a:cubicBezTo>
                        <a:pt x="670" y="153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3" name="Google Shape;5133;p32"/>
                <p:cNvSpPr/>
                <p:nvPr/>
              </p:nvSpPr>
              <p:spPr>
                <a:xfrm>
                  <a:off x="-22899175" y="-4027875"/>
                  <a:ext cx="16725" cy="16750"/>
                </a:xfrm>
                <a:custGeom>
                  <a:rect b="b" l="l" r="r" t="t"/>
                  <a:pathLst>
                    <a:path extrusionOk="0" h="670" w="669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7"/>
                        <a:pt x="152" y="669"/>
                        <a:pt x="334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4" name="Google Shape;5134;p32"/>
                <p:cNvSpPr/>
                <p:nvPr/>
              </p:nvSpPr>
              <p:spPr>
                <a:xfrm>
                  <a:off x="-24741925" y="-3932875"/>
                  <a:ext cx="16750" cy="16725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2" y="0"/>
                        <a:pt x="1" y="152"/>
                        <a:pt x="1" y="334"/>
                      </a:cubicBezTo>
                      <a:cubicBezTo>
                        <a:pt x="1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5" name="Google Shape;5135;p32"/>
                <p:cNvSpPr/>
                <p:nvPr/>
              </p:nvSpPr>
              <p:spPr>
                <a:xfrm>
                  <a:off x="-24352850" y="-4240650"/>
                  <a:ext cx="9125" cy="9150"/>
                </a:xfrm>
                <a:custGeom>
                  <a:rect b="b" l="l" r="r" t="t"/>
                  <a:pathLst>
                    <a:path extrusionOk="0" h="366" w="365">
                      <a:moveTo>
                        <a:pt x="182" y="1"/>
                      </a:moveTo>
                      <a:cubicBezTo>
                        <a:pt x="91" y="1"/>
                        <a:pt x="0" y="62"/>
                        <a:pt x="0" y="183"/>
                      </a:cubicBezTo>
                      <a:cubicBezTo>
                        <a:pt x="0" y="274"/>
                        <a:pt x="91" y="366"/>
                        <a:pt x="182" y="366"/>
                      </a:cubicBezTo>
                      <a:cubicBezTo>
                        <a:pt x="274" y="366"/>
                        <a:pt x="365" y="274"/>
                        <a:pt x="365" y="183"/>
                      </a:cubicBezTo>
                      <a:cubicBezTo>
                        <a:pt x="365" y="62"/>
                        <a:pt x="274" y="1"/>
                        <a:pt x="18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6" name="Google Shape;5136;p32"/>
                <p:cNvSpPr/>
                <p:nvPr/>
              </p:nvSpPr>
              <p:spPr>
                <a:xfrm>
                  <a:off x="-24124125" y="-4093975"/>
                  <a:ext cx="9125" cy="9125"/>
                </a:xfrm>
                <a:custGeom>
                  <a:rect b="b" l="l" r="r" t="t"/>
                  <a:pathLst>
                    <a:path extrusionOk="0" h="365" w="365">
                      <a:moveTo>
                        <a:pt x="183" y="0"/>
                      </a:moveTo>
                      <a:cubicBezTo>
                        <a:pt x="91" y="0"/>
                        <a:pt x="0" y="91"/>
                        <a:pt x="0" y="183"/>
                      </a:cubicBezTo>
                      <a:cubicBezTo>
                        <a:pt x="0" y="274"/>
                        <a:pt x="91" y="365"/>
                        <a:pt x="183" y="365"/>
                      </a:cubicBezTo>
                      <a:cubicBezTo>
                        <a:pt x="274" y="365"/>
                        <a:pt x="365" y="274"/>
                        <a:pt x="365" y="183"/>
                      </a:cubicBezTo>
                      <a:cubicBezTo>
                        <a:pt x="365" y="9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7" name="Google Shape;5137;p32"/>
                <p:cNvSpPr/>
                <p:nvPr/>
              </p:nvSpPr>
              <p:spPr>
                <a:xfrm>
                  <a:off x="-24277625" y="-3634250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213"/>
                      </a:cubicBezTo>
                      <a:cubicBezTo>
                        <a:pt x="0" y="304"/>
                        <a:pt x="91" y="396"/>
                        <a:pt x="183" y="396"/>
                      </a:cubicBezTo>
                      <a:cubicBezTo>
                        <a:pt x="304" y="396"/>
                        <a:pt x="365" y="304"/>
                        <a:pt x="365" y="21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8" name="Google Shape;5138;p32"/>
                <p:cNvSpPr/>
                <p:nvPr/>
              </p:nvSpPr>
              <p:spPr>
                <a:xfrm>
                  <a:off x="-23799650" y="-3846250"/>
                  <a:ext cx="9125" cy="9900"/>
                </a:xfrm>
                <a:custGeom>
                  <a:rect b="b" l="l" r="r" t="t"/>
                  <a:pathLst>
                    <a:path extrusionOk="0" h="396" w="365">
                      <a:moveTo>
                        <a:pt x="183" y="0"/>
                      </a:moveTo>
                      <a:cubicBezTo>
                        <a:pt x="91" y="0"/>
                        <a:pt x="0" y="91"/>
                        <a:pt x="0" y="213"/>
                      </a:cubicBezTo>
                      <a:cubicBezTo>
                        <a:pt x="0" y="304"/>
                        <a:pt x="91" y="395"/>
                        <a:pt x="183" y="395"/>
                      </a:cubicBezTo>
                      <a:cubicBezTo>
                        <a:pt x="304" y="395"/>
                        <a:pt x="365" y="304"/>
                        <a:pt x="365" y="213"/>
                      </a:cubicBezTo>
                      <a:cubicBezTo>
                        <a:pt x="365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9" name="Google Shape;5139;p32"/>
                <p:cNvSpPr/>
                <p:nvPr/>
              </p:nvSpPr>
              <p:spPr>
                <a:xfrm>
                  <a:off x="-24377925" y="-3665400"/>
                  <a:ext cx="9125" cy="9900"/>
                </a:xfrm>
                <a:custGeom>
                  <a:rect b="b" l="l" r="r" t="t"/>
                  <a:pathLst>
                    <a:path extrusionOk="0" h="396" w="365">
                      <a:moveTo>
                        <a:pt x="182" y="0"/>
                      </a:moveTo>
                      <a:cubicBezTo>
                        <a:pt x="91" y="0"/>
                        <a:pt x="0" y="91"/>
                        <a:pt x="0" y="213"/>
                      </a:cubicBezTo>
                      <a:cubicBezTo>
                        <a:pt x="0" y="304"/>
                        <a:pt x="91" y="395"/>
                        <a:pt x="182" y="395"/>
                      </a:cubicBezTo>
                      <a:cubicBezTo>
                        <a:pt x="304" y="395"/>
                        <a:pt x="365" y="304"/>
                        <a:pt x="365" y="213"/>
                      </a:cubicBezTo>
                      <a:cubicBezTo>
                        <a:pt x="365" y="91"/>
                        <a:pt x="30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0" name="Google Shape;5140;p32"/>
                <p:cNvSpPr/>
                <p:nvPr/>
              </p:nvSpPr>
              <p:spPr>
                <a:xfrm>
                  <a:off x="-23127925" y="-3723925"/>
                  <a:ext cx="33475" cy="33475"/>
                </a:xfrm>
                <a:custGeom>
                  <a:rect b="b" l="l" r="r" t="t"/>
                  <a:pathLst>
                    <a:path extrusionOk="0" h="1339" w="1339">
                      <a:moveTo>
                        <a:pt x="670" y="1"/>
                      </a:moveTo>
                      <a:cubicBezTo>
                        <a:pt x="275" y="1"/>
                        <a:pt x="1" y="274"/>
                        <a:pt x="1" y="670"/>
                      </a:cubicBezTo>
                      <a:cubicBezTo>
                        <a:pt x="1" y="1034"/>
                        <a:pt x="275" y="1338"/>
                        <a:pt x="670" y="1338"/>
                      </a:cubicBezTo>
                      <a:cubicBezTo>
                        <a:pt x="1034" y="1338"/>
                        <a:pt x="1338" y="1034"/>
                        <a:pt x="1338" y="670"/>
                      </a:cubicBezTo>
                      <a:cubicBezTo>
                        <a:pt x="1338" y="274"/>
                        <a:pt x="1034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1" name="Google Shape;5141;p32"/>
                <p:cNvSpPr/>
                <p:nvPr/>
              </p:nvSpPr>
              <p:spPr>
                <a:xfrm>
                  <a:off x="-23669725" y="-3883500"/>
                  <a:ext cx="33475" cy="33475"/>
                </a:xfrm>
                <a:custGeom>
                  <a:rect b="b" l="l" r="r" t="t"/>
                  <a:pathLst>
                    <a:path extrusionOk="0" h="1339" w="1339">
                      <a:moveTo>
                        <a:pt x="670" y="1"/>
                      </a:moveTo>
                      <a:cubicBezTo>
                        <a:pt x="305" y="1"/>
                        <a:pt x="1" y="305"/>
                        <a:pt x="1" y="669"/>
                      </a:cubicBezTo>
                      <a:cubicBezTo>
                        <a:pt x="1" y="1034"/>
                        <a:pt x="305" y="1338"/>
                        <a:pt x="670" y="1338"/>
                      </a:cubicBezTo>
                      <a:cubicBezTo>
                        <a:pt x="1034" y="1338"/>
                        <a:pt x="1338" y="1034"/>
                        <a:pt x="1338" y="669"/>
                      </a:cubicBezTo>
                      <a:cubicBezTo>
                        <a:pt x="1338" y="305"/>
                        <a:pt x="1034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2" name="Google Shape;5142;p32"/>
                <p:cNvSpPr/>
                <p:nvPr/>
              </p:nvSpPr>
              <p:spPr>
                <a:xfrm>
                  <a:off x="-23273800" y="-4280925"/>
                  <a:ext cx="16725" cy="16750"/>
                </a:xfrm>
                <a:custGeom>
                  <a:rect b="b" l="l" r="r" t="t"/>
                  <a:pathLst>
                    <a:path extrusionOk="0" h="670" w="669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4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3" name="Google Shape;5143;p32"/>
                <p:cNvSpPr/>
                <p:nvPr/>
              </p:nvSpPr>
              <p:spPr>
                <a:xfrm>
                  <a:off x="-22428800" y="-3848550"/>
                  <a:ext cx="16725" cy="16750"/>
                </a:xfrm>
                <a:custGeom>
                  <a:rect b="b" l="l" r="r" t="t"/>
                  <a:pathLst>
                    <a:path extrusionOk="0" h="670" w="669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4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4" name="Google Shape;5144;p32"/>
                <p:cNvSpPr/>
                <p:nvPr/>
              </p:nvSpPr>
              <p:spPr>
                <a:xfrm>
                  <a:off x="-23200100" y="-3886525"/>
                  <a:ext cx="9900" cy="9125"/>
                </a:xfrm>
                <a:custGeom>
                  <a:rect b="b" l="l" r="r" t="t"/>
                  <a:pathLst>
                    <a:path extrusionOk="0" h="365" w="396">
                      <a:moveTo>
                        <a:pt x="183" y="0"/>
                      </a:moveTo>
                      <a:cubicBezTo>
                        <a:pt x="92" y="0"/>
                        <a:pt x="0" y="91"/>
                        <a:pt x="0" y="183"/>
                      </a:cubicBezTo>
                      <a:cubicBezTo>
                        <a:pt x="0" y="304"/>
                        <a:pt x="92" y="365"/>
                        <a:pt x="183" y="365"/>
                      </a:cubicBezTo>
                      <a:cubicBezTo>
                        <a:pt x="304" y="365"/>
                        <a:pt x="396" y="304"/>
                        <a:pt x="396" y="183"/>
                      </a:cubicBezTo>
                      <a:cubicBezTo>
                        <a:pt x="396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5" name="Google Shape;5145;p32"/>
                <p:cNvSpPr/>
                <p:nvPr/>
              </p:nvSpPr>
              <p:spPr>
                <a:xfrm>
                  <a:off x="-22885500" y="-4078025"/>
                  <a:ext cx="9900" cy="9150"/>
                </a:xfrm>
                <a:custGeom>
                  <a:rect b="b" l="l" r="r" t="t"/>
                  <a:pathLst>
                    <a:path extrusionOk="0" h="366" w="396">
                      <a:moveTo>
                        <a:pt x="183" y="0"/>
                      </a:moveTo>
                      <a:cubicBezTo>
                        <a:pt x="91" y="0"/>
                        <a:pt x="0" y="61"/>
                        <a:pt x="0" y="183"/>
                      </a:cubicBezTo>
                      <a:cubicBezTo>
                        <a:pt x="0" y="274"/>
                        <a:pt x="91" y="365"/>
                        <a:pt x="183" y="365"/>
                      </a:cubicBezTo>
                      <a:cubicBezTo>
                        <a:pt x="304" y="365"/>
                        <a:pt x="395" y="274"/>
                        <a:pt x="395" y="183"/>
                      </a:cubicBezTo>
                      <a:cubicBezTo>
                        <a:pt x="395" y="6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6" name="Google Shape;5146;p32"/>
                <p:cNvSpPr/>
                <p:nvPr/>
              </p:nvSpPr>
              <p:spPr>
                <a:xfrm>
                  <a:off x="-23469100" y="-3590925"/>
                  <a:ext cx="16725" cy="16725"/>
                </a:xfrm>
                <a:custGeom>
                  <a:rect b="b" l="l" r="r" t="t"/>
                  <a:pathLst>
                    <a:path extrusionOk="0" h="669" w="669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4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7" name="Google Shape;5147;p32"/>
                <p:cNvSpPr/>
                <p:nvPr/>
              </p:nvSpPr>
              <p:spPr>
                <a:xfrm>
                  <a:off x="-24000275" y="-3862225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8"/>
                        <a:pt x="153" y="670"/>
                        <a:pt x="335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48" name="Google Shape;5148;p32"/>
              <p:cNvGrpSpPr/>
              <p:nvPr/>
            </p:nvGrpSpPr>
            <p:grpSpPr>
              <a:xfrm flipH="1">
                <a:off x="276" y="80"/>
                <a:ext cx="9353198" cy="5143461"/>
                <a:chOff x="276" y="80"/>
                <a:chExt cx="9353198" cy="5143461"/>
              </a:xfrm>
            </p:grpSpPr>
            <p:sp>
              <p:nvSpPr>
                <p:cNvPr id="5149" name="Google Shape;5149;p32"/>
                <p:cNvSpPr/>
                <p:nvPr/>
              </p:nvSpPr>
              <p:spPr>
                <a:xfrm>
                  <a:off x="464536" y="309232"/>
                  <a:ext cx="46885" cy="45823"/>
                </a:xfrm>
                <a:custGeom>
                  <a:rect b="b" l="l" r="r" t="t"/>
                  <a:pathLst>
                    <a:path extrusionOk="0" h="1338" w="1369">
                      <a:moveTo>
                        <a:pt x="670" y="1"/>
                      </a:moveTo>
                      <a:cubicBezTo>
                        <a:pt x="305" y="1"/>
                        <a:pt x="1" y="274"/>
                        <a:pt x="1" y="669"/>
                      </a:cubicBezTo>
                      <a:cubicBezTo>
                        <a:pt x="1" y="1034"/>
                        <a:pt x="305" y="1338"/>
                        <a:pt x="670" y="1338"/>
                      </a:cubicBezTo>
                      <a:cubicBezTo>
                        <a:pt x="1065" y="1338"/>
                        <a:pt x="1369" y="1034"/>
                        <a:pt x="1369" y="669"/>
                      </a:cubicBezTo>
                      <a:cubicBezTo>
                        <a:pt x="1369" y="274"/>
                        <a:pt x="1065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0" name="Google Shape;5150;p32"/>
                <p:cNvSpPr/>
                <p:nvPr/>
              </p:nvSpPr>
              <p:spPr>
                <a:xfrm>
                  <a:off x="1128697" y="450812"/>
                  <a:ext cx="45823" cy="45823"/>
                </a:xfrm>
                <a:custGeom>
                  <a:rect b="b" l="l" r="r" t="t"/>
                  <a:pathLst>
                    <a:path extrusionOk="0" h="1338" w="1338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34"/>
                        <a:pt x="304" y="1338"/>
                        <a:pt x="669" y="1338"/>
                      </a:cubicBezTo>
                      <a:cubicBezTo>
                        <a:pt x="1064" y="1338"/>
                        <a:pt x="1338" y="1034"/>
                        <a:pt x="1338" y="669"/>
                      </a:cubicBezTo>
                      <a:cubicBezTo>
                        <a:pt x="133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1" name="Google Shape;5151;p32"/>
                <p:cNvSpPr/>
                <p:nvPr/>
              </p:nvSpPr>
              <p:spPr>
                <a:xfrm>
                  <a:off x="1304" y="47958"/>
                  <a:ext cx="45857" cy="45823"/>
                </a:xfrm>
                <a:custGeom>
                  <a:rect b="b" l="l" r="r" t="t"/>
                  <a:pathLst>
                    <a:path extrusionOk="0" h="1338" w="1339">
                      <a:moveTo>
                        <a:pt x="669" y="0"/>
                      </a:moveTo>
                      <a:cubicBezTo>
                        <a:pt x="274" y="0"/>
                        <a:pt x="1" y="304"/>
                        <a:pt x="1" y="669"/>
                      </a:cubicBezTo>
                      <a:cubicBezTo>
                        <a:pt x="1" y="1064"/>
                        <a:pt x="274" y="1338"/>
                        <a:pt x="669" y="1338"/>
                      </a:cubicBezTo>
                      <a:cubicBezTo>
                        <a:pt x="1034" y="1338"/>
                        <a:pt x="1338" y="1064"/>
                        <a:pt x="1338" y="669"/>
                      </a:cubicBezTo>
                      <a:cubicBezTo>
                        <a:pt x="1338" y="304"/>
                        <a:pt x="1034" y="0"/>
                        <a:pt x="6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2" name="Google Shape;5152;p32"/>
                <p:cNvSpPr/>
                <p:nvPr/>
              </p:nvSpPr>
              <p:spPr>
                <a:xfrm>
                  <a:off x="2801551" y="385228"/>
                  <a:ext cx="45823" cy="45823"/>
                </a:xfrm>
                <a:custGeom>
                  <a:rect b="b" l="l" r="r" t="t"/>
                  <a:pathLst>
                    <a:path extrusionOk="0" h="1338" w="1338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38"/>
                        <a:pt x="669" y="1338"/>
                      </a:cubicBezTo>
                      <a:cubicBezTo>
                        <a:pt x="1034" y="1338"/>
                        <a:pt x="1338" y="1064"/>
                        <a:pt x="1338" y="669"/>
                      </a:cubicBezTo>
                      <a:cubicBezTo>
                        <a:pt x="1338" y="304"/>
                        <a:pt x="1034" y="0"/>
                        <a:pt x="6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3" name="Google Shape;5153;p32"/>
                <p:cNvSpPr/>
                <p:nvPr/>
              </p:nvSpPr>
              <p:spPr>
                <a:xfrm>
                  <a:off x="722693" y="147892"/>
                  <a:ext cx="22946" cy="22912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47"/>
                        <a:pt x="670" y="335"/>
                      </a:cubicBezTo>
                      <a:cubicBezTo>
                        <a:pt x="670" y="152"/>
                        <a:pt x="51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4" name="Google Shape;5154;p32"/>
                <p:cNvSpPr/>
                <p:nvPr/>
              </p:nvSpPr>
              <p:spPr>
                <a:xfrm>
                  <a:off x="1195309" y="89466"/>
                  <a:ext cx="22946" cy="23049"/>
                </a:xfrm>
                <a:custGeom>
                  <a:rect b="b" l="l" r="r" t="t"/>
                  <a:pathLst>
                    <a:path extrusionOk="0" h="673" w="670">
                      <a:moveTo>
                        <a:pt x="381" y="0"/>
                      </a:moveTo>
                      <a:cubicBezTo>
                        <a:pt x="366" y="0"/>
                        <a:pt x="351" y="1"/>
                        <a:pt x="335" y="4"/>
                      </a:cubicBezTo>
                      <a:cubicBezTo>
                        <a:pt x="153" y="4"/>
                        <a:pt x="1" y="126"/>
                        <a:pt x="1" y="338"/>
                      </a:cubicBezTo>
                      <a:cubicBezTo>
                        <a:pt x="1" y="521"/>
                        <a:pt x="153" y="673"/>
                        <a:pt x="335" y="673"/>
                      </a:cubicBezTo>
                      <a:cubicBezTo>
                        <a:pt x="517" y="673"/>
                        <a:pt x="669" y="521"/>
                        <a:pt x="669" y="338"/>
                      </a:cubicBezTo>
                      <a:cubicBezTo>
                        <a:pt x="669" y="144"/>
                        <a:pt x="542" y="0"/>
                        <a:pt x="38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5" name="Google Shape;5155;p32"/>
                <p:cNvSpPr/>
                <p:nvPr/>
              </p:nvSpPr>
              <p:spPr>
                <a:xfrm>
                  <a:off x="718549" y="792259"/>
                  <a:ext cx="22946" cy="22912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2" y="0"/>
                        <a:pt x="0" y="122"/>
                        <a:pt x="0" y="334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2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6" name="Google Shape;5156;p32"/>
                <p:cNvSpPr/>
                <p:nvPr/>
              </p:nvSpPr>
              <p:spPr>
                <a:xfrm>
                  <a:off x="420836" y="1199256"/>
                  <a:ext cx="22912" cy="22946"/>
                </a:xfrm>
                <a:custGeom>
                  <a:rect b="b" l="l" r="r" t="t"/>
                  <a:pathLst>
                    <a:path extrusionOk="0" h="670" w="669">
                      <a:moveTo>
                        <a:pt x="335" y="1"/>
                      </a:moveTo>
                      <a:cubicBezTo>
                        <a:pt x="122" y="1"/>
                        <a:pt x="0" y="153"/>
                        <a:pt x="0" y="335"/>
                      </a:cubicBezTo>
                      <a:cubicBezTo>
                        <a:pt x="0" y="517"/>
                        <a:pt x="12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7" name="Google Shape;5157;p32"/>
                <p:cNvSpPr/>
                <p:nvPr/>
              </p:nvSpPr>
              <p:spPr>
                <a:xfrm>
                  <a:off x="2260235" y="55253"/>
                  <a:ext cx="22946" cy="22912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4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48" y="669"/>
                        <a:pt x="669" y="517"/>
                        <a:pt x="669" y="334"/>
                      </a:cubicBezTo>
                      <a:cubicBezTo>
                        <a:pt x="669" y="152"/>
                        <a:pt x="54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8" name="Google Shape;5158;p32"/>
                <p:cNvSpPr/>
                <p:nvPr/>
              </p:nvSpPr>
              <p:spPr>
                <a:xfrm>
                  <a:off x="452070" y="2012258"/>
                  <a:ext cx="45823" cy="45857"/>
                </a:xfrm>
                <a:custGeom>
                  <a:rect b="b" l="l" r="r" t="t"/>
                  <a:pathLst>
                    <a:path extrusionOk="0" h="1339" w="1338">
                      <a:moveTo>
                        <a:pt x="669" y="1"/>
                      </a:moveTo>
                      <a:cubicBezTo>
                        <a:pt x="304" y="1"/>
                        <a:pt x="0" y="305"/>
                        <a:pt x="0" y="669"/>
                      </a:cubicBezTo>
                      <a:cubicBezTo>
                        <a:pt x="0" y="1034"/>
                        <a:pt x="304" y="1338"/>
                        <a:pt x="669" y="1338"/>
                      </a:cubicBezTo>
                      <a:cubicBezTo>
                        <a:pt x="1064" y="1338"/>
                        <a:pt x="1337" y="1034"/>
                        <a:pt x="1337" y="669"/>
                      </a:cubicBezTo>
                      <a:cubicBezTo>
                        <a:pt x="1337" y="305"/>
                        <a:pt x="106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9" name="Google Shape;5159;p32"/>
                <p:cNvSpPr/>
                <p:nvPr/>
              </p:nvSpPr>
              <p:spPr>
                <a:xfrm>
                  <a:off x="278195" y="3216674"/>
                  <a:ext cx="45857" cy="46885"/>
                </a:xfrm>
                <a:custGeom>
                  <a:rect b="b" l="l" r="r" t="t"/>
                  <a:pathLst>
                    <a:path extrusionOk="0" h="1369" w="1339">
                      <a:moveTo>
                        <a:pt x="670" y="0"/>
                      </a:moveTo>
                      <a:cubicBezTo>
                        <a:pt x="305" y="0"/>
                        <a:pt x="1" y="304"/>
                        <a:pt x="1" y="699"/>
                      </a:cubicBezTo>
                      <a:cubicBezTo>
                        <a:pt x="1" y="1064"/>
                        <a:pt x="305" y="1368"/>
                        <a:pt x="670" y="1368"/>
                      </a:cubicBezTo>
                      <a:cubicBezTo>
                        <a:pt x="1034" y="1368"/>
                        <a:pt x="1338" y="1064"/>
                        <a:pt x="1338" y="699"/>
                      </a:cubicBezTo>
                      <a:cubicBezTo>
                        <a:pt x="1338" y="304"/>
                        <a:pt x="1034" y="0"/>
                        <a:pt x="67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0" name="Google Shape;5160;p32"/>
                <p:cNvSpPr/>
                <p:nvPr/>
              </p:nvSpPr>
              <p:spPr>
                <a:xfrm>
                  <a:off x="276" y="1910235"/>
                  <a:ext cx="22912" cy="22946"/>
                </a:xfrm>
                <a:custGeom>
                  <a:rect b="b" l="l" r="r" t="t"/>
                  <a:pathLst>
                    <a:path extrusionOk="0" h="670" w="669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5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1" name="Google Shape;5161;p32"/>
                <p:cNvSpPr/>
                <p:nvPr/>
              </p:nvSpPr>
              <p:spPr>
                <a:xfrm>
                  <a:off x="52333" y="912982"/>
                  <a:ext cx="22912" cy="22946"/>
                </a:xfrm>
                <a:custGeom>
                  <a:rect b="b" l="l" r="r" t="t"/>
                  <a:pathLst>
                    <a:path extrusionOk="0" h="670" w="669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4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2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2" name="Google Shape;5162;p32"/>
                <p:cNvSpPr/>
                <p:nvPr/>
              </p:nvSpPr>
              <p:spPr>
                <a:xfrm>
                  <a:off x="629026" y="1801978"/>
                  <a:ext cx="13562" cy="13562"/>
                </a:xfrm>
                <a:custGeom>
                  <a:rect b="b" l="l" r="r" t="t"/>
                  <a:pathLst>
                    <a:path extrusionOk="0" h="396" w="396">
                      <a:moveTo>
                        <a:pt x="183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305"/>
                        <a:pt x="92" y="396"/>
                        <a:pt x="183" y="396"/>
                      </a:cubicBezTo>
                      <a:cubicBezTo>
                        <a:pt x="304" y="396"/>
                        <a:pt x="395" y="305"/>
                        <a:pt x="395" y="183"/>
                      </a:cubicBezTo>
                      <a:cubicBezTo>
                        <a:pt x="39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3" name="Google Shape;5163;p32"/>
                <p:cNvSpPr/>
                <p:nvPr/>
              </p:nvSpPr>
              <p:spPr>
                <a:xfrm>
                  <a:off x="19010" y="3106328"/>
                  <a:ext cx="12535" cy="13562"/>
                </a:xfrm>
                <a:custGeom>
                  <a:rect b="b" l="l" r="r" t="t"/>
                  <a:pathLst>
                    <a:path extrusionOk="0" h="396" w="366">
                      <a:moveTo>
                        <a:pt x="183" y="0"/>
                      </a:moveTo>
                      <a:cubicBezTo>
                        <a:pt x="92" y="0"/>
                        <a:pt x="0" y="92"/>
                        <a:pt x="0" y="213"/>
                      </a:cubicBezTo>
                      <a:cubicBezTo>
                        <a:pt x="0" y="304"/>
                        <a:pt x="92" y="396"/>
                        <a:pt x="183" y="396"/>
                      </a:cubicBezTo>
                      <a:cubicBezTo>
                        <a:pt x="304" y="396"/>
                        <a:pt x="365" y="304"/>
                        <a:pt x="365" y="21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4" name="Google Shape;5164;p32"/>
                <p:cNvSpPr/>
                <p:nvPr/>
              </p:nvSpPr>
              <p:spPr>
                <a:xfrm>
                  <a:off x="492653" y="3066773"/>
                  <a:ext cx="12535" cy="12535"/>
                </a:xfrm>
                <a:custGeom>
                  <a:rect b="b" l="l" r="r" t="t"/>
                  <a:pathLst>
                    <a:path extrusionOk="0" h="366" w="366">
                      <a:moveTo>
                        <a:pt x="183" y="0"/>
                      </a:moveTo>
                      <a:cubicBezTo>
                        <a:pt x="92" y="0"/>
                        <a:pt x="0" y="92"/>
                        <a:pt x="0" y="183"/>
                      </a:cubicBezTo>
                      <a:cubicBezTo>
                        <a:pt x="0" y="304"/>
                        <a:pt x="92" y="365"/>
                        <a:pt x="183" y="365"/>
                      </a:cubicBezTo>
                      <a:cubicBezTo>
                        <a:pt x="304" y="365"/>
                        <a:pt x="365" y="304"/>
                        <a:pt x="365" y="18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5" name="Google Shape;5165;p32"/>
                <p:cNvSpPr/>
                <p:nvPr/>
              </p:nvSpPr>
              <p:spPr>
                <a:xfrm>
                  <a:off x="568648" y="3566444"/>
                  <a:ext cx="22946" cy="22912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6" name="Google Shape;5166;p32"/>
                <p:cNvSpPr/>
                <p:nvPr/>
              </p:nvSpPr>
              <p:spPr>
                <a:xfrm>
                  <a:off x="3313688" y="309232"/>
                  <a:ext cx="45857" cy="45823"/>
                </a:xfrm>
                <a:custGeom>
                  <a:rect b="b" l="l" r="r" t="t"/>
                  <a:pathLst>
                    <a:path extrusionOk="0" h="1338" w="1339">
                      <a:moveTo>
                        <a:pt x="670" y="1"/>
                      </a:moveTo>
                      <a:cubicBezTo>
                        <a:pt x="305" y="1"/>
                        <a:pt x="1" y="274"/>
                        <a:pt x="1" y="669"/>
                      </a:cubicBezTo>
                      <a:cubicBezTo>
                        <a:pt x="1" y="1034"/>
                        <a:pt x="305" y="1338"/>
                        <a:pt x="670" y="1338"/>
                      </a:cubicBezTo>
                      <a:cubicBezTo>
                        <a:pt x="1034" y="1338"/>
                        <a:pt x="1338" y="1034"/>
                        <a:pt x="1338" y="669"/>
                      </a:cubicBezTo>
                      <a:cubicBezTo>
                        <a:pt x="1338" y="274"/>
                        <a:pt x="1034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7" name="Google Shape;5167;p32"/>
                <p:cNvSpPr/>
                <p:nvPr/>
              </p:nvSpPr>
              <p:spPr>
                <a:xfrm>
                  <a:off x="4561838" y="291526"/>
                  <a:ext cx="45823" cy="45857"/>
                </a:xfrm>
                <a:custGeom>
                  <a:rect b="b" l="l" r="r" t="t"/>
                  <a:pathLst>
                    <a:path extrusionOk="0" h="1339" w="1338">
                      <a:moveTo>
                        <a:pt x="669" y="1"/>
                      </a:moveTo>
                      <a:cubicBezTo>
                        <a:pt x="274" y="1"/>
                        <a:pt x="0" y="305"/>
                        <a:pt x="0" y="670"/>
                      </a:cubicBezTo>
                      <a:cubicBezTo>
                        <a:pt x="0" y="1034"/>
                        <a:pt x="274" y="1338"/>
                        <a:pt x="669" y="1338"/>
                      </a:cubicBezTo>
                      <a:cubicBezTo>
                        <a:pt x="1034" y="1338"/>
                        <a:pt x="1338" y="1034"/>
                        <a:pt x="1338" y="670"/>
                      </a:cubicBezTo>
                      <a:cubicBezTo>
                        <a:pt x="1338" y="305"/>
                        <a:pt x="103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8" name="Google Shape;5168;p32"/>
                <p:cNvSpPr/>
                <p:nvPr/>
              </p:nvSpPr>
              <p:spPr>
                <a:xfrm>
                  <a:off x="2849429" y="47958"/>
                  <a:ext cx="46885" cy="45823"/>
                </a:xfrm>
                <a:custGeom>
                  <a:rect b="b" l="l" r="r" t="t"/>
                  <a:pathLst>
                    <a:path extrusionOk="0" h="1338" w="1369">
                      <a:moveTo>
                        <a:pt x="69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38"/>
                        <a:pt x="699" y="1338"/>
                      </a:cubicBezTo>
                      <a:cubicBezTo>
                        <a:pt x="1064" y="133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69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9" name="Google Shape;5169;p32"/>
                <p:cNvSpPr/>
                <p:nvPr/>
              </p:nvSpPr>
              <p:spPr>
                <a:xfrm>
                  <a:off x="5650703" y="385228"/>
                  <a:ext cx="45823" cy="45823"/>
                </a:xfrm>
                <a:custGeom>
                  <a:rect b="b" l="l" r="r" t="t"/>
                  <a:pathLst>
                    <a:path extrusionOk="0" h="1338" w="1338">
                      <a:moveTo>
                        <a:pt x="669" y="0"/>
                      </a:moveTo>
                      <a:cubicBezTo>
                        <a:pt x="274" y="0"/>
                        <a:pt x="0" y="304"/>
                        <a:pt x="0" y="669"/>
                      </a:cubicBezTo>
                      <a:cubicBezTo>
                        <a:pt x="0" y="1064"/>
                        <a:pt x="274" y="1338"/>
                        <a:pt x="669" y="1338"/>
                      </a:cubicBezTo>
                      <a:cubicBezTo>
                        <a:pt x="1034" y="1338"/>
                        <a:pt x="1338" y="1064"/>
                        <a:pt x="1338" y="669"/>
                      </a:cubicBezTo>
                      <a:cubicBezTo>
                        <a:pt x="1338" y="304"/>
                        <a:pt x="1034" y="0"/>
                        <a:pt x="6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0" name="Google Shape;5170;p32"/>
                <p:cNvSpPr/>
                <p:nvPr/>
              </p:nvSpPr>
              <p:spPr>
                <a:xfrm>
                  <a:off x="3571846" y="148920"/>
                  <a:ext cx="22946" cy="22946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2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5"/>
                      </a:cubicBezTo>
                      <a:cubicBezTo>
                        <a:pt x="670" y="122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1" name="Google Shape;5171;p32"/>
                <p:cNvSpPr/>
                <p:nvPr/>
              </p:nvSpPr>
              <p:spPr>
                <a:xfrm>
                  <a:off x="4044461" y="89603"/>
                  <a:ext cx="22946" cy="22912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3" y="0"/>
                        <a:pt x="1" y="12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2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2" name="Google Shape;5172;p32"/>
                <p:cNvSpPr/>
                <p:nvPr/>
              </p:nvSpPr>
              <p:spPr>
                <a:xfrm>
                  <a:off x="5109387" y="55253"/>
                  <a:ext cx="22946" cy="22912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4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3" name="Google Shape;5173;p32"/>
                <p:cNvSpPr/>
                <p:nvPr/>
              </p:nvSpPr>
              <p:spPr>
                <a:xfrm>
                  <a:off x="1129725" y="314438"/>
                  <a:ext cx="12535" cy="13562"/>
                </a:xfrm>
                <a:custGeom>
                  <a:rect b="b" l="l" r="r" t="t"/>
                  <a:pathLst>
                    <a:path extrusionOk="0" h="396" w="366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213"/>
                      </a:cubicBezTo>
                      <a:cubicBezTo>
                        <a:pt x="1" y="304"/>
                        <a:pt x="92" y="396"/>
                        <a:pt x="183" y="396"/>
                      </a:cubicBezTo>
                      <a:cubicBezTo>
                        <a:pt x="305" y="396"/>
                        <a:pt x="365" y="304"/>
                        <a:pt x="365" y="213"/>
                      </a:cubicBezTo>
                      <a:cubicBezTo>
                        <a:pt x="365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4" name="Google Shape;5174;p32"/>
                <p:cNvSpPr/>
                <p:nvPr/>
              </p:nvSpPr>
              <p:spPr>
                <a:xfrm>
                  <a:off x="8110530" y="330055"/>
                  <a:ext cx="12500" cy="13562"/>
                </a:xfrm>
                <a:custGeom>
                  <a:rect b="b" l="l" r="r" t="t"/>
                  <a:pathLst>
                    <a:path extrusionOk="0" h="396" w="365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183"/>
                      </a:cubicBezTo>
                      <a:cubicBezTo>
                        <a:pt x="0" y="304"/>
                        <a:pt x="91" y="396"/>
                        <a:pt x="183" y="396"/>
                      </a:cubicBezTo>
                      <a:cubicBezTo>
                        <a:pt x="304" y="396"/>
                        <a:pt x="365" y="304"/>
                        <a:pt x="365" y="18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5" name="Google Shape;5175;p32"/>
                <p:cNvSpPr/>
                <p:nvPr/>
              </p:nvSpPr>
              <p:spPr>
                <a:xfrm>
                  <a:off x="8873564" y="97925"/>
                  <a:ext cx="22912" cy="22912"/>
                </a:xfrm>
                <a:custGeom>
                  <a:rect b="b" l="l" r="r" t="t"/>
                  <a:pathLst>
                    <a:path extrusionOk="0" h="669" w="669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6" name="Google Shape;5176;p32"/>
                <p:cNvSpPr/>
                <p:nvPr/>
              </p:nvSpPr>
              <p:spPr>
                <a:xfrm>
                  <a:off x="8815275" y="1030622"/>
                  <a:ext cx="22912" cy="22946"/>
                </a:xfrm>
                <a:custGeom>
                  <a:rect b="b" l="l" r="r" t="t"/>
                  <a:pathLst>
                    <a:path extrusionOk="0" h="670" w="669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7"/>
                        <a:pt x="152" y="669"/>
                        <a:pt x="334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7" name="Google Shape;5177;p32"/>
                <p:cNvSpPr/>
                <p:nvPr/>
              </p:nvSpPr>
              <p:spPr>
                <a:xfrm>
                  <a:off x="8521705" y="1592760"/>
                  <a:ext cx="22946" cy="22912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8" name="Google Shape;5178;p32"/>
                <p:cNvSpPr/>
                <p:nvPr/>
              </p:nvSpPr>
              <p:spPr>
                <a:xfrm>
                  <a:off x="9054699" y="1170112"/>
                  <a:ext cx="12500" cy="13562"/>
                </a:xfrm>
                <a:custGeom>
                  <a:rect b="b" l="l" r="r" t="t"/>
                  <a:pathLst>
                    <a:path extrusionOk="0" h="396" w="365">
                      <a:moveTo>
                        <a:pt x="183" y="1"/>
                      </a:moveTo>
                      <a:cubicBezTo>
                        <a:pt x="91" y="1"/>
                        <a:pt x="0" y="92"/>
                        <a:pt x="0" y="213"/>
                      </a:cubicBezTo>
                      <a:cubicBezTo>
                        <a:pt x="0" y="305"/>
                        <a:pt x="91" y="396"/>
                        <a:pt x="183" y="396"/>
                      </a:cubicBezTo>
                      <a:cubicBezTo>
                        <a:pt x="304" y="396"/>
                        <a:pt x="365" y="305"/>
                        <a:pt x="365" y="21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9" name="Google Shape;5179;p32"/>
                <p:cNvSpPr/>
                <p:nvPr/>
              </p:nvSpPr>
              <p:spPr>
                <a:xfrm>
                  <a:off x="9187922" y="1032437"/>
                  <a:ext cx="13562" cy="13014"/>
                </a:xfrm>
                <a:custGeom>
                  <a:rect b="b" l="l" r="r" t="t"/>
                  <a:pathLst>
                    <a:path extrusionOk="0" h="380" w="396">
                      <a:moveTo>
                        <a:pt x="184" y="1"/>
                      </a:moveTo>
                      <a:cubicBezTo>
                        <a:pt x="93" y="1"/>
                        <a:pt x="26" y="60"/>
                        <a:pt x="1" y="160"/>
                      </a:cubicBezTo>
                      <a:cubicBezTo>
                        <a:pt x="1" y="252"/>
                        <a:pt x="62" y="343"/>
                        <a:pt x="153" y="373"/>
                      </a:cubicBezTo>
                      <a:cubicBezTo>
                        <a:pt x="165" y="377"/>
                        <a:pt x="178" y="379"/>
                        <a:pt x="191" y="379"/>
                      </a:cubicBezTo>
                      <a:cubicBezTo>
                        <a:pt x="274" y="379"/>
                        <a:pt x="366" y="300"/>
                        <a:pt x="366" y="221"/>
                      </a:cubicBezTo>
                      <a:cubicBezTo>
                        <a:pt x="396" y="130"/>
                        <a:pt x="335" y="8"/>
                        <a:pt x="244" y="8"/>
                      </a:cubicBezTo>
                      <a:cubicBezTo>
                        <a:pt x="223" y="3"/>
                        <a:pt x="203" y="1"/>
                        <a:pt x="18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80" name="Google Shape;5180;p32"/>
                <p:cNvSpPr/>
                <p:nvPr/>
              </p:nvSpPr>
              <p:spPr>
                <a:xfrm>
                  <a:off x="8799658" y="489306"/>
                  <a:ext cx="12500" cy="12535"/>
                </a:xfrm>
                <a:custGeom>
                  <a:rect b="b" l="l" r="r" t="t"/>
                  <a:pathLst>
                    <a:path extrusionOk="0" h="366" w="365">
                      <a:moveTo>
                        <a:pt x="183" y="1"/>
                      </a:moveTo>
                      <a:cubicBezTo>
                        <a:pt x="61" y="1"/>
                        <a:pt x="0" y="92"/>
                        <a:pt x="0" y="183"/>
                      </a:cubicBezTo>
                      <a:cubicBezTo>
                        <a:pt x="0" y="275"/>
                        <a:pt x="61" y="366"/>
                        <a:pt x="183" y="366"/>
                      </a:cubicBezTo>
                      <a:cubicBezTo>
                        <a:pt x="274" y="366"/>
                        <a:pt x="365" y="275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81" name="Google Shape;5181;p32"/>
                <p:cNvSpPr/>
                <p:nvPr/>
              </p:nvSpPr>
              <p:spPr>
                <a:xfrm>
                  <a:off x="9207717" y="641296"/>
                  <a:ext cx="12535" cy="12535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274"/>
                        <a:pt x="91" y="365"/>
                        <a:pt x="183" y="365"/>
                      </a:cubicBezTo>
                      <a:cubicBezTo>
                        <a:pt x="274" y="365"/>
                        <a:pt x="365" y="274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82" name="Google Shape;5182;p32"/>
                <p:cNvSpPr/>
                <p:nvPr/>
              </p:nvSpPr>
              <p:spPr>
                <a:xfrm>
                  <a:off x="8350981" y="608008"/>
                  <a:ext cx="12535" cy="12500"/>
                </a:xfrm>
                <a:custGeom>
                  <a:rect b="b" l="l" r="r" t="t"/>
                  <a:pathLst>
                    <a:path extrusionOk="0" h="365" w="366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2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5" y="274"/>
                        <a:pt x="365" y="182"/>
                      </a:cubicBezTo>
                      <a:cubicBezTo>
                        <a:pt x="365" y="6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83" name="Google Shape;5183;p32"/>
                <p:cNvSpPr/>
                <p:nvPr/>
              </p:nvSpPr>
              <p:spPr>
                <a:xfrm>
                  <a:off x="9061960" y="2302711"/>
                  <a:ext cx="22946" cy="22912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4"/>
                      </a:cubicBezTo>
                      <a:cubicBezTo>
                        <a:pt x="670" y="152"/>
                        <a:pt x="51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84" name="Google Shape;5184;p32"/>
                <p:cNvSpPr/>
                <p:nvPr/>
              </p:nvSpPr>
              <p:spPr>
                <a:xfrm>
                  <a:off x="8768424" y="2864815"/>
                  <a:ext cx="22912" cy="22946"/>
                </a:xfrm>
                <a:custGeom>
                  <a:rect b="b" l="l" r="r" t="t"/>
                  <a:pathLst>
                    <a:path extrusionOk="0" h="670" w="669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47" y="669"/>
                        <a:pt x="669" y="517"/>
                        <a:pt x="669" y="335"/>
                      </a:cubicBezTo>
                      <a:cubicBezTo>
                        <a:pt x="669" y="153"/>
                        <a:pt x="54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85" name="Google Shape;5185;p32"/>
                <p:cNvSpPr/>
                <p:nvPr/>
              </p:nvSpPr>
              <p:spPr>
                <a:xfrm>
                  <a:off x="8461327" y="3144857"/>
                  <a:ext cx="12535" cy="13562"/>
                </a:xfrm>
                <a:custGeom>
                  <a:rect b="b" l="l" r="r" t="t"/>
                  <a:pathLst>
                    <a:path extrusionOk="0" h="396" w="366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182"/>
                      </a:cubicBezTo>
                      <a:cubicBezTo>
                        <a:pt x="1" y="304"/>
                        <a:pt x="92" y="395"/>
                        <a:pt x="183" y="395"/>
                      </a:cubicBezTo>
                      <a:cubicBezTo>
                        <a:pt x="305" y="395"/>
                        <a:pt x="365" y="304"/>
                        <a:pt x="365" y="182"/>
                      </a:cubicBezTo>
                      <a:cubicBezTo>
                        <a:pt x="365" y="9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86" name="Google Shape;5186;p32"/>
                <p:cNvSpPr/>
                <p:nvPr/>
              </p:nvSpPr>
              <p:spPr>
                <a:xfrm>
                  <a:off x="4773145" y="353994"/>
                  <a:ext cx="12535" cy="12535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65"/>
                        <a:pt x="183" y="365"/>
                      </a:cubicBezTo>
                      <a:cubicBezTo>
                        <a:pt x="305" y="365"/>
                        <a:pt x="365" y="305"/>
                        <a:pt x="365" y="183"/>
                      </a:cubicBezTo>
                      <a:cubicBezTo>
                        <a:pt x="365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87" name="Google Shape;5187;p32"/>
                <p:cNvSpPr/>
                <p:nvPr/>
              </p:nvSpPr>
              <p:spPr>
                <a:xfrm>
                  <a:off x="7493219" y="249881"/>
                  <a:ext cx="12535" cy="12535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61" y="1"/>
                        <a:pt x="1" y="62"/>
                        <a:pt x="1" y="183"/>
                      </a:cubicBezTo>
                      <a:cubicBezTo>
                        <a:pt x="1" y="275"/>
                        <a:pt x="61" y="366"/>
                        <a:pt x="183" y="366"/>
                      </a:cubicBezTo>
                      <a:cubicBezTo>
                        <a:pt x="274" y="366"/>
                        <a:pt x="365" y="275"/>
                        <a:pt x="365" y="183"/>
                      </a:cubicBezTo>
                      <a:cubicBezTo>
                        <a:pt x="365" y="6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88" name="Google Shape;5188;p32"/>
                <p:cNvSpPr/>
                <p:nvPr/>
              </p:nvSpPr>
              <p:spPr>
                <a:xfrm>
                  <a:off x="6829091" y="600713"/>
                  <a:ext cx="12500" cy="13562"/>
                </a:xfrm>
                <a:custGeom>
                  <a:rect b="b" l="l" r="r" t="t"/>
                  <a:pathLst>
                    <a:path extrusionOk="0" h="396" w="365">
                      <a:moveTo>
                        <a:pt x="182" y="0"/>
                      </a:moveTo>
                      <a:cubicBezTo>
                        <a:pt x="91" y="0"/>
                        <a:pt x="0" y="91"/>
                        <a:pt x="0" y="213"/>
                      </a:cubicBezTo>
                      <a:cubicBezTo>
                        <a:pt x="0" y="304"/>
                        <a:pt x="91" y="395"/>
                        <a:pt x="182" y="395"/>
                      </a:cubicBezTo>
                      <a:cubicBezTo>
                        <a:pt x="304" y="395"/>
                        <a:pt x="365" y="304"/>
                        <a:pt x="365" y="213"/>
                      </a:cubicBezTo>
                      <a:cubicBezTo>
                        <a:pt x="365" y="91"/>
                        <a:pt x="30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89" name="Google Shape;5189;p32"/>
                <p:cNvSpPr/>
                <p:nvPr/>
              </p:nvSpPr>
              <p:spPr>
                <a:xfrm>
                  <a:off x="2440308" y="238443"/>
                  <a:ext cx="22946" cy="22946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5"/>
                      </a:cubicBezTo>
                      <a:cubicBezTo>
                        <a:pt x="670" y="153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90" name="Google Shape;5190;p32"/>
                <p:cNvSpPr/>
                <p:nvPr/>
              </p:nvSpPr>
              <p:spPr>
                <a:xfrm>
                  <a:off x="9306589" y="1225285"/>
                  <a:ext cx="46885" cy="45857"/>
                </a:xfrm>
                <a:custGeom>
                  <a:rect b="b" l="l" r="r" t="t"/>
                  <a:pathLst>
                    <a:path extrusionOk="0" h="1339" w="1369">
                      <a:moveTo>
                        <a:pt x="670" y="1"/>
                      </a:moveTo>
                      <a:cubicBezTo>
                        <a:pt x="305" y="1"/>
                        <a:pt x="1" y="305"/>
                        <a:pt x="1" y="669"/>
                      </a:cubicBezTo>
                      <a:cubicBezTo>
                        <a:pt x="1" y="1034"/>
                        <a:pt x="305" y="1338"/>
                        <a:pt x="670" y="1338"/>
                      </a:cubicBezTo>
                      <a:cubicBezTo>
                        <a:pt x="1065" y="1338"/>
                        <a:pt x="1369" y="1034"/>
                        <a:pt x="1369" y="669"/>
                      </a:cubicBezTo>
                      <a:cubicBezTo>
                        <a:pt x="1369" y="305"/>
                        <a:pt x="1065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91" name="Google Shape;5191;p32"/>
                <p:cNvSpPr/>
                <p:nvPr/>
              </p:nvSpPr>
              <p:spPr>
                <a:xfrm>
                  <a:off x="7383935" y="536156"/>
                  <a:ext cx="22912" cy="22946"/>
                </a:xfrm>
                <a:custGeom>
                  <a:rect b="b" l="l" r="r" t="t"/>
                  <a:pathLst>
                    <a:path extrusionOk="0" h="670" w="669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69"/>
                        <a:pt x="334" y="669"/>
                      </a:cubicBezTo>
                      <a:cubicBezTo>
                        <a:pt x="517" y="669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92" name="Google Shape;5192;p32"/>
                <p:cNvSpPr/>
                <p:nvPr/>
              </p:nvSpPr>
              <p:spPr>
                <a:xfrm>
                  <a:off x="7240266" y="135392"/>
                  <a:ext cx="22946" cy="22946"/>
                </a:xfrm>
                <a:custGeom>
                  <a:rect b="b" l="l" r="r" t="t"/>
                  <a:pathLst>
                    <a:path extrusionOk="0" h="670" w="67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93" name="Google Shape;5193;p32"/>
                <p:cNvSpPr/>
                <p:nvPr/>
              </p:nvSpPr>
              <p:spPr>
                <a:xfrm>
                  <a:off x="5949444" y="4811443"/>
                  <a:ext cx="22946" cy="22946"/>
                </a:xfrm>
                <a:custGeom>
                  <a:rect b="b" l="l" r="r" t="t"/>
                  <a:pathLst>
                    <a:path extrusionOk="0" h="670" w="670">
                      <a:moveTo>
                        <a:pt x="335" y="0"/>
                      </a:moveTo>
                      <a:cubicBezTo>
                        <a:pt x="122" y="0"/>
                        <a:pt x="1" y="152"/>
                        <a:pt x="1" y="335"/>
                      </a:cubicBezTo>
                      <a:cubicBezTo>
                        <a:pt x="1" y="517"/>
                        <a:pt x="12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94" name="Google Shape;5194;p32"/>
                <p:cNvSpPr/>
                <p:nvPr/>
              </p:nvSpPr>
              <p:spPr>
                <a:xfrm>
                  <a:off x="6345037" y="4699008"/>
                  <a:ext cx="13562" cy="12535"/>
                </a:xfrm>
                <a:custGeom>
                  <a:rect b="b" l="l" r="r" t="t"/>
                  <a:pathLst>
                    <a:path extrusionOk="0" h="366" w="396">
                      <a:moveTo>
                        <a:pt x="182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305"/>
                        <a:pt x="91" y="365"/>
                        <a:pt x="182" y="365"/>
                      </a:cubicBezTo>
                      <a:cubicBezTo>
                        <a:pt x="304" y="365"/>
                        <a:pt x="395" y="305"/>
                        <a:pt x="395" y="183"/>
                      </a:cubicBezTo>
                      <a:cubicBezTo>
                        <a:pt x="395" y="92"/>
                        <a:pt x="304" y="1"/>
                        <a:pt x="18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95" name="Google Shape;5195;p32"/>
                <p:cNvSpPr/>
                <p:nvPr/>
              </p:nvSpPr>
              <p:spPr>
                <a:xfrm>
                  <a:off x="8638284" y="1547999"/>
                  <a:ext cx="12535" cy="12535"/>
                </a:xfrm>
                <a:custGeom>
                  <a:rect b="b" l="l" r="r" t="t"/>
                  <a:pathLst>
                    <a:path extrusionOk="0" h="366" w="366">
                      <a:moveTo>
                        <a:pt x="183" y="0"/>
                      </a:moveTo>
                      <a:cubicBezTo>
                        <a:pt x="62" y="0"/>
                        <a:pt x="1" y="61"/>
                        <a:pt x="1" y="183"/>
                      </a:cubicBezTo>
                      <a:cubicBezTo>
                        <a:pt x="1" y="274"/>
                        <a:pt x="62" y="365"/>
                        <a:pt x="183" y="365"/>
                      </a:cubicBezTo>
                      <a:cubicBezTo>
                        <a:pt x="274" y="365"/>
                        <a:pt x="366" y="274"/>
                        <a:pt x="366" y="183"/>
                      </a:cubicBezTo>
                      <a:cubicBezTo>
                        <a:pt x="366" y="6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96" name="Google Shape;5196;p32"/>
                <p:cNvSpPr/>
                <p:nvPr/>
              </p:nvSpPr>
              <p:spPr>
                <a:xfrm>
                  <a:off x="8616434" y="2655597"/>
                  <a:ext cx="12535" cy="12500"/>
                </a:xfrm>
                <a:custGeom>
                  <a:rect b="b" l="l" r="r" t="t"/>
                  <a:pathLst>
                    <a:path extrusionOk="0" h="365" w="366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5" y="274"/>
                        <a:pt x="365" y="183"/>
                      </a:cubicBezTo>
                      <a:cubicBezTo>
                        <a:pt x="365" y="9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97" name="Google Shape;5197;p32"/>
                <p:cNvSpPr/>
                <p:nvPr/>
              </p:nvSpPr>
              <p:spPr>
                <a:xfrm>
                  <a:off x="6724979" y="4687570"/>
                  <a:ext cx="12535" cy="12535"/>
                </a:xfrm>
                <a:custGeom>
                  <a:rect b="b" l="l" r="r" t="t"/>
                  <a:pathLst>
                    <a:path extrusionOk="0" h="366" w="366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5" y="274"/>
                        <a:pt x="365" y="183"/>
                      </a:cubicBezTo>
                      <a:cubicBezTo>
                        <a:pt x="365" y="6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98" name="Google Shape;5198;p32"/>
                <p:cNvSpPr/>
                <p:nvPr/>
              </p:nvSpPr>
              <p:spPr>
                <a:xfrm>
                  <a:off x="8660168" y="3911008"/>
                  <a:ext cx="12500" cy="12500"/>
                </a:xfrm>
                <a:custGeom>
                  <a:rect b="b" l="l" r="r" t="t"/>
                  <a:pathLst>
                    <a:path extrusionOk="0" h="365" w="365">
                      <a:moveTo>
                        <a:pt x="183" y="0"/>
                      </a:moveTo>
                      <a:cubicBezTo>
                        <a:pt x="91" y="0"/>
                        <a:pt x="0" y="91"/>
                        <a:pt x="0" y="183"/>
                      </a:cubicBezTo>
                      <a:cubicBezTo>
                        <a:pt x="0" y="274"/>
                        <a:pt x="91" y="365"/>
                        <a:pt x="183" y="365"/>
                      </a:cubicBezTo>
                      <a:cubicBezTo>
                        <a:pt x="304" y="365"/>
                        <a:pt x="365" y="274"/>
                        <a:pt x="365" y="183"/>
                      </a:cubicBezTo>
                      <a:cubicBezTo>
                        <a:pt x="365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99" name="Google Shape;5199;p32"/>
                <p:cNvSpPr/>
                <p:nvPr/>
              </p:nvSpPr>
              <p:spPr>
                <a:xfrm>
                  <a:off x="9099461" y="3196879"/>
                  <a:ext cx="12500" cy="12535"/>
                </a:xfrm>
                <a:custGeom>
                  <a:rect b="b" l="l" r="r" t="t"/>
                  <a:pathLst>
                    <a:path extrusionOk="0" h="366" w="365">
                      <a:moveTo>
                        <a:pt x="183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305"/>
                        <a:pt x="91" y="366"/>
                        <a:pt x="183" y="366"/>
                      </a:cubicBezTo>
                      <a:cubicBezTo>
                        <a:pt x="304" y="366"/>
                        <a:pt x="365" y="305"/>
                        <a:pt x="365" y="18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0" name="Google Shape;5200;p32"/>
                <p:cNvSpPr/>
                <p:nvPr/>
              </p:nvSpPr>
              <p:spPr>
                <a:xfrm>
                  <a:off x="8442593" y="3984640"/>
                  <a:ext cx="14589" cy="13014"/>
                </a:xfrm>
                <a:custGeom>
                  <a:rect b="b" l="l" r="r" t="t"/>
                  <a:pathLst>
                    <a:path extrusionOk="0" h="380" w="426">
                      <a:moveTo>
                        <a:pt x="196" y="0"/>
                      </a:moveTo>
                      <a:cubicBezTo>
                        <a:pt x="122" y="0"/>
                        <a:pt x="56" y="55"/>
                        <a:pt x="31" y="130"/>
                      </a:cubicBezTo>
                      <a:cubicBezTo>
                        <a:pt x="0" y="251"/>
                        <a:pt x="92" y="343"/>
                        <a:pt x="183" y="373"/>
                      </a:cubicBezTo>
                      <a:cubicBezTo>
                        <a:pt x="195" y="377"/>
                        <a:pt x="208" y="379"/>
                        <a:pt x="221" y="379"/>
                      </a:cubicBezTo>
                      <a:cubicBezTo>
                        <a:pt x="304" y="379"/>
                        <a:pt x="396" y="300"/>
                        <a:pt x="396" y="221"/>
                      </a:cubicBezTo>
                      <a:cubicBezTo>
                        <a:pt x="426" y="130"/>
                        <a:pt x="365" y="8"/>
                        <a:pt x="244" y="8"/>
                      </a:cubicBezTo>
                      <a:cubicBezTo>
                        <a:pt x="227" y="3"/>
                        <a:pt x="211" y="0"/>
                        <a:pt x="1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1" name="Google Shape;5201;p32"/>
                <p:cNvSpPr/>
                <p:nvPr/>
              </p:nvSpPr>
              <p:spPr>
                <a:xfrm>
                  <a:off x="6694807" y="514306"/>
                  <a:ext cx="12500" cy="13562"/>
                </a:xfrm>
                <a:custGeom>
                  <a:rect b="b" l="l" r="r" t="t"/>
                  <a:pathLst>
                    <a:path extrusionOk="0" h="396" w="365">
                      <a:moveTo>
                        <a:pt x="182" y="0"/>
                      </a:moveTo>
                      <a:cubicBezTo>
                        <a:pt x="61" y="0"/>
                        <a:pt x="0" y="92"/>
                        <a:pt x="0" y="183"/>
                      </a:cubicBezTo>
                      <a:cubicBezTo>
                        <a:pt x="0" y="304"/>
                        <a:pt x="61" y="396"/>
                        <a:pt x="182" y="396"/>
                      </a:cubicBezTo>
                      <a:cubicBezTo>
                        <a:pt x="274" y="396"/>
                        <a:pt x="365" y="304"/>
                        <a:pt x="365" y="183"/>
                      </a:cubicBezTo>
                      <a:cubicBezTo>
                        <a:pt x="365" y="92"/>
                        <a:pt x="27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2" name="Google Shape;5202;p32"/>
                <p:cNvSpPr/>
                <p:nvPr/>
              </p:nvSpPr>
              <p:spPr>
                <a:xfrm>
                  <a:off x="7143449" y="572596"/>
                  <a:ext cx="12535" cy="13562"/>
                </a:xfrm>
                <a:custGeom>
                  <a:rect b="b" l="l" r="r" t="t"/>
                  <a:pathLst>
                    <a:path extrusionOk="0" h="396" w="366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213"/>
                      </a:cubicBezTo>
                      <a:cubicBezTo>
                        <a:pt x="1" y="305"/>
                        <a:pt x="92" y="396"/>
                        <a:pt x="183" y="396"/>
                      </a:cubicBezTo>
                      <a:cubicBezTo>
                        <a:pt x="305" y="396"/>
                        <a:pt x="365" y="305"/>
                        <a:pt x="365" y="213"/>
                      </a:cubicBezTo>
                      <a:cubicBezTo>
                        <a:pt x="365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3" name="Google Shape;5203;p32"/>
                <p:cNvSpPr/>
                <p:nvPr/>
              </p:nvSpPr>
              <p:spPr>
                <a:xfrm>
                  <a:off x="6977931" y="295294"/>
                  <a:ext cx="14624" cy="12980"/>
                </a:xfrm>
                <a:custGeom>
                  <a:rect b="b" l="l" r="r" t="t"/>
                  <a:pathLst>
                    <a:path extrusionOk="0" h="379" w="427">
                      <a:moveTo>
                        <a:pt x="225" y="0"/>
                      </a:moveTo>
                      <a:cubicBezTo>
                        <a:pt x="180" y="0"/>
                        <a:pt x="133" y="15"/>
                        <a:pt x="92" y="43"/>
                      </a:cubicBezTo>
                      <a:cubicBezTo>
                        <a:pt x="1" y="73"/>
                        <a:pt x="1" y="195"/>
                        <a:pt x="62" y="286"/>
                      </a:cubicBezTo>
                      <a:cubicBezTo>
                        <a:pt x="101" y="345"/>
                        <a:pt x="153" y="378"/>
                        <a:pt x="209" y="378"/>
                      </a:cubicBezTo>
                      <a:cubicBezTo>
                        <a:pt x="240" y="378"/>
                        <a:pt x="272" y="368"/>
                        <a:pt x="305" y="347"/>
                      </a:cubicBezTo>
                      <a:cubicBezTo>
                        <a:pt x="396" y="286"/>
                        <a:pt x="426" y="164"/>
                        <a:pt x="365" y="73"/>
                      </a:cubicBezTo>
                      <a:cubicBezTo>
                        <a:pt x="332" y="23"/>
                        <a:pt x="280" y="0"/>
                        <a:pt x="22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4" name="Google Shape;5204;p32"/>
                <p:cNvSpPr/>
                <p:nvPr/>
              </p:nvSpPr>
              <p:spPr>
                <a:xfrm>
                  <a:off x="6660456" y="80"/>
                  <a:ext cx="13562" cy="12774"/>
                </a:xfrm>
                <a:custGeom>
                  <a:rect b="b" l="l" r="r" t="t"/>
                  <a:pathLst>
                    <a:path extrusionOk="0" h="373" w="396">
                      <a:moveTo>
                        <a:pt x="243" y="0"/>
                      </a:moveTo>
                      <a:cubicBezTo>
                        <a:pt x="122" y="0"/>
                        <a:pt x="30" y="61"/>
                        <a:pt x="0" y="152"/>
                      </a:cubicBezTo>
                      <a:cubicBezTo>
                        <a:pt x="0" y="243"/>
                        <a:pt x="61" y="365"/>
                        <a:pt x="152" y="365"/>
                      </a:cubicBezTo>
                      <a:cubicBezTo>
                        <a:pt x="174" y="370"/>
                        <a:pt x="194" y="373"/>
                        <a:pt x="213" y="373"/>
                      </a:cubicBezTo>
                      <a:cubicBezTo>
                        <a:pt x="303" y="373"/>
                        <a:pt x="365" y="318"/>
                        <a:pt x="365" y="243"/>
                      </a:cubicBezTo>
                      <a:cubicBezTo>
                        <a:pt x="395" y="122"/>
                        <a:pt x="334" y="30"/>
                        <a:pt x="24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5" name="Google Shape;5205;p32"/>
                <p:cNvSpPr/>
                <p:nvPr/>
              </p:nvSpPr>
              <p:spPr>
                <a:xfrm>
                  <a:off x="6070201" y="527834"/>
                  <a:ext cx="12535" cy="12535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2" y="1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5" y="274"/>
                        <a:pt x="365" y="183"/>
                      </a:cubicBezTo>
                      <a:cubicBezTo>
                        <a:pt x="365" y="61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6" name="Google Shape;5206;p32"/>
                <p:cNvSpPr/>
                <p:nvPr/>
              </p:nvSpPr>
              <p:spPr>
                <a:xfrm>
                  <a:off x="7748260" y="106247"/>
                  <a:ext cx="22946" cy="22946"/>
                </a:xfrm>
                <a:custGeom>
                  <a:rect b="b" l="l" r="r" t="t"/>
                  <a:pathLst>
                    <a:path extrusionOk="0" h="670" w="67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7" name="Google Shape;5207;p32"/>
                <p:cNvSpPr/>
                <p:nvPr/>
              </p:nvSpPr>
              <p:spPr>
                <a:xfrm>
                  <a:off x="7974156" y="464339"/>
                  <a:ext cx="12535" cy="12535"/>
                </a:xfrm>
                <a:custGeom>
                  <a:rect b="b" l="l" r="r" t="t"/>
                  <a:pathLst>
                    <a:path extrusionOk="0" h="366" w="366">
                      <a:moveTo>
                        <a:pt x="183" y="0"/>
                      </a:moveTo>
                      <a:cubicBezTo>
                        <a:pt x="92" y="0"/>
                        <a:pt x="0" y="92"/>
                        <a:pt x="0" y="183"/>
                      </a:cubicBezTo>
                      <a:cubicBezTo>
                        <a:pt x="0" y="304"/>
                        <a:pt x="92" y="365"/>
                        <a:pt x="183" y="365"/>
                      </a:cubicBezTo>
                      <a:cubicBezTo>
                        <a:pt x="304" y="365"/>
                        <a:pt x="365" y="304"/>
                        <a:pt x="365" y="18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8" name="Google Shape;5208;p32"/>
                <p:cNvSpPr/>
                <p:nvPr/>
              </p:nvSpPr>
              <p:spPr>
                <a:xfrm>
                  <a:off x="8107413" y="325877"/>
                  <a:ext cx="13562" cy="12809"/>
                </a:xfrm>
                <a:custGeom>
                  <a:rect b="b" l="l" r="r" t="t"/>
                  <a:pathLst>
                    <a:path extrusionOk="0" h="374" w="396">
                      <a:moveTo>
                        <a:pt x="243" y="1"/>
                      </a:moveTo>
                      <a:cubicBezTo>
                        <a:pt x="122" y="1"/>
                        <a:pt x="30" y="62"/>
                        <a:pt x="0" y="153"/>
                      </a:cubicBezTo>
                      <a:cubicBezTo>
                        <a:pt x="0" y="244"/>
                        <a:pt x="61" y="366"/>
                        <a:pt x="152" y="366"/>
                      </a:cubicBezTo>
                      <a:cubicBezTo>
                        <a:pt x="168" y="371"/>
                        <a:pt x="185" y="374"/>
                        <a:pt x="202" y="374"/>
                      </a:cubicBezTo>
                      <a:cubicBezTo>
                        <a:pt x="282" y="374"/>
                        <a:pt x="365" y="319"/>
                        <a:pt x="365" y="244"/>
                      </a:cubicBezTo>
                      <a:cubicBezTo>
                        <a:pt x="395" y="122"/>
                        <a:pt x="334" y="31"/>
                        <a:pt x="24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9" name="Google Shape;5209;p32"/>
                <p:cNvSpPr/>
                <p:nvPr/>
              </p:nvSpPr>
              <p:spPr>
                <a:xfrm>
                  <a:off x="8463416" y="3593499"/>
                  <a:ext cx="12535" cy="12535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2" y="1"/>
                        <a:pt x="0" y="61"/>
                        <a:pt x="0" y="183"/>
                      </a:cubicBezTo>
                      <a:cubicBezTo>
                        <a:pt x="0" y="274"/>
                        <a:pt x="92" y="365"/>
                        <a:pt x="183" y="365"/>
                      </a:cubicBezTo>
                      <a:cubicBezTo>
                        <a:pt x="274" y="365"/>
                        <a:pt x="365" y="274"/>
                        <a:pt x="365" y="183"/>
                      </a:cubicBezTo>
                      <a:cubicBezTo>
                        <a:pt x="365" y="61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0" name="Google Shape;5210;p32"/>
                <p:cNvSpPr/>
                <p:nvPr/>
              </p:nvSpPr>
              <p:spPr>
                <a:xfrm>
                  <a:off x="9203539" y="2637891"/>
                  <a:ext cx="13562" cy="12535"/>
                </a:xfrm>
                <a:custGeom>
                  <a:rect b="b" l="l" r="r" t="t"/>
                  <a:pathLst>
                    <a:path extrusionOk="0" h="366" w="396">
                      <a:moveTo>
                        <a:pt x="21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213" y="365"/>
                      </a:cubicBezTo>
                      <a:cubicBezTo>
                        <a:pt x="305" y="365"/>
                        <a:pt x="396" y="274"/>
                        <a:pt x="396" y="183"/>
                      </a:cubicBezTo>
                      <a:cubicBezTo>
                        <a:pt x="396" y="61"/>
                        <a:pt x="305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1" name="Google Shape;5211;p32"/>
                <p:cNvSpPr/>
                <p:nvPr/>
              </p:nvSpPr>
              <p:spPr>
                <a:xfrm>
                  <a:off x="487447" y="3038655"/>
                  <a:ext cx="22946" cy="22946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2" y="1"/>
                        <a:pt x="1" y="122"/>
                        <a:pt x="1" y="335"/>
                      </a:cubicBezTo>
                      <a:cubicBezTo>
                        <a:pt x="1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22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2" name="Google Shape;5212;p32"/>
                <p:cNvSpPr/>
                <p:nvPr/>
              </p:nvSpPr>
              <p:spPr>
                <a:xfrm>
                  <a:off x="429158" y="3971386"/>
                  <a:ext cx="22946" cy="22912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3" name="Google Shape;5213;p32"/>
                <p:cNvSpPr/>
                <p:nvPr/>
              </p:nvSpPr>
              <p:spPr>
                <a:xfrm>
                  <a:off x="136650" y="4533490"/>
                  <a:ext cx="22912" cy="22946"/>
                </a:xfrm>
                <a:custGeom>
                  <a:rect b="b" l="l" r="r" t="t"/>
                  <a:pathLst>
                    <a:path extrusionOk="0" h="670" w="669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69"/>
                        <a:pt x="335" y="669"/>
                      </a:cubicBezTo>
                      <a:cubicBezTo>
                        <a:pt x="517" y="669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4" name="Google Shape;5214;p32"/>
                <p:cNvSpPr/>
                <p:nvPr/>
              </p:nvSpPr>
              <p:spPr>
                <a:xfrm>
                  <a:off x="669610" y="4110876"/>
                  <a:ext cx="12535" cy="13562"/>
                </a:xfrm>
                <a:custGeom>
                  <a:rect b="b" l="l" r="r" t="t"/>
                  <a:pathLst>
                    <a:path extrusionOk="0" h="396" w="366">
                      <a:moveTo>
                        <a:pt x="183" y="0"/>
                      </a:moveTo>
                      <a:cubicBezTo>
                        <a:pt x="62" y="0"/>
                        <a:pt x="1" y="91"/>
                        <a:pt x="1" y="213"/>
                      </a:cubicBezTo>
                      <a:cubicBezTo>
                        <a:pt x="1" y="304"/>
                        <a:pt x="62" y="395"/>
                        <a:pt x="183" y="395"/>
                      </a:cubicBezTo>
                      <a:cubicBezTo>
                        <a:pt x="274" y="395"/>
                        <a:pt x="366" y="304"/>
                        <a:pt x="366" y="213"/>
                      </a:cubicBezTo>
                      <a:cubicBezTo>
                        <a:pt x="366" y="9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5" name="Google Shape;5215;p32"/>
                <p:cNvSpPr/>
                <p:nvPr/>
              </p:nvSpPr>
              <p:spPr>
                <a:xfrm>
                  <a:off x="772660" y="4943638"/>
                  <a:ext cx="12535" cy="12535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2" y="1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274" y="365"/>
                        <a:pt x="366" y="274"/>
                        <a:pt x="366" y="183"/>
                      </a:cubicBezTo>
                      <a:cubicBezTo>
                        <a:pt x="366" y="61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6" name="Google Shape;5216;p32"/>
                <p:cNvSpPr/>
                <p:nvPr/>
              </p:nvSpPr>
              <p:spPr>
                <a:xfrm>
                  <a:off x="1526345" y="4595958"/>
                  <a:ext cx="13562" cy="12535"/>
                </a:xfrm>
                <a:custGeom>
                  <a:rect b="b" l="l" r="r" t="t"/>
                  <a:pathLst>
                    <a:path extrusionOk="0" h="366" w="396">
                      <a:moveTo>
                        <a:pt x="183" y="1"/>
                      </a:moveTo>
                      <a:cubicBezTo>
                        <a:pt x="92" y="1"/>
                        <a:pt x="0" y="61"/>
                        <a:pt x="0" y="183"/>
                      </a:cubicBezTo>
                      <a:cubicBezTo>
                        <a:pt x="0" y="274"/>
                        <a:pt x="92" y="365"/>
                        <a:pt x="183" y="365"/>
                      </a:cubicBezTo>
                      <a:cubicBezTo>
                        <a:pt x="304" y="365"/>
                        <a:pt x="396" y="274"/>
                        <a:pt x="396" y="183"/>
                      </a:cubicBezTo>
                      <a:cubicBezTo>
                        <a:pt x="396" y="61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7" name="Google Shape;5217;p32"/>
                <p:cNvSpPr/>
                <p:nvPr/>
              </p:nvSpPr>
              <p:spPr>
                <a:xfrm>
                  <a:off x="635259" y="4899939"/>
                  <a:ext cx="12535" cy="13562"/>
                </a:xfrm>
                <a:custGeom>
                  <a:rect b="b" l="l" r="r" t="t"/>
                  <a:pathLst>
                    <a:path extrusionOk="0" h="396" w="366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13"/>
                      </a:cubicBezTo>
                      <a:cubicBezTo>
                        <a:pt x="1" y="304"/>
                        <a:pt x="92" y="395"/>
                        <a:pt x="183" y="395"/>
                      </a:cubicBezTo>
                      <a:cubicBezTo>
                        <a:pt x="274" y="395"/>
                        <a:pt x="365" y="304"/>
                        <a:pt x="365" y="213"/>
                      </a:cubicBezTo>
                      <a:cubicBezTo>
                        <a:pt x="365" y="9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8" name="Google Shape;5218;p32"/>
                <p:cNvSpPr/>
                <p:nvPr/>
              </p:nvSpPr>
              <p:spPr>
                <a:xfrm>
                  <a:off x="413541" y="3430070"/>
                  <a:ext cx="13562" cy="12535"/>
                </a:xfrm>
                <a:custGeom>
                  <a:rect b="b" l="l" r="r" t="t"/>
                  <a:pathLst>
                    <a:path extrusionOk="0" h="366" w="396">
                      <a:moveTo>
                        <a:pt x="213" y="0"/>
                      </a:moveTo>
                      <a:cubicBezTo>
                        <a:pt x="92" y="0"/>
                        <a:pt x="0" y="92"/>
                        <a:pt x="0" y="183"/>
                      </a:cubicBezTo>
                      <a:cubicBezTo>
                        <a:pt x="0" y="274"/>
                        <a:pt x="92" y="365"/>
                        <a:pt x="213" y="365"/>
                      </a:cubicBezTo>
                      <a:cubicBezTo>
                        <a:pt x="304" y="365"/>
                        <a:pt x="396" y="274"/>
                        <a:pt x="396" y="183"/>
                      </a:cubicBezTo>
                      <a:cubicBezTo>
                        <a:pt x="396" y="92"/>
                        <a:pt x="304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9" name="Google Shape;5219;p32"/>
                <p:cNvSpPr/>
                <p:nvPr/>
              </p:nvSpPr>
              <p:spPr>
                <a:xfrm>
                  <a:off x="8424888" y="4381534"/>
                  <a:ext cx="22946" cy="22912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4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0" name="Google Shape;5220;p32"/>
                <p:cNvSpPr/>
                <p:nvPr/>
              </p:nvSpPr>
              <p:spPr>
                <a:xfrm>
                  <a:off x="7745143" y="4712399"/>
                  <a:ext cx="22946" cy="22055"/>
                </a:xfrm>
                <a:custGeom>
                  <a:rect b="b" l="l" r="r" t="t"/>
                  <a:pathLst>
                    <a:path extrusionOk="0" h="644" w="670">
                      <a:moveTo>
                        <a:pt x="381" y="1"/>
                      </a:moveTo>
                      <a:cubicBezTo>
                        <a:pt x="366" y="1"/>
                        <a:pt x="350" y="2"/>
                        <a:pt x="335" y="5"/>
                      </a:cubicBezTo>
                      <a:cubicBezTo>
                        <a:pt x="152" y="5"/>
                        <a:pt x="0" y="126"/>
                        <a:pt x="0" y="339"/>
                      </a:cubicBezTo>
                      <a:cubicBezTo>
                        <a:pt x="0" y="491"/>
                        <a:pt x="152" y="643"/>
                        <a:pt x="335" y="643"/>
                      </a:cubicBezTo>
                      <a:cubicBezTo>
                        <a:pt x="517" y="643"/>
                        <a:pt x="669" y="522"/>
                        <a:pt x="669" y="339"/>
                      </a:cubicBezTo>
                      <a:cubicBezTo>
                        <a:pt x="669" y="145"/>
                        <a:pt x="542" y="1"/>
                        <a:pt x="38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1" name="Google Shape;5221;p32"/>
                <p:cNvSpPr/>
                <p:nvPr/>
              </p:nvSpPr>
              <p:spPr>
                <a:xfrm>
                  <a:off x="970474" y="4658425"/>
                  <a:ext cx="22912" cy="22912"/>
                </a:xfrm>
                <a:custGeom>
                  <a:rect b="b" l="l" r="r" t="t"/>
                  <a:pathLst>
                    <a:path extrusionOk="0" h="669" w="669">
                      <a:moveTo>
                        <a:pt x="334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4" y="669"/>
                      </a:cubicBezTo>
                      <a:cubicBezTo>
                        <a:pt x="547" y="669"/>
                        <a:pt x="669" y="517"/>
                        <a:pt x="669" y="335"/>
                      </a:cubicBezTo>
                      <a:cubicBezTo>
                        <a:pt x="669" y="152"/>
                        <a:pt x="547" y="0"/>
                        <a:pt x="33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2" name="Google Shape;5222;p32"/>
                <p:cNvSpPr/>
                <p:nvPr/>
              </p:nvSpPr>
              <p:spPr>
                <a:xfrm>
                  <a:off x="2298763" y="4984256"/>
                  <a:ext cx="12500" cy="12500"/>
                </a:xfrm>
                <a:custGeom>
                  <a:rect b="b" l="l" r="r" t="t"/>
                  <a:pathLst>
                    <a:path extrusionOk="0" h="365" w="365">
                      <a:moveTo>
                        <a:pt x="182" y="0"/>
                      </a:moveTo>
                      <a:cubicBezTo>
                        <a:pt x="91" y="0"/>
                        <a:pt x="0" y="61"/>
                        <a:pt x="0" y="182"/>
                      </a:cubicBezTo>
                      <a:cubicBezTo>
                        <a:pt x="0" y="274"/>
                        <a:pt x="91" y="365"/>
                        <a:pt x="182" y="365"/>
                      </a:cubicBezTo>
                      <a:cubicBezTo>
                        <a:pt x="304" y="365"/>
                        <a:pt x="365" y="274"/>
                        <a:pt x="365" y="182"/>
                      </a:cubicBezTo>
                      <a:cubicBezTo>
                        <a:pt x="365" y="61"/>
                        <a:pt x="30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3" name="Google Shape;5223;p32"/>
                <p:cNvSpPr/>
                <p:nvPr/>
              </p:nvSpPr>
              <p:spPr>
                <a:xfrm>
                  <a:off x="1578401" y="4862437"/>
                  <a:ext cx="13562" cy="12535"/>
                </a:xfrm>
                <a:custGeom>
                  <a:rect b="b" l="l" r="r" t="t"/>
                  <a:pathLst>
                    <a:path extrusionOk="0" h="366" w="396">
                      <a:moveTo>
                        <a:pt x="213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305"/>
                        <a:pt x="91" y="366"/>
                        <a:pt x="213" y="366"/>
                      </a:cubicBezTo>
                      <a:cubicBezTo>
                        <a:pt x="304" y="366"/>
                        <a:pt x="395" y="305"/>
                        <a:pt x="395" y="183"/>
                      </a:cubicBezTo>
                      <a:cubicBezTo>
                        <a:pt x="395" y="92"/>
                        <a:pt x="304" y="1"/>
                        <a:pt x="21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4" name="Google Shape;5224;p32"/>
                <p:cNvSpPr/>
                <p:nvPr/>
              </p:nvSpPr>
              <p:spPr>
                <a:xfrm>
                  <a:off x="2117628" y="5031072"/>
                  <a:ext cx="13562" cy="12535"/>
                </a:xfrm>
                <a:custGeom>
                  <a:rect b="b" l="l" r="r" t="t"/>
                  <a:pathLst>
                    <a:path extrusionOk="0" h="366" w="396">
                      <a:moveTo>
                        <a:pt x="213" y="1"/>
                      </a:moveTo>
                      <a:cubicBezTo>
                        <a:pt x="91" y="1"/>
                        <a:pt x="0" y="62"/>
                        <a:pt x="0" y="183"/>
                      </a:cubicBezTo>
                      <a:cubicBezTo>
                        <a:pt x="0" y="274"/>
                        <a:pt x="91" y="366"/>
                        <a:pt x="213" y="366"/>
                      </a:cubicBezTo>
                      <a:cubicBezTo>
                        <a:pt x="304" y="366"/>
                        <a:pt x="395" y="274"/>
                        <a:pt x="395" y="183"/>
                      </a:cubicBezTo>
                      <a:cubicBezTo>
                        <a:pt x="395" y="62"/>
                        <a:pt x="304" y="1"/>
                        <a:pt x="21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5" name="Google Shape;5225;p32"/>
                <p:cNvSpPr/>
                <p:nvPr/>
              </p:nvSpPr>
              <p:spPr>
                <a:xfrm>
                  <a:off x="2418458" y="5072717"/>
                  <a:ext cx="22946" cy="22946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6" name="Google Shape;5226;p32"/>
                <p:cNvSpPr/>
                <p:nvPr/>
              </p:nvSpPr>
              <p:spPr>
                <a:xfrm>
                  <a:off x="3427150" y="5120595"/>
                  <a:ext cx="22946" cy="22946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8"/>
                        <a:pt x="153" y="670"/>
                        <a:pt x="335" y="670"/>
                      </a:cubicBezTo>
                      <a:cubicBezTo>
                        <a:pt x="518" y="670"/>
                        <a:pt x="670" y="518"/>
                        <a:pt x="670" y="335"/>
                      </a:cubicBezTo>
                      <a:cubicBezTo>
                        <a:pt x="670" y="153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7" name="Google Shape;5227;p32"/>
                <p:cNvSpPr/>
                <p:nvPr/>
              </p:nvSpPr>
              <p:spPr>
                <a:xfrm>
                  <a:off x="8152175" y="4661542"/>
                  <a:ext cx="12500" cy="12535"/>
                </a:xfrm>
                <a:custGeom>
                  <a:rect b="b" l="l" r="r" t="t"/>
                  <a:pathLst>
                    <a:path extrusionOk="0" h="366" w="365">
                      <a:moveTo>
                        <a:pt x="182" y="0"/>
                      </a:moveTo>
                      <a:cubicBezTo>
                        <a:pt x="91" y="0"/>
                        <a:pt x="0" y="92"/>
                        <a:pt x="0" y="183"/>
                      </a:cubicBezTo>
                      <a:cubicBezTo>
                        <a:pt x="0" y="304"/>
                        <a:pt x="91" y="365"/>
                        <a:pt x="182" y="365"/>
                      </a:cubicBezTo>
                      <a:cubicBezTo>
                        <a:pt x="304" y="365"/>
                        <a:pt x="365" y="304"/>
                        <a:pt x="365" y="183"/>
                      </a:cubicBezTo>
                      <a:cubicBezTo>
                        <a:pt x="365" y="92"/>
                        <a:pt x="30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8" name="Google Shape;5228;p32"/>
                <p:cNvSpPr/>
                <p:nvPr/>
              </p:nvSpPr>
              <p:spPr>
                <a:xfrm>
                  <a:off x="9119221" y="4245161"/>
                  <a:ext cx="12535" cy="12500"/>
                </a:xfrm>
                <a:custGeom>
                  <a:rect b="b" l="l" r="r" t="t"/>
                  <a:pathLst>
                    <a:path extrusionOk="0" h="365" w="366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5" y="274"/>
                        <a:pt x="365" y="183"/>
                      </a:cubicBezTo>
                      <a:cubicBezTo>
                        <a:pt x="365" y="6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9" name="Google Shape;5229;p32"/>
                <p:cNvSpPr/>
                <p:nvPr/>
              </p:nvSpPr>
              <p:spPr>
                <a:xfrm>
                  <a:off x="8573761" y="4660514"/>
                  <a:ext cx="12535" cy="12500"/>
                </a:xfrm>
                <a:custGeom>
                  <a:rect b="b" l="l" r="r" t="t"/>
                  <a:pathLst>
                    <a:path extrusionOk="0" h="365" w="366">
                      <a:moveTo>
                        <a:pt x="183" y="0"/>
                      </a:moveTo>
                      <a:cubicBezTo>
                        <a:pt x="61" y="0"/>
                        <a:pt x="0" y="61"/>
                        <a:pt x="0" y="182"/>
                      </a:cubicBezTo>
                      <a:cubicBezTo>
                        <a:pt x="0" y="274"/>
                        <a:pt x="61" y="365"/>
                        <a:pt x="183" y="365"/>
                      </a:cubicBezTo>
                      <a:cubicBezTo>
                        <a:pt x="274" y="365"/>
                        <a:pt x="365" y="274"/>
                        <a:pt x="365" y="182"/>
                      </a:cubicBezTo>
                      <a:cubicBezTo>
                        <a:pt x="365" y="6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0" name="Google Shape;5230;p32"/>
                <p:cNvSpPr/>
                <p:nvPr/>
              </p:nvSpPr>
              <p:spPr>
                <a:xfrm>
                  <a:off x="9238951" y="3549765"/>
                  <a:ext cx="46851" cy="45857"/>
                </a:xfrm>
                <a:custGeom>
                  <a:rect b="b" l="l" r="r" t="t"/>
                  <a:pathLst>
                    <a:path extrusionOk="0" h="1339" w="1368">
                      <a:moveTo>
                        <a:pt x="699" y="1"/>
                      </a:moveTo>
                      <a:cubicBezTo>
                        <a:pt x="304" y="1"/>
                        <a:pt x="0" y="305"/>
                        <a:pt x="0" y="670"/>
                      </a:cubicBezTo>
                      <a:cubicBezTo>
                        <a:pt x="0" y="1065"/>
                        <a:pt x="304" y="1338"/>
                        <a:pt x="699" y="1338"/>
                      </a:cubicBezTo>
                      <a:cubicBezTo>
                        <a:pt x="1064" y="1338"/>
                        <a:pt x="1368" y="1065"/>
                        <a:pt x="1368" y="670"/>
                      </a:cubicBezTo>
                      <a:cubicBezTo>
                        <a:pt x="1368" y="305"/>
                        <a:pt x="1064" y="1"/>
                        <a:pt x="69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1" name="Google Shape;5231;p32"/>
                <p:cNvSpPr/>
                <p:nvPr/>
              </p:nvSpPr>
              <p:spPr>
                <a:xfrm>
                  <a:off x="9087988" y="4949906"/>
                  <a:ext cx="22946" cy="22912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4"/>
                      </a:cubicBezTo>
                      <a:cubicBezTo>
                        <a:pt x="670" y="152"/>
                        <a:pt x="51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2" name="Google Shape;5232;p32"/>
                <p:cNvSpPr/>
                <p:nvPr/>
              </p:nvSpPr>
              <p:spPr>
                <a:xfrm>
                  <a:off x="8825686" y="4731270"/>
                  <a:ext cx="22912" cy="22946"/>
                </a:xfrm>
                <a:custGeom>
                  <a:rect b="b" l="l" r="r" t="t"/>
                  <a:pathLst>
                    <a:path extrusionOk="0" h="670" w="669">
                      <a:moveTo>
                        <a:pt x="334" y="1"/>
                      </a:moveTo>
                      <a:cubicBezTo>
                        <a:pt x="152" y="1"/>
                        <a:pt x="0" y="123"/>
                        <a:pt x="0" y="335"/>
                      </a:cubicBezTo>
                      <a:cubicBezTo>
                        <a:pt x="0" y="518"/>
                        <a:pt x="152" y="670"/>
                        <a:pt x="334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2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3" name="Google Shape;5233;p32"/>
                <p:cNvSpPr/>
                <p:nvPr/>
              </p:nvSpPr>
              <p:spPr>
                <a:xfrm>
                  <a:off x="8266664" y="5006106"/>
                  <a:ext cx="13562" cy="12535"/>
                </a:xfrm>
                <a:custGeom>
                  <a:rect b="b" l="l" r="r" t="t"/>
                  <a:pathLst>
                    <a:path extrusionOk="0" h="366" w="396">
                      <a:moveTo>
                        <a:pt x="21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213" y="365"/>
                      </a:cubicBezTo>
                      <a:cubicBezTo>
                        <a:pt x="305" y="365"/>
                        <a:pt x="396" y="274"/>
                        <a:pt x="396" y="183"/>
                      </a:cubicBezTo>
                      <a:cubicBezTo>
                        <a:pt x="396" y="61"/>
                        <a:pt x="305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4" name="Google Shape;5234;p32"/>
                <p:cNvSpPr/>
                <p:nvPr/>
              </p:nvSpPr>
              <p:spPr>
                <a:xfrm>
                  <a:off x="1880259" y="5001928"/>
                  <a:ext cx="22946" cy="22946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8"/>
                        <a:pt x="153" y="669"/>
                        <a:pt x="335" y="669"/>
                      </a:cubicBezTo>
                      <a:cubicBezTo>
                        <a:pt x="518" y="669"/>
                        <a:pt x="670" y="518"/>
                        <a:pt x="670" y="335"/>
                      </a:cubicBezTo>
                      <a:cubicBezTo>
                        <a:pt x="670" y="153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5" name="Google Shape;5235;p32"/>
                <p:cNvSpPr/>
                <p:nvPr/>
              </p:nvSpPr>
              <p:spPr>
                <a:xfrm>
                  <a:off x="3009741" y="4930111"/>
                  <a:ext cx="12535" cy="13562"/>
                </a:xfrm>
                <a:custGeom>
                  <a:rect b="b" l="l" r="r" t="t"/>
                  <a:pathLst>
                    <a:path extrusionOk="0" h="396" w="366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213"/>
                      </a:cubicBezTo>
                      <a:cubicBezTo>
                        <a:pt x="0" y="304"/>
                        <a:pt x="91" y="396"/>
                        <a:pt x="183" y="396"/>
                      </a:cubicBezTo>
                      <a:cubicBezTo>
                        <a:pt x="304" y="396"/>
                        <a:pt x="365" y="304"/>
                        <a:pt x="365" y="21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6" name="Google Shape;5236;p32"/>
                <p:cNvSpPr/>
                <p:nvPr/>
              </p:nvSpPr>
              <p:spPr>
                <a:xfrm>
                  <a:off x="3664519" y="4639692"/>
                  <a:ext cx="12500" cy="13562"/>
                </a:xfrm>
                <a:custGeom>
                  <a:rect b="b" l="l" r="r" t="t"/>
                  <a:pathLst>
                    <a:path extrusionOk="0" h="396" w="365">
                      <a:moveTo>
                        <a:pt x="183" y="0"/>
                      </a:moveTo>
                      <a:cubicBezTo>
                        <a:pt x="91" y="0"/>
                        <a:pt x="0" y="91"/>
                        <a:pt x="0" y="213"/>
                      </a:cubicBezTo>
                      <a:cubicBezTo>
                        <a:pt x="0" y="304"/>
                        <a:pt x="91" y="395"/>
                        <a:pt x="183" y="395"/>
                      </a:cubicBezTo>
                      <a:cubicBezTo>
                        <a:pt x="304" y="395"/>
                        <a:pt x="365" y="304"/>
                        <a:pt x="365" y="213"/>
                      </a:cubicBezTo>
                      <a:cubicBezTo>
                        <a:pt x="365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7" name="Google Shape;5237;p32"/>
                <p:cNvSpPr/>
                <p:nvPr/>
              </p:nvSpPr>
              <p:spPr>
                <a:xfrm>
                  <a:off x="2872340" y="4887438"/>
                  <a:ext cx="12500" cy="13562"/>
                </a:xfrm>
                <a:custGeom>
                  <a:rect b="b" l="l" r="r" t="t"/>
                  <a:pathLst>
                    <a:path extrusionOk="0" h="396" w="365">
                      <a:moveTo>
                        <a:pt x="182" y="0"/>
                      </a:moveTo>
                      <a:cubicBezTo>
                        <a:pt x="91" y="0"/>
                        <a:pt x="0" y="91"/>
                        <a:pt x="0" y="213"/>
                      </a:cubicBezTo>
                      <a:cubicBezTo>
                        <a:pt x="0" y="304"/>
                        <a:pt x="91" y="395"/>
                        <a:pt x="182" y="395"/>
                      </a:cubicBezTo>
                      <a:cubicBezTo>
                        <a:pt x="304" y="395"/>
                        <a:pt x="365" y="304"/>
                        <a:pt x="365" y="213"/>
                      </a:cubicBezTo>
                      <a:cubicBezTo>
                        <a:pt x="365" y="91"/>
                        <a:pt x="30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8" name="Google Shape;5238;p32"/>
                <p:cNvSpPr/>
                <p:nvPr/>
              </p:nvSpPr>
              <p:spPr>
                <a:xfrm>
                  <a:off x="4584715" y="4807265"/>
                  <a:ext cx="45857" cy="45857"/>
                </a:xfrm>
                <a:custGeom>
                  <a:rect b="b" l="l" r="r" t="t"/>
                  <a:pathLst>
                    <a:path extrusionOk="0" h="1339" w="1339">
                      <a:moveTo>
                        <a:pt x="670" y="1"/>
                      </a:moveTo>
                      <a:cubicBezTo>
                        <a:pt x="275" y="1"/>
                        <a:pt x="1" y="274"/>
                        <a:pt x="1" y="670"/>
                      </a:cubicBezTo>
                      <a:cubicBezTo>
                        <a:pt x="1" y="1034"/>
                        <a:pt x="275" y="1338"/>
                        <a:pt x="670" y="1338"/>
                      </a:cubicBezTo>
                      <a:cubicBezTo>
                        <a:pt x="1034" y="1338"/>
                        <a:pt x="1338" y="1034"/>
                        <a:pt x="1338" y="670"/>
                      </a:cubicBezTo>
                      <a:cubicBezTo>
                        <a:pt x="1338" y="274"/>
                        <a:pt x="1034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9" name="Google Shape;5239;p32"/>
                <p:cNvSpPr/>
                <p:nvPr/>
              </p:nvSpPr>
              <p:spPr>
                <a:xfrm>
                  <a:off x="3842504" y="4588663"/>
                  <a:ext cx="45857" cy="45857"/>
                </a:xfrm>
                <a:custGeom>
                  <a:rect b="b" l="l" r="r" t="t"/>
                  <a:pathLst>
                    <a:path extrusionOk="0" h="1339" w="1339">
                      <a:moveTo>
                        <a:pt x="670" y="1"/>
                      </a:moveTo>
                      <a:cubicBezTo>
                        <a:pt x="305" y="1"/>
                        <a:pt x="1" y="305"/>
                        <a:pt x="1" y="669"/>
                      </a:cubicBezTo>
                      <a:cubicBezTo>
                        <a:pt x="1" y="1034"/>
                        <a:pt x="305" y="1338"/>
                        <a:pt x="670" y="1338"/>
                      </a:cubicBezTo>
                      <a:cubicBezTo>
                        <a:pt x="1034" y="1338"/>
                        <a:pt x="1338" y="1034"/>
                        <a:pt x="1338" y="669"/>
                      </a:cubicBezTo>
                      <a:cubicBezTo>
                        <a:pt x="1338" y="305"/>
                        <a:pt x="1034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40" name="Google Shape;5240;p32"/>
                <p:cNvSpPr/>
                <p:nvPr/>
              </p:nvSpPr>
              <p:spPr>
                <a:xfrm>
                  <a:off x="5542447" y="4636541"/>
                  <a:ext cx="22912" cy="22946"/>
                </a:xfrm>
                <a:custGeom>
                  <a:rect b="b" l="l" r="r" t="t"/>
                  <a:pathLst>
                    <a:path extrusionOk="0" h="670" w="669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4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41" name="Google Shape;5241;p32"/>
                <p:cNvSpPr/>
                <p:nvPr/>
              </p:nvSpPr>
              <p:spPr>
                <a:xfrm>
                  <a:off x="4485843" y="4584519"/>
                  <a:ext cx="13562" cy="12500"/>
                </a:xfrm>
                <a:custGeom>
                  <a:rect b="b" l="l" r="r" t="t"/>
                  <a:pathLst>
                    <a:path extrusionOk="0" h="365" w="396">
                      <a:moveTo>
                        <a:pt x="183" y="0"/>
                      </a:moveTo>
                      <a:cubicBezTo>
                        <a:pt x="92" y="0"/>
                        <a:pt x="0" y="91"/>
                        <a:pt x="0" y="183"/>
                      </a:cubicBezTo>
                      <a:cubicBezTo>
                        <a:pt x="0" y="304"/>
                        <a:pt x="92" y="365"/>
                        <a:pt x="183" y="365"/>
                      </a:cubicBezTo>
                      <a:cubicBezTo>
                        <a:pt x="304" y="365"/>
                        <a:pt x="396" y="304"/>
                        <a:pt x="396" y="183"/>
                      </a:cubicBezTo>
                      <a:cubicBezTo>
                        <a:pt x="396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42" name="Google Shape;5242;p32"/>
                <p:cNvSpPr/>
                <p:nvPr/>
              </p:nvSpPr>
              <p:spPr>
                <a:xfrm>
                  <a:off x="4117340" y="4989461"/>
                  <a:ext cx="22912" cy="22912"/>
                </a:xfrm>
                <a:custGeom>
                  <a:rect b="b" l="l" r="r" t="t"/>
                  <a:pathLst>
                    <a:path extrusionOk="0" h="669" w="669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4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43" name="Google Shape;5243;p32"/>
                <p:cNvSpPr/>
                <p:nvPr/>
              </p:nvSpPr>
              <p:spPr>
                <a:xfrm>
                  <a:off x="3389683" y="4617808"/>
                  <a:ext cx="22946" cy="22946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8"/>
                        <a:pt x="153" y="670"/>
                        <a:pt x="335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44" name="Google Shape;5244;p32"/>
            <p:cNvGrpSpPr/>
            <p:nvPr/>
          </p:nvGrpSpPr>
          <p:grpSpPr>
            <a:xfrm flipH="1">
              <a:off x="76476" y="76280"/>
              <a:ext cx="9353198" cy="5143461"/>
              <a:chOff x="276" y="80"/>
              <a:chExt cx="9353198" cy="5143461"/>
            </a:xfrm>
          </p:grpSpPr>
          <p:grpSp>
            <p:nvGrpSpPr>
              <p:cNvPr id="5245" name="Google Shape;5245;p32"/>
              <p:cNvGrpSpPr/>
              <p:nvPr/>
            </p:nvGrpSpPr>
            <p:grpSpPr>
              <a:xfrm>
                <a:off x="276" y="80"/>
                <a:ext cx="9353198" cy="5143461"/>
                <a:chOff x="-26474475" y="-7233075"/>
                <a:chExt cx="6827650" cy="3754625"/>
              </a:xfrm>
            </p:grpSpPr>
            <p:sp>
              <p:nvSpPr>
                <p:cNvPr id="5246" name="Google Shape;5246;p32"/>
                <p:cNvSpPr/>
                <p:nvPr/>
              </p:nvSpPr>
              <p:spPr>
                <a:xfrm>
                  <a:off x="-26135575" y="-7007400"/>
                  <a:ext cx="34225" cy="33450"/>
                </a:xfrm>
                <a:custGeom>
                  <a:rect b="b" l="l" r="r" t="t"/>
                  <a:pathLst>
                    <a:path extrusionOk="0" h="1338" w="1369">
                      <a:moveTo>
                        <a:pt x="670" y="1"/>
                      </a:moveTo>
                      <a:cubicBezTo>
                        <a:pt x="305" y="1"/>
                        <a:pt x="1" y="274"/>
                        <a:pt x="1" y="669"/>
                      </a:cubicBezTo>
                      <a:cubicBezTo>
                        <a:pt x="1" y="1034"/>
                        <a:pt x="305" y="1338"/>
                        <a:pt x="670" y="1338"/>
                      </a:cubicBezTo>
                      <a:cubicBezTo>
                        <a:pt x="1065" y="1338"/>
                        <a:pt x="1369" y="1034"/>
                        <a:pt x="1369" y="669"/>
                      </a:cubicBezTo>
                      <a:cubicBezTo>
                        <a:pt x="1369" y="274"/>
                        <a:pt x="1065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47" name="Google Shape;5247;p32"/>
                <p:cNvSpPr/>
                <p:nvPr/>
              </p:nvSpPr>
              <p:spPr>
                <a:xfrm>
                  <a:off x="-25650750" y="-6904050"/>
                  <a:ext cx="33450" cy="33450"/>
                </a:xfrm>
                <a:custGeom>
                  <a:rect b="b" l="l" r="r" t="t"/>
                  <a:pathLst>
                    <a:path extrusionOk="0" h="1338" w="1338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34"/>
                        <a:pt x="304" y="1338"/>
                        <a:pt x="669" y="1338"/>
                      </a:cubicBezTo>
                      <a:cubicBezTo>
                        <a:pt x="1064" y="1338"/>
                        <a:pt x="1338" y="1034"/>
                        <a:pt x="1338" y="669"/>
                      </a:cubicBezTo>
                      <a:cubicBezTo>
                        <a:pt x="133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48" name="Google Shape;5248;p32"/>
                <p:cNvSpPr/>
                <p:nvPr/>
              </p:nvSpPr>
              <p:spPr>
                <a:xfrm>
                  <a:off x="-26473725" y="-7198125"/>
                  <a:ext cx="33475" cy="33450"/>
                </a:xfrm>
                <a:custGeom>
                  <a:rect b="b" l="l" r="r" t="t"/>
                  <a:pathLst>
                    <a:path extrusionOk="0" h="1338" w="1339">
                      <a:moveTo>
                        <a:pt x="669" y="0"/>
                      </a:moveTo>
                      <a:cubicBezTo>
                        <a:pt x="274" y="0"/>
                        <a:pt x="1" y="304"/>
                        <a:pt x="1" y="669"/>
                      </a:cubicBezTo>
                      <a:cubicBezTo>
                        <a:pt x="1" y="1064"/>
                        <a:pt x="274" y="1338"/>
                        <a:pt x="669" y="1338"/>
                      </a:cubicBezTo>
                      <a:cubicBezTo>
                        <a:pt x="1034" y="1338"/>
                        <a:pt x="1338" y="1064"/>
                        <a:pt x="1338" y="669"/>
                      </a:cubicBezTo>
                      <a:cubicBezTo>
                        <a:pt x="1338" y="304"/>
                        <a:pt x="1034" y="0"/>
                        <a:pt x="6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49" name="Google Shape;5249;p32"/>
                <p:cNvSpPr/>
                <p:nvPr/>
              </p:nvSpPr>
              <p:spPr>
                <a:xfrm>
                  <a:off x="-24429600" y="-6951925"/>
                  <a:ext cx="33450" cy="33450"/>
                </a:xfrm>
                <a:custGeom>
                  <a:rect b="b" l="l" r="r" t="t"/>
                  <a:pathLst>
                    <a:path extrusionOk="0" h="1338" w="1338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38"/>
                        <a:pt x="669" y="1338"/>
                      </a:cubicBezTo>
                      <a:cubicBezTo>
                        <a:pt x="1034" y="1338"/>
                        <a:pt x="1338" y="1064"/>
                        <a:pt x="1338" y="669"/>
                      </a:cubicBezTo>
                      <a:cubicBezTo>
                        <a:pt x="1338" y="304"/>
                        <a:pt x="1034" y="0"/>
                        <a:pt x="6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0" name="Google Shape;5250;p32"/>
                <p:cNvSpPr/>
                <p:nvPr/>
              </p:nvSpPr>
              <p:spPr>
                <a:xfrm>
                  <a:off x="-25947125" y="-7125175"/>
                  <a:ext cx="16750" cy="16725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47"/>
                        <a:pt x="670" y="335"/>
                      </a:cubicBezTo>
                      <a:cubicBezTo>
                        <a:pt x="670" y="152"/>
                        <a:pt x="51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1" name="Google Shape;5251;p32"/>
                <p:cNvSpPr/>
                <p:nvPr/>
              </p:nvSpPr>
              <p:spPr>
                <a:xfrm>
                  <a:off x="-25602125" y="-7167825"/>
                  <a:ext cx="16750" cy="16825"/>
                </a:xfrm>
                <a:custGeom>
                  <a:rect b="b" l="l" r="r" t="t"/>
                  <a:pathLst>
                    <a:path extrusionOk="0" h="673" w="670">
                      <a:moveTo>
                        <a:pt x="381" y="0"/>
                      </a:moveTo>
                      <a:cubicBezTo>
                        <a:pt x="366" y="0"/>
                        <a:pt x="351" y="1"/>
                        <a:pt x="335" y="4"/>
                      </a:cubicBezTo>
                      <a:cubicBezTo>
                        <a:pt x="153" y="4"/>
                        <a:pt x="1" y="126"/>
                        <a:pt x="1" y="338"/>
                      </a:cubicBezTo>
                      <a:cubicBezTo>
                        <a:pt x="1" y="521"/>
                        <a:pt x="153" y="673"/>
                        <a:pt x="335" y="673"/>
                      </a:cubicBezTo>
                      <a:cubicBezTo>
                        <a:pt x="517" y="673"/>
                        <a:pt x="669" y="521"/>
                        <a:pt x="669" y="338"/>
                      </a:cubicBezTo>
                      <a:cubicBezTo>
                        <a:pt x="669" y="144"/>
                        <a:pt x="542" y="0"/>
                        <a:pt x="38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2" name="Google Shape;5252;p32"/>
                <p:cNvSpPr/>
                <p:nvPr/>
              </p:nvSpPr>
              <p:spPr>
                <a:xfrm>
                  <a:off x="-25950150" y="-6654800"/>
                  <a:ext cx="16750" cy="16725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2" y="0"/>
                        <a:pt x="0" y="122"/>
                        <a:pt x="0" y="334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2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3" name="Google Shape;5253;p32"/>
                <p:cNvSpPr/>
                <p:nvPr/>
              </p:nvSpPr>
              <p:spPr>
                <a:xfrm>
                  <a:off x="-25775375" y="-6552975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0"/>
                      </a:moveTo>
                      <a:cubicBezTo>
                        <a:pt x="92" y="0"/>
                        <a:pt x="0" y="91"/>
                        <a:pt x="0" y="213"/>
                      </a:cubicBezTo>
                      <a:cubicBezTo>
                        <a:pt x="0" y="304"/>
                        <a:pt x="92" y="395"/>
                        <a:pt x="183" y="395"/>
                      </a:cubicBezTo>
                      <a:cubicBezTo>
                        <a:pt x="304" y="395"/>
                        <a:pt x="365" y="304"/>
                        <a:pt x="365" y="213"/>
                      </a:cubicBezTo>
                      <a:cubicBezTo>
                        <a:pt x="365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4" name="Google Shape;5254;p32"/>
                <p:cNvSpPr/>
                <p:nvPr/>
              </p:nvSpPr>
              <p:spPr>
                <a:xfrm>
                  <a:off x="-25520050" y="-6707250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305"/>
                        <a:pt x="92" y="366"/>
                        <a:pt x="183" y="366"/>
                      </a:cubicBezTo>
                      <a:cubicBezTo>
                        <a:pt x="304" y="366"/>
                        <a:pt x="365" y="305"/>
                        <a:pt x="365" y="18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5" name="Google Shape;5255;p32"/>
                <p:cNvSpPr/>
                <p:nvPr/>
              </p:nvSpPr>
              <p:spPr>
                <a:xfrm>
                  <a:off x="-25625675" y="-6603900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305"/>
                        <a:pt x="92" y="365"/>
                        <a:pt x="183" y="365"/>
                      </a:cubicBezTo>
                      <a:cubicBezTo>
                        <a:pt x="304" y="365"/>
                        <a:pt x="365" y="305"/>
                        <a:pt x="365" y="18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6" name="Google Shape;5256;p32"/>
                <p:cNvSpPr/>
                <p:nvPr/>
              </p:nvSpPr>
              <p:spPr>
                <a:xfrm>
                  <a:off x="-25683425" y="-6523350"/>
                  <a:ext cx="9125" cy="9150"/>
                </a:xfrm>
                <a:custGeom>
                  <a:rect b="b" l="l" r="r" t="t"/>
                  <a:pathLst>
                    <a:path extrusionOk="0" h="366" w="365">
                      <a:moveTo>
                        <a:pt x="183" y="1"/>
                      </a:moveTo>
                      <a:cubicBezTo>
                        <a:pt x="91" y="1"/>
                        <a:pt x="0" y="61"/>
                        <a:pt x="0" y="183"/>
                      </a:cubicBezTo>
                      <a:cubicBezTo>
                        <a:pt x="0" y="274"/>
                        <a:pt x="91" y="365"/>
                        <a:pt x="183" y="365"/>
                      </a:cubicBezTo>
                      <a:cubicBezTo>
                        <a:pt x="304" y="365"/>
                        <a:pt x="365" y="274"/>
                        <a:pt x="365" y="183"/>
                      </a:cubicBezTo>
                      <a:cubicBezTo>
                        <a:pt x="365" y="61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7" name="Google Shape;5257;p32"/>
                <p:cNvSpPr/>
                <p:nvPr/>
              </p:nvSpPr>
              <p:spPr>
                <a:xfrm>
                  <a:off x="-25678100" y="-6653300"/>
                  <a:ext cx="9900" cy="9150"/>
                </a:xfrm>
                <a:custGeom>
                  <a:rect b="b" l="l" r="r" t="t"/>
                  <a:pathLst>
                    <a:path extrusionOk="0" h="366" w="396">
                      <a:moveTo>
                        <a:pt x="182" y="1"/>
                      </a:moveTo>
                      <a:cubicBezTo>
                        <a:pt x="91" y="1"/>
                        <a:pt x="0" y="62"/>
                        <a:pt x="0" y="183"/>
                      </a:cubicBezTo>
                      <a:cubicBezTo>
                        <a:pt x="0" y="274"/>
                        <a:pt x="91" y="366"/>
                        <a:pt x="182" y="366"/>
                      </a:cubicBezTo>
                      <a:cubicBezTo>
                        <a:pt x="304" y="366"/>
                        <a:pt x="395" y="274"/>
                        <a:pt x="395" y="183"/>
                      </a:cubicBezTo>
                      <a:cubicBezTo>
                        <a:pt x="395" y="62"/>
                        <a:pt x="304" y="1"/>
                        <a:pt x="18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8" name="Google Shape;5258;p32"/>
                <p:cNvSpPr/>
                <p:nvPr/>
              </p:nvSpPr>
              <p:spPr>
                <a:xfrm>
                  <a:off x="-26167475" y="-6357700"/>
                  <a:ext cx="16725" cy="16750"/>
                </a:xfrm>
                <a:custGeom>
                  <a:rect b="b" l="l" r="r" t="t"/>
                  <a:pathLst>
                    <a:path extrusionOk="0" h="670" w="669">
                      <a:moveTo>
                        <a:pt x="335" y="1"/>
                      </a:moveTo>
                      <a:cubicBezTo>
                        <a:pt x="122" y="1"/>
                        <a:pt x="0" y="153"/>
                        <a:pt x="0" y="335"/>
                      </a:cubicBezTo>
                      <a:cubicBezTo>
                        <a:pt x="0" y="517"/>
                        <a:pt x="12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9" name="Google Shape;5259;p32"/>
                <p:cNvSpPr/>
                <p:nvPr/>
              </p:nvSpPr>
              <p:spPr>
                <a:xfrm>
                  <a:off x="-24824750" y="-7192800"/>
                  <a:ext cx="16750" cy="16725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4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48" y="669"/>
                        <a:pt x="669" y="517"/>
                        <a:pt x="669" y="334"/>
                      </a:cubicBezTo>
                      <a:cubicBezTo>
                        <a:pt x="669" y="152"/>
                        <a:pt x="54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0" name="Google Shape;5260;p32"/>
                <p:cNvSpPr/>
                <p:nvPr/>
              </p:nvSpPr>
              <p:spPr>
                <a:xfrm>
                  <a:off x="-26144675" y="-5764225"/>
                  <a:ext cx="33450" cy="33475"/>
                </a:xfrm>
                <a:custGeom>
                  <a:rect b="b" l="l" r="r" t="t"/>
                  <a:pathLst>
                    <a:path extrusionOk="0" h="1339" w="1338">
                      <a:moveTo>
                        <a:pt x="669" y="1"/>
                      </a:moveTo>
                      <a:cubicBezTo>
                        <a:pt x="304" y="1"/>
                        <a:pt x="0" y="305"/>
                        <a:pt x="0" y="669"/>
                      </a:cubicBezTo>
                      <a:cubicBezTo>
                        <a:pt x="0" y="1034"/>
                        <a:pt x="304" y="1338"/>
                        <a:pt x="669" y="1338"/>
                      </a:cubicBezTo>
                      <a:cubicBezTo>
                        <a:pt x="1064" y="1338"/>
                        <a:pt x="1337" y="1034"/>
                        <a:pt x="1337" y="669"/>
                      </a:cubicBezTo>
                      <a:cubicBezTo>
                        <a:pt x="1337" y="305"/>
                        <a:pt x="106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1" name="Google Shape;5261;p32"/>
                <p:cNvSpPr/>
                <p:nvPr/>
              </p:nvSpPr>
              <p:spPr>
                <a:xfrm>
                  <a:off x="-26271600" y="-4885025"/>
                  <a:ext cx="33475" cy="34225"/>
                </a:xfrm>
                <a:custGeom>
                  <a:rect b="b" l="l" r="r" t="t"/>
                  <a:pathLst>
                    <a:path extrusionOk="0" h="1369" w="1339">
                      <a:moveTo>
                        <a:pt x="670" y="0"/>
                      </a:moveTo>
                      <a:cubicBezTo>
                        <a:pt x="305" y="0"/>
                        <a:pt x="1" y="304"/>
                        <a:pt x="1" y="699"/>
                      </a:cubicBezTo>
                      <a:cubicBezTo>
                        <a:pt x="1" y="1064"/>
                        <a:pt x="305" y="1368"/>
                        <a:pt x="670" y="1368"/>
                      </a:cubicBezTo>
                      <a:cubicBezTo>
                        <a:pt x="1034" y="1368"/>
                        <a:pt x="1338" y="1064"/>
                        <a:pt x="1338" y="699"/>
                      </a:cubicBezTo>
                      <a:cubicBezTo>
                        <a:pt x="1338" y="304"/>
                        <a:pt x="1034" y="0"/>
                        <a:pt x="67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2" name="Google Shape;5262;p32"/>
                <p:cNvSpPr/>
                <p:nvPr/>
              </p:nvSpPr>
              <p:spPr>
                <a:xfrm>
                  <a:off x="-24931150" y="-6175325"/>
                  <a:ext cx="34225" cy="34225"/>
                </a:xfrm>
                <a:custGeom>
                  <a:rect b="b" l="l" r="r" t="t"/>
                  <a:pathLst>
                    <a:path extrusionOk="0" h="1369" w="1369">
                      <a:moveTo>
                        <a:pt x="670" y="1"/>
                      </a:moveTo>
                      <a:cubicBezTo>
                        <a:pt x="305" y="1"/>
                        <a:pt x="1" y="305"/>
                        <a:pt x="1" y="669"/>
                      </a:cubicBezTo>
                      <a:cubicBezTo>
                        <a:pt x="1" y="1065"/>
                        <a:pt x="305" y="1368"/>
                        <a:pt x="670" y="1368"/>
                      </a:cubicBezTo>
                      <a:cubicBezTo>
                        <a:pt x="1065" y="1368"/>
                        <a:pt x="1369" y="1065"/>
                        <a:pt x="1369" y="669"/>
                      </a:cubicBezTo>
                      <a:cubicBezTo>
                        <a:pt x="1369" y="305"/>
                        <a:pt x="1065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3" name="Google Shape;5263;p32"/>
                <p:cNvSpPr/>
                <p:nvPr/>
              </p:nvSpPr>
              <p:spPr>
                <a:xfrm>
                  <a:off x="-23811825" y="-6630500"/>
                  <a:ext cx="33475" cy="33475"/>
                </a:xfrm>
                <a:custGeom>
                  <a:rect b="b" l="l" r="r" t="t"/>
                  <a:pathLst>
                    <a:path extrusionOk="0" h="1339" w="1339">
                      <a:moveTo>
                        <a:pt x="670" y="1"/>
                      </a:moveTo>
                      <a:cubicBezTo>
                        <a:pt x="274" y="1"/>
                        <a:pt x="1" y="305"/>
                        <a:pt x="1" y="669"/>
                      </a:cubicBezTo>
                      <a:cubicBezTo>
                        <a:pt x="1" y="1034"/>
                        <a:pt x="274" y="1338"/>
                        <a:pt x="670" y="1338"/>
                      </a:cubicBezTo>
                      <a:cubicBezTo>
                        <a:pt x="1034" y="1338"/>
                        <a:pt x="1338" y="1034"/>
                        <a:pt x="1338" y="669"/>
                      </a:cubicBezTo>
                      <a:cubicBezTo>
                        <a:pt x="1338" y="274"/>
                        <a:pt x="1034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4" name="Google Shape;5264;p32"/>
                <p:cNvSpPr/>
                <p:nvPr/>
              </p:nvSpPr>
              <p:spPr>
                <a:xfrm>
                  <a:off x="-25250300" y="-6594775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69" y="517"/>
                        <a:pt x="669" y="335"/>
                      </a:cubicBezTo>
                      <a:cubicBezTo>
                        <a:pt x="669" y="152"/>
                        <a:pt x="51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5" name="Google Shape;5265;p32"/>
                <p:cNvSpPr/>
                <p:nvPr/>
              </p:nvSpPr>
              <p:spPr>
                <a:xfrm>
                  <a:off x="-26474475" y="-5838700"/>
                  <a:ext cx="16725" cy="16750"/>
                </a:xfrm>
                <a:custGeom>
                  <a:rect b="b" l="l" r="r" t="t"/>
                  <a:pathLst>
                    <a:path extrusionOk="0" h="670" w="669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5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6" name="Google Shape;5266;p32"/>
                <p:cNvSpPr/>
                <p:nvPr/>
              </p:nvSpPr>
              <p:spPr>
                <a:xfrm>
                  <a:off x="-25328550" y="-6122125"/>
                  <a:ext cx="16725" cy="16750"/>
                </a:xfrm>
                <a:custGeom>
                  <a:rect b="b" l="l" r="r" t="t"/>
                  <a:pathLst>
                    <a:path extrusionOk="0" h="670" w="669">
                      <a:moveTo>
                        <a:pt x="334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4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7" name="Google Shape;5267;p32"/>
                <p:cNvSpPr/>
                <p:nvPr/>
              </p:nvSpPr>
              <p:spPr>
                <a:xfrm>
                  <a:off x="-25074000" y="-5563600"/>
                  <a:ext cx="16750" cy="16725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8" name="Google Shape;5268;p32"/>
                <p:cNvSpPr/>
                <p:nvPr/>
              </p:nvSpPr>
              <p:spPr>
                <a:xfrm>
                  <a:off x="-25676600" y="-5609200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5"/>
                      </a:cubicBezTo>
                      <a:cubicBezTo>
                        <a:pt x="670" y="152"/>
                        <a:pt x="51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9" name="Google Shape;5269;p32"/>
                <p:cNvSpPr/>
                <p:nvPr/>
              </p:nvSpPr>
              <p:spPr>
                <a:xfrm>
                  <a:off x="-26436475" y="-6566675"/>
                  <a:ext cx="16725" cy="16750"/>
                </a:xfrm>
                <a:custGeom>
                  <a:rect b="b" l="l" r="r" t="t"/>
                  <a:pathLst>
                    <a:path extrusionOk="0" h="670" w="669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4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2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0" name="Google Shape;5270;p32"/>
                <p:cNvSpPr/>
                <p:nvPr/>
              </p:nvSpPr>
              <p:spPr>
                <a:xfrm>
                  <a:off x="-25570200" y="-5322725"/>
                  <a:ext cx="16725" cy="16750"/>
                </a:xfrm>
                <a:custGeom>
                  <a:rect b="b" l="l" r="r" t="t"/>
                  <a:pathLst>
                    <a:path extrusionOk="0" h="670" w="669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1" name="Google Shape;5271;p32"/>
                <p:cNvSpPr/>
                <p:nvPr/>
              </p:nvSpPr>
              <p:spPr>
                <a:xfrm>
                  <a:off x="-25501825" y="-550662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66"/>
                        <a:pt x="183" y="366"/>
                      </a:cubicBezTo>
                      <a:cubicBezTo>
                        <a:pt x="305" y="366"/>
                        <a:pt x="366" y="305"/>
                        <a:pt x="366" y="183"/>
                      </a:cubicBezTo>
                      <a:cubicBezTo>
                        <a:pt x="366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2" name="Google Shape;5272;p32"/>
                <p:cNvSpPr/>
                <p:nvPr/>
              </p:nvSpPr>
              <p:spPr>
                <a:xfrm>
                  <a:off x="-25246500" y="-566087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6" y="274"/>
                        <a:pt x="366" y="183"/>
                      </a:cubicBezTo>
                      <a:cubicBezTo>
                        <a:pt x="366" y="6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3" name="Google Shape;5273;p32"/>
                <p:cNvSpPr/>
                <p:nvPr/>
              </p:nvSpPr>
              <p:spPr>
                <a:xfrm>
                  <a:off x="-24762450" y="-602182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62" y="1"/>
                        <a:pt x="1" y="92"/>
                        <a:pt x="1" y="183"/>
                      </a:cubicBezTo>
                      <a:cubicBezTo>
                        <a:pt x="1" y="274"/>
                        <a:pt x="62" y="365"/>
                        <a:pt x="183" y="365"/>
                      </a:cubicBezTo>
                      <a:cubicBezTo>
                        <a:pt x="274" y="365"/>
                        <a:pt x="366" y="274"/>
                        <a:pt x="366" y="183"/>
                      </a:cubicBezTo>
                      <a:cubicBezTo>
                        <a:pt x="366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4" name="Google Shape;5274;p32"/>
                <p:cNvSpPr/>
                <p:nvPr/>
              </p:nvSpPr>
              <p:spPr>
                <a:xfrm>
                  <a:off x="-25352125" y="-555752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6" y="274"/>
                        <a:pt x="366" y="183"/>
                      </a:cubicBezTo>
                      <a:cubicBezTo>
                        <a:pt x="366" y="9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5" name="Google Shape;5275;p32"/>
                <p:cNvSpPr/>
                <p:nvPr/>
              </p:nvSpPr>
              <p:spPr>
                <a:xfrm>
                  <a:off x="-25273100" y="-5359950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13"/>
                      </a:cubicBezTo>
                      <a:cubicBezTo>
                        <a:pt x="1" y="304"/>
                        <a:pt x="92" y="395"/>
                        <a:pt x="183" y="395"/>
                      </a:cubicBezTo>
                      <a:cubicBezTo>
                        <a:pt x="305" y="395"/>
                        <a:pt x="366" y="304"/>
                        <a:pt x="366" y="213"/>
                      </a:cubicBezTo>
                      <a:cubicBezTo>
                        <a:pt x="366" y="9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6" name="Google Shape;5276;p32"/>
                <p:cNvSpPr/>
                <p:nvPr/>
              </p:nvSpPr>
              <p:spPr>
                <a:xfrm>
                  <a:off x="-24965325" y="-5360725"/>
                  <a:ext cx="9125" cy="9150"/>
                </a:xfrm>
                <a:custGeom>
                  <a:rect b="b" l="l" r="r" t="t"/>
                  <a:pathLst>
                    <a:path extrusionOk="0" h="366" w="365">
                      <a:moveTo>
                        <a:pt x="183" y="1"/>
                      </a:moveTo>
                      <a:cubicBezTo>
                        <a:pt x="61" y="1"/>
                        <a:pt x="0" y="92"/>
                        <a:pt x="0" y="183"/>
                      </a:cubicBezTo>
                      <a:cubicBezTo>
                        <a:pt x="0" y="305"/>
                        <a:pt x="61" y="365"/>
                        <a:pt x="183" y="365"/>
                      </a:cubicBezTo>
                      <a:cubicBezTo>
                        <a:pt x="274" y="365"/>
                        <a:pt x="365" y="305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7" name="Google Shape;5277;p32"/>
                <p:cNvSpPr/>
                <p:nvPr/>
              </p:nvSpPr>
              <p:spPr>
                <a:xfrm>
                  <a:off x="-24316375" y="-5587175"/>
                  <a:ext cx="9900" cy="9925"/>
                </a:xfrm>
                <a:custGeom>
                  <a:rect b="b" l="l" r="r" t="t"/>
                  <a:pathLst>
                    <a:path extrusionOk="0" h="397" w="396">
                      <a:moveTo>
                        <a:pt x="182" y="1"/>
                      </a:moveTo>
                      <a:cubicBezTo>
                        <a:pt x="91" y="1"/>
                        <a:pt x="0" y="92"/>
                        <a:pt x="0" y="214"/>
                      </a:cubicBezTo>
                      <a:cubicBezTo>
                        <a:pt x="0" y="305"/>
                        <a:pt x="91" y="396"/>
                        <a:pt x="182" y="396"/>
                      </a:cubicBezTo>
                      <a:cubicBezTo>
                        <a:pt x="304" y="396"/>
                        <a:pt x="395" y="305"/>
                        <a:pt x="395" y="214"/>
                      </a:cubicBezTo>
                      <a:cubicBezTo>
                        <a:pt x="395" y="92"/>
                        <a:pt x="304" y="1"/>
                        <a:pt x="18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8" name="Google Shape;5278;p32"/>
                <p:cNvSpPr/>
                <p:nvPr/>
              </p:nvSpPr>
              <p:spPr>
                <a:xfrm>
                  <a:off x="-25409875" y="-5477750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96"/>
                        <a:pt x="183" y="396"/>
                      </a:cubicBezTo>
                      <a:cubicBezTo>
                        <a:pt x="274" y="396"/>
                        <a:pt x="365" y="305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9" name="Google Shape;5279;p32"/>
                <p:cNvSpPr/>
                <p:nvPr/>
              </p:nvSpPr>
              <p:spPr>
                <a:xfrm>
                  <a:off x="-24947850" y="-5111475"/>
                  <a:ext cx="9125" cy="9150"/>
                </a:xfrm>
                <a:custGeom>
                  <a:rect b="b" l="l" r="r" t="t"/>
                  <a:pathLst>
                    <a:path extrusionOk="0" h="366" w="365">
                      <a:moveTo>
                        <a:pt x="183" y="0"/>
                      </a:moveTo>
                      <a:cubicBezTo>
                        <a:pt x="61" y="0"/>
                        <a:pt x="0" y="92"/>
                        <a:pt x="0" y="183"/>
                      </a:cubicBezTo>
                      <a:cubicBezTo>
                        <a:pt x="0" y="304"/>
                        <a:pt x="61" y="365"/>
                        <a:pt x="183" y="365"/>
                      </a:cubicBezTo>
                      <a:cubicBezTo>
                        <a:pt x="274" y="365"/>
                        <a:pt x="365" y="304"/>
                        <a:pt x="365" y="183"/>
                      </a:cubicBezTo>
                      <a:cubicBezTo>
                        <a:pt x="365" y="92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0" name="Google Shape;5280;p32"/>
                <p:cNvSpPr/>
                <p:nvPr/>
              </p:nvSpPr>
              <p:spPr>
                <a:xfrm>
                  <a:off x="-25404550" y="-5607675"/>
                  <a:ext cx="9900" cy="9325"/>
                </a:xfrm>
                <a:custGeom>
                  <a:rect b="b" l="l" r="r" t="t"/>
                  <a:pathLst>
                    <a:path extrusionOk="0" h="373" w="396">
                      <a:moveTo>
                        <a:pt x="244" y="0"/>
                      </a:moveTo>
                      <a:cubicBezTo>
                        <a:pt x="122" y="0"/>
                        <a:pt x="31" y="61"/>
                        <a:pt x="0" y="152"/>
                      </a:cubicBezTo>
                      <a:cubicBezTo>
                        <a:pt x="0" y="243"/>
                        <a:pt x="61" y="365"/>
                        <a:pt x="152" y="365"/>
                      </a:cubicBezTo>
                      <a:cubicBezTo>
                        <a:pt x="169" y="370"/>
                        <a:pt x="186" y="373"/>
                        <a:pt x="203" y="373"/>
                      </a:cubicBezTo>
                      <a:cubicBezTo>
                        <a:pt x="283" y="373"/>
                        <a:pt x="365" y="318"/>
                        <a:pt x="365" y="243"/>
                      </a:cubicBezTo>
                      <a:cubicBezTo>
                        <a:pt x="396" y="122"/>
                        <a:pt x="335" y="31"/>
                        <a:pt x="24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1" name="Google Shape;5281;p32"/>
                <p:cNvSpPr/>
                <p:nvPr/>
              </p:nvSpPr>
              <p:spPr>
                <a:xfrm>
                  <a:off x="-25526900" y="-4930625"/>
                  <a:ext cx="9900" cy="9150"/>
                </a:xfrm>
                <a:custGeom>
                  <a:rect b="b" l="l" r="r" t="t"/>
                  <a:pathLst>
                    <a:path extrusionOk="0" h="366" w="396">
                      <a:moveTo>
                        <a:pt x="214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274"/>
                        <a:pt x="92" y="365"/>
                        <a:pt x="214" y="365"/>
                      </a:cubicBezTo>
                      <a:cubicBezTo>
                        <a:pt x="305" y="365"/>
                        <a:pt x="396" y="274"/>
                        <a:pt x="396" y="183"/>
                      </a:cubicBezTo>
                      <a:cubicBezTo>
                        <a:pt x="396" y="92"/>
                        <a:pt x="305" y="1"/>
                        <a:pt x="21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2" name="Google Shape;5282;p32"/>
                <p:cNvSpPr/>
                <p:nvPr/>
              </p:nvSpPr>
              <p:spPr>
                <a:xfrm>
                  <a:off x="-25688000" y="-6004350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96"/>
                        <a:pt x="183" y="396"/>
                      </a:cubicBezTo>
                      <a:cubicBezTo>
                        <a:pt x="274" y="396"/>
                        <a:pt x="366" y="305"/>
                        <a:pt x="366" y="183"/>
                      </a:cubicBezTo>
                      <a:cubicBezTo>
                        <a:pt x="366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3" name="Google Shape;5283;p32"/>
                <p:cNvSpPr/>
                <p:nvPr/>
              </p:nvSpPr>
              <p:spPr>
                <a:xfrm>
                  <a:off x="-25390125" y="-5893400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213"/>
                      </a:cubicBezTo>
                      <a:cubicBezTo>
                        <a:pt x="1" y="304"/>
                        <a:pt x="92" y="396"/>
                        <a:pt x="183" y="396"/>
                      </a:cubicBezTo>
                      <a:cubicBezTo>
                        <a:pt x="305" y="396"/>
                        <a:pt x="366" y="304"/>
                        <a:pt x="366" y="213"/>
                      </a:cubicBezTo>
                      <a:cubicBezTo>
                        <a:pt x="366" y="92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4" name="Google Shape;5284;p32"/>
                <p:cNvSpPr/>
                <p:nvPr/>
              </p:nvSpPr>
              <p:spPr>
                <a:xfrm>
                  <a:off x="-26015500" y="-5917725"/>
                  <a:ext cx="9900" cy="9900"/>
                </a:xfrm>
                <a:custGeom>
                  <a:rect b="b" l="l" r="r" t="t"/>
                  <a:pathLst>
                    <a:path extrusionOk="0" h="396" w="396">
                      <a:moveTo>
                        <a:pt x="183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305"/>
                        <a:pt x="92" y="396"/>
                        <a:pt x="183" y="396"/>
                      </a:cubicBezTo>
                      <a:cubicBezTo>
                        <a:pt x="304" y="396"/>
                        <a:pt x="395" y="305"/>
                        <a:pt x="395" y="183"/>
                      </a:cubicBezTo>
                      <a:cubicBezTo>
                        <a:pt x="39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5" name="Google Shape;5285;p32"/>
                <p:cNvSpPr/>
                <p:nvPr/>
              </p:nvSpPr>
              <p:spPr>
                <a:xfrm>
                  <a:off x="-26460800" y="-4965575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0"/>
                      </a:moveTo>
                      <a:cubicBezTo>
                        <a:pt x="92" y="0"/>
                        <a:pt x="0" y="92"/>
                        <a:pt x="0" y="213"/>
                      </a:cubicBezTo>
                      <a:cubicBezTo>
                        <a:pt x="0" y="304"/>
                        <a:pt x="92" y="396"/>
                        <a:pt x="183" y="396"/>
                      </a:cubicBezTo>
                      <a:cubicBezTo>
                        <a:pt x="304" y="396"/>
                        <a:pt x="365" y="304"/>
                        <a:pt x="365" y="21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6" name="Google Shape;5286;p32"/>
                <p:cNvSpPr/>
                <p:nvPr/>
              </p:nvSpPr>
              <p:spPr>
                <a:xfrm>
                  <a:off x="-26115050" y="-4994450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0"/>
                      </a:moveTo>
                      <a:cubicBezTo>
                        <a:pt x="92" y="0"/>
                        <a:pt x="0" y="92"/>
                        <a:pt x="0" y="183"/>
                      </a:cubicBezTo>
                      <a:cubicBezTo>
                        <a:pt x="0" y="304"/>
                        <a:pt x="92" y="365"/>
                        <a:pt x="183" y="365"/>
                      </a:cubicBezTo>
                      <a:cubicBezTo>
                        <a:pt x="304" y="365"/>
                        <a:pt x="365" y="304"/>
                        <a:pt x="365" y="18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7" name="Google Shape;5287;p32"/>
                <p:cNvSpPr/>
                <p:nvPr/>
              </p:nvSpPr>
              <p:spPr>
                <a:xfrm>
                  <a:off x="-25893925" y="-5311325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0"/>
                      </a:moveTo>
                      <a:cubicBezTo>
                        <a:pt x="122" y="0"/>
                        <a:pt x="1" y="152"/>
                        <a:pt x="1" y="335"/>
                      </a:cubicBezTo>
                      <a:cubicBezTo>
                        <a:pt x="1" y="517"/>
                        <a:pt x="12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8" name="Google Shape;5288;p32"/>
                <p:cNvSpPr/>
                <p:nvPr/>
              </p:nvSpPr>
              <p:spPr>
                <a:xfrm>
                  <a:off x="-26059575" y="-4629700"/>
                  <a:ext cx="16750" cy="16725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9" name="Google Shape;5289;p32"/>
                <p:cNvSpPr/>
                <p:nvPr/>
              </p:nvSpPr>
              <p:spPr>
                <a:xfrm>
                  <a:off x="-24055750" y="-7007400"/>
                  <a:ext cx="33475" cy="33450"/>
                </a:xfrm>
                <a:custGeom>
                  <a:rect b="b" l="l" r="r" t="t"/>
                  <a:pathLst>
                    <a:path extrusionOk="0" h="1338" w="1339">
                      <a:moveTo>
                        <a:pt x="670" y="1"/>
                      </a:moveTo>
                      <a:cubicBezTo>
                        <a:pt x="305" y="1"/>
                        <a:pt x="1" y="274"/>
                        <a:pt x="1" y="669"/>
                      </a:cubicBezTo>
                      <a:cubicBezTo>
                        <a:pt x="1" y="1034"/>
                        <a:pt x="305" y="1338"/>
                        <a:pt x="670" y="1338"/>
                      </a:cubicBezTo>
                      <a:cubicBezTo>
                        <a:pt x="1034" y="1338"/>
                        <a:pt x="1338" y="1034"/>
                        <a:pt x="1338" y="669"/>
                      </a:cubicBezTo>
                      <a:cubicBezTo>
                        <a:pt x="1338" y="274"/>
                        <a:pt x="1034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0" name="Google Shape;5290;p32"/>
                <p:cNvSpPr/>
                <p:nvPr/>
              </p:nvSpPr>
              <p:spPr>
                <a:xfrm>
                  <a:off x="-23144625" y="-7020325"/>
                  <a:ext cx="33450" cy="33475"/>
                </a:xfrm>
                <a:custGeom>
                  <a:rect b="b" l="l" r="r" t="t"/>
                  <a:pathLst>
                    <a:path extrusionOk="0" h="1339" w="1338">
                      <a:moveTo>
                        <a:pt x="669" y="1"/>
                      </a:moveTo>
                      <a:cubicBezTo>
                        <a:pt x="274" y="1"/>
                        <a:pt x="0" y="305"/>
                        <a:pt x="0" y="670"/>
                      </a:cubicBezTo>
                      <a:cubicBezTo>
                        <a:pt x="0" y="1034"/>
                        <a:pt x="274" y="1338"/>
                        <a:pt x="669" y="1338"/>
                      </a:cubicBezTo>
                      <a:cubicBezTo>
                        <a:pt x="1034" y="1338"/>
                        <a:pt x="1338" y="1034"/>
                        <a:pt x="1338" y="670"/>
                      </a:cubicBezTo>
                      <a:cubicBezTo>
                        <a:pt x="1338" y="305"/>
                        <a:pt x="103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1" name="Google Shape;5291;p32"/>
                <p:cNvSpPr/>
                <p:nvPr/>
              </p:nvSpPr>
              <p:spPr>
                <a:xfrm>
                  <a:off x="-24394650" y="-7198125"/>
                  <a:ext cx="34225" cy="33450"/>
                </a:xfrm>
                <a:custGeom>
                  <a:rect b="b" l="l" r="r" t="t"/>
                  <a:pathLst>
                    <a:path extrusionOk="0" h="1338" w="1369">
                      <a:moveTo>
                        <a:pt x="69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38"/>
                        <a:pt x="699" y="1338"/>
                      </a:cubicBezTo>
                      <a:cubicBezTo>
                        <a:pt x="1064" y="133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69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2" name="Google Shape;5292;p32"/>
                <p:cNvSpPr/>
                <p:nvPr/>
              </p:nvSpPr>
              <p:spPr>
                <a:xfrm>
                  <a:off x="-22349775" y="-6951925"/>
                  <a:ext cx="33450" cy="33450"/>
                </a:xfrm>
                <a:custGeom>
                  <a:rect b="b" l="l" r="r" t="t"/>
                  <a:pathLst>
                    <a:path extrusionOk="0" h="1338" w="1338">
                      <a:moveTo>
                        <a:pt x="669" y="0"/>
                      </a:moveTo>
                      <a:cubicBezTo>
                        <a:pt x="274" y="0"/>
                        <a:pt x="0" y="304"/>
                        <a:pt x="0" y="669"/>
                      </a:cubicBezTo>
                      <a:cubicBezTo>
                        <a:pt x="0" y="1064"/>
                        <a:pt x="274" y="1338"/>
                        <a:pt x="669" y="1338"/>
                      </a:cubicBezTo>
                      <a:cubicBezTo>
                        <a:pt x="1034" y="1338"/>
                        <a:pt x="1338" y="1064"/>
                        <a:pt x="1338" y="669"/>
                      </a:cubicBezTo>
                      <a:cubicBezTo>
                        <a:pt x="1338" y="304"/>
                        <a:pt x="1034" y="0"/>
                        <a:pt x="6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3" name="Google Shape;5293;p32"/>
                <p:cNvSpPr/>
                <p:nvPr/>
              </p:nvSpPr>
              <p:spPr>
                <a:xfrm>
                  <a:off x="-23867300" y="-7124425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2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5"/>
                      </a:cubicBezTo>
                      <a:cubicBezTo>
                        <a:pt x="670" y="122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4" name="Google Shape;5294;p32"/>
                <p:cNvSpPr/>
                <p:nvPr/>
              </p:nvSpPr>
              <p:spPr>
                <a:xfrm>
                  <a:off x="-23522300" y="-7167725"/>
                  <a:ext cx="16750" cy="16725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3" y="0"/>
                        <a:pt x="1" y="12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2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5" name="Google Shape;5295;p32"/>
                <p:cNvSpPr/>
                <p:nvPr/>
              </p:nvSpPr>
              <p:spPr>
                <a:xfrm>
                  <a:off x="-23870325" y="-6654800"/>
                  <a:ext cx="16750" cy="16725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2" y="0"/>
                        <a:pt x="0" y="122"/>
                        <a:pt x="0" y="334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2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6" name="Google Shape;5296;p32"/>
                <p:cNvSpPr/>
                <p:nvPr/>
              </p:nvSpPr>
              <p:spPr>
                <a:xfrm>
                  <a:off x="-24111225" y="-6119850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65"/>
                        <a:pt x="183" y="365"/>
                      </a:cubicBezTo>
                      <a:cubicBezTo>
                        <a:pt x="305" y="365"/>
                        <a:pt x="366" y="305"/>
                        <a:pt x="366" y="183"/>
                      </a:cubicBezTo>
                      <a:cubicBezTo>
                        <a:pt x="366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7" name="Google Shape;5297;p32"/>
                <p:cNvSpPr/>
                <p:nvPr/>
              </p:nvSpPr>
              <p:spPr>
                <a:xfrm>
                  <a:off x="-23440225" y="-6707250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305"/>
                        <a:pt x="92" y="366"/>
                        <a:pt x="183" y="366"/>
                      </a:cubicBezTo>
                      <a:cubicBezTo>
                        <a:pt x="304" y="366"/>
                        <a:pt x="365" y="305"/>
                        <a:pt x="365" y="18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8" name="Google Shape;5298;p32"/>
                <p:cNvSpPr/>
                <p:nvPr/>
              </p:nvSpPr>
              <p:spPr>
                <a:xfrm>
                  <a:off x="-23545850" y="-6603900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305"/>
                        <a:pt x="92" y="365"/>
                        <a:pt x="183" y="365"/>
                      </a:cubicBezTo>
                      <a:cubicBezTo>
                        <a:pt x="304" y="365"/>
                        <a:pt x="365" y="305"/>
                        <a:pt x="365" y="18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9" name="Google Shape;5299;p32"/>
                <p:cNvSpPr/>
                <p:nvPr/>
              </p:nvSpPr>
              <p:spPr>
                <a:xfrm>
                  <a:off x="-23603600" y="-6523350"/>
                  <a:ext cx="9125" cy="9150"/>
                </a:xfrm>
                <a:custGeom>
                  <a:rect b="b" l="l" r="r" t="t"/>
                  <a:pathLst>
                    <a:path extrusionOk="0" h="366" w="365">
                      <a:moveTo>
                        <a:pt x="183" y="1"/>
                      </a:moveTo>
                      <a:cubicBezTo>
                        <a:pt x="61" y="1"/>
                        <a:pt x="0" y="61"/>
                        <a:pt x="0" y="183"/>
                      </a:cubicBezTo>
                      <a:cubicBezTo>
                        <a:pt x="0" y="274"/>
                        <a:pt x="61" y="365"/>
                        <a:pt x="183" y="365"/>
                      </a:cubicBezTo>
                      <a:cubicBezTo>
                        <a:pt x="274" y="365"/>
                        <a:pt x="365" y="274"/>
                        <a:pt x="365" y="183"/>
                      </a:cubicBezTo>
                      <a:cubicBezTo>
                        <a:pt x="365" y="61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0" name="Google Shape;5300;p32"/>
                <p:cNvSpPr/>
                <p:nvPr/>
              </p:nvSpPr>
              <p:spPr>
                <a:xfrm>
                  <a:off x="-24799675" y="-6599350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61" y="1"/>
                        <a:pt x="0" y="62"/>
                        <a:pt x="0" y="183"/>
                      </a:cubicBezTo>
                      <a:cubicBezTo>
                        <a:pt x="0" y="275"/>
                        <a:pt x="61" y="366"/>
                        <a:pt x="183" y="366"/>
                      </a:cubicBezTo>
                      <a:cubicBezTo>
                        <a:pt x="274" y="366"/>
                        <a:pt x="365" y="275"/>
                        <a:pt x="365" y="183"/>
                      </a:cubicBezTo>
                      <a:cubicBezTo>
                        <a:pt x="365" y="6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1" name="Google Shape;5301;p32"/>
                <p:cNvSpPr/>
                <p:nvPr/>
              </p:nvSpPr>
              <p:spPr>
                <a:xfrm>
                  <a:off x="-24088425" y="-6357700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5"/>
                      </a:cubicBezTo>
                      <a:cubicBezTo>
                        <a:pt x="670" y="153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2" name="Google Shape;5302;p32"/>
                <p:cNvSpPr/>
                <p:nvPr/>
              </p:nvSpPr>
              <p:spPr>
                <a:xfrm>
                  <a:off x="-22744925" y="-7192800"/>
                  <a:ext cx="16750" cy="16725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4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3" name="Google Shape;5303;p32"/>
                <p:cNvSpPr/>
                <p:nvPr/>
              </p:nvSpPr>
              <p:spPr>
                <a:xfrm>
                  <a:off x="-24051950" y="-5271800"/>
                  <a:ext cx="34225" cy="33450"/>
                </a:xfrm>
                <a:custGeom>
                  <a:rect b="b" l="l" r="r" t="t"/>
                  <a:pathLst>
                    <a:path extrusionOk="0" h="1338" w="1369">
                      <a:moveTo>
                        <a:pt x="670" y="0"/>
                      </a:moveTo>
                      <a:cubicBezTo>
                        <a:pt x="305" y="0"/>
                        <a:pt x="1" y="304"/>
                        <a:pt x="1" y="669"/>
                      </a:cubicBezTo>
                      <a:cubicBezTo>
                        <a:pt x="1" y="1033"/>
                        <a:pt x="305" y="1337"/>
                        <a:pt x="670" y="1337"/>
                      </a:cubicBezTo>
                      <a:cubicBezTo>
                        <a:pt x="1065" y="1337"/>
                        <a:pt x="1369" y="1064"/>
                        <a:pt x="1369" y="669"/>
                      </a:cubicBezTo>
                      <a:cubicBezTo>
                        <a:pt x="1369" y="304"/>
                        <a:pt x="1065" y="0"/>
                        <a:pt x="67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4" name="Google Shape;5304;p32"/>
                <p:cNvSpPr/>
                <p:nvPr/>
              </p:nvSpPr>
              <p:spPr>
                <a:xfrm>
                  <a:off x="-24448600" y="-5201150"/>
                  <a:ext cx="33450" cy="33475"/>
                </a:xfrm>
                <a:custGeom>
                  <a:rect b="b" l="l" r="r" t="t"/>
                  <a:pathLst>
                    <a:path extrusionOk="0" h="1339" w="1338">
                      <a:moveTo>
                        <a:pt x="669" y="1"/>
                      </a:moveTo>
                      <a:cubicBezTo>
                        <a:pt x="304" y="1"/>
                        <a:pt x="0" y="305"/>
                        <a:pt x="0" y="670"/>
                      </a:cubicBezTo>
                      <a:cubicBezTo>
                        <a:pt x="0" y="1065"/>
                        <a:pt x="304" y="1338"/>
                        <a:pt x="669" y="1338"/>
                      </a:cubicBezTo>
                      <a:cubicBezTo>
                        <a:pt x="1034" y="1338"/>
                        <a:pt x="1338" y="1065"/>
                        <a:pt x="1338" y="670"/>
                      </a:cubicBezTo>
                      <a:cubicBezTo>
                        <a:pt x="1338" y="305"/>
                        <a:pt x="103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5" name="Google Shape;5305;p32"/>
                <p:cNvSpPr/>
                <p:nvPr/>
              </p:nvSpPr>
              <p:spPr>
                <a:xfrm>
                  <a:off x="-25061850" y="-4521800"/>
                  <a:ext cx="34225" cy="33450"/>
                </a:xfrm>
                <a:custGeom>
                  <a:rect b="b" l="l" r="r" t="t"/>
                  <a:pathLst>
                    <a:path extrusionOk="0" h="1338" w="1369">
                      <a:moveTo>
                        <a:pt x="700" y="0"/>
                      </a:moveTo>
                      <a:cubicBezTo>
                        <a:pt x="305" y="0"/>
                        <a:pt x="1" y="274"/>
                        <a:pt x="1" y="669"/>
                      </a:cubicBezTo>
                      <a:cubicBezTo>
                        <a:pt x="1" y="1034"/>
                        <a:pt x="305" y="1338"/>
                        <a:pt x="700" y="1338"/>
                      </a:cubicBezTo>
                      <a:cubicBezTo>
                        <a:pt x="1065" y="1338"/>
                        <a:pt x="1369" y="1034"/>
                        <a:pt x="1369" y="669"/>
                      </a:cubicBezTo>
                      <a:cubicBezTo>
                        <a:pt x="1369" y="274"/>
                        <a:pt x="1065" y="0"/>
                        <a:pt x="70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6" name="Google Shape;5306;p32"/>
                <p:cNvSpPr/>
                <p:nvPr/>
              </p:nvSpPr>
              <p:spPr>
                <a:xfrm>
                  <a:off x="-21732750" y="-6630500"/>
                  <a:ext cx="34225" cy="33475"/>
                </a:xfrm>
                <a:custGeom>
                  <a:rect b="b" l="l" r="r" t="t"/>
                  <a:pathLst>
                    <a:path extrusionOk="0" h="1339" w="1369">
                      <a:moveTo>
                        <a:pt x="669" y="1"/>
                      </a:moveTo>
                      <a:cubicBezTo>
                        <a:pt x="304" y="1"/>
                        <a:pt x="1" y="305"/>
                        <a:pt x="1" y="669"/>
                      </a:cubicBezTo>
                      <a:cubicBezTo>
                        <a:pt x="1" y="1034"/>
                        <a:pt x="304" y="1338"/>
                        <a:pt x="669" y="1338"/>
                      </a:cubicBezTo>
                      <a:cubicBezTo>
                        <a:pt x="1064" y="1338"/>
                        <a:pt x="1368" y="1034"/>
                        <a:pt x="1368" y="669"/>
                      </a:cubicBezTo>
                      <a:cubicBezTo>
                        <a:pt x="1368" y="305"/>
                        <a:pt x="106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7" name="Google Shape;5307;p32"/>
                <p:cNvSpPr/>
                <p:nvPr/>
              </p:nvSpPr>
              <p:spPr>
                <a:xfrm>
                  <a:off x="-22994175" y="-6651775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8" name="Google Shape;5308;p32"/>
                <p:cNvSpPr/>
                <p:nvPr/>
              </p:nvSpPr>
              <p:spPr>
                <a:xfrm>
                  <a:off x="-24394650" y="-5838700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5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9" name="Google Shape;5309;p32"/>
                <p:cNvSpPr/>
                <p:nvPr/>
              </p:nvSpPr>
              <p:spPr>
                <a:xfrm>
                  <a:off x="-23554200" y="-6290075"/>
                  <a:ext cx="16725" cy="16750"/>
                </a:xfrm>
                <a:custGeom>
                  <a:rect b="b" l="l" r="r" t="t"/>
                  <a:pathLst>
                    <a:path extrusionOk="0" h="670" w="669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4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0" name="Google Shape;5310;p32"/>
                <p:cNvSpPr/>
                <p:nvPr/>
              </p:nvSpPr>
              <p:spPr>
                <a:xfrm>
                  <a:off x="-22462250" y="-6043850"/>
                  <a:ext cx="16750" cy="16725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1" name="Google Shape;5311;p32"/>
                <p:cNvSpPr/>
                <p:nvPr/>
              </p:nvSpPr>
              <p:spPr>
                <a:xfrm>
                  <a:off x="-23597525" y="-5609200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2" name="Google Shape;5312;p32"/>
                <p:cNvSpPr/>
                <p:nvPr/>
              </p:nvSpPr>
              <p:spPr>
                <a:xfrm>
                  <a:off x="-24356650" y="-6566675"/>
                  <a:ext cx="16725" cy="16750"/>
                </a:xfrm>
                <a:custGeom>
                  <a:rect b="b" l="l" r="r" t="t"/>
                  <a:pathLst>
                    <a:path extrusionOk="0" h="670" w="669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4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2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3" name="Google Shape;5313;p32"/>
                <p:cNvSpPr/>
                <p:nvPr/>
              </p:nvSpPr>
              <p:spPr>
                <a:xfrm>
                  <a:off x="-23676550" y="-5372875"/>
                  <a:ext cx="16725" cy="16750"/>
                </a:xfrm>
                <a:custGeom>
                  <a:rect b="b" l="l" r="r" t="t"/>
                  <a:pathLst>
                    <a:path extrusionOk="0" h="670" w="669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48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4" name="Google Shape;5314;p32"/>
                <p:cNvSpPr/>
                <p:nvPr/>
              </p:nvSpPr>
              <p:spPr>
                <a:xfrm>
                  <a:off x="-23422000" y="-550662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66"/>
                        <a:pt x="183" y="366"/>
                      </a:cubicBezTo>
                      <a:cubicBezTo>
                        <a:pt x="274" y="366"/>
                        <a:pt x="366" y="305"/>
                        <a:pt x="366" y="183"/>
                      </a:cubicBezTo>
                      <a:cubicBezTo>
                        <a:pt x="366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5" name="Google Shape;5315;p32"/>
                <p:cNvSpPr/>
                <p:nvPr/>
              </p:nvSpPr>
              <p:spPr>
                <a:xfrm>
                  <a:off x="-23166675" y="-566087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274" y="365"/>
                        <a:pt x="366" y="274"/>
                        <a:pt x="366" y="183"/>
                      </a:cubicBezTo>
                      <a:cubicBezTo>
                        <a:pt x="366" y="6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6" name="Google Shape;5316;p32"/>
                <p:cNvSpPr/>
                <p:nvPr/>
              </p:nvSpPr>
              <p:spPr>
                <a:xfrm>
                  <a:off x="-22683375" y="-6021825"/>
                  <a:ext cx="9900" cy="9150"/>
                </a:xfrm>
                <a:custGeom>
                  <a:rect b="b" l="l" r="r" t="t"/>
                  <a:pathLst>
                    <a:path extrusionOk="0" h="366" w="396">
                      <a:moveTo>
                        <a:pt x="213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274"/>
                        <a:pt x="92" y="365"/>
                        <a:pt x="213" y="365"/>
                      </a:cubicBezTo>
                      <a:cubicBezTo>
                        <a:pt x="304" y="365"/>
                        <a:pt x="396" y="274"/>
                        <a:pt x="396" y="183"/>
                      </a:cubicBezTo>
                      <a:cubicBezTo>
                        <a:pt x="396" y="92"/>
                        <a:pt x="304" y="1"/>
                        <a:pt x="21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7" name="Google Shape;5317;p32"/>
                <p:cNvSpPr/>
                <p:nvPr/>
              </p:nvSpPr>
              <p:spPr>
                <a:xfrm>
                  <a:off x="-22766975" y="-6295375"/>
                  <a:ext cx="9150" cy="9125"/>
                </a:xfrm>
                <a:custGeom>
                  <a:rect b="b" l="l" r="r" t="t"/>
                  <a:pathLst>
                    <a:path extrusionOk="0" h="365" w="366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275" y="365"/>
                        <a:pt x="366" y="274"/>
                        <a:pt x="366" y="183"/>
                      </a:cubicBezTo>
                      <a:cubicBezTo>
                        <a:pt x="366" y="61"/>
                        <a:pt x="27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8" name="Google Shape;5318;p32"/>
                <p:cNvSpPr/>
                <p:nvPr/>
              </p:nvSpPr>
              <p:spPr>
                <a:xfrm>
                  <a:off x="-23193275" y="-5359950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13"/>
                      </a:cubicBezTo>
                      <a:cubicBezTo>
                        <a:pt x="1" y="304"/>
                        <a:pt x="92" y="395"/>
                        <a:pt x="183" y="395"/>
                      </a:cubicBezTo>
                      <a:cubicBezTo>
                        <a:pt x="275" y="395"/>
                        <a:pt x="366" y="304"/>
                        <a:pt x="366" y="213"/>
                      </a:cubicBezTo>
                      <a:cubicBezTo>
                        <a:pt x="366" y="91"/>
                        <a:pt x="27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9" name="Google Shape;5319;p32"/>
                <p:cNvSpPr/>
                <p:nvPr/>
              </p:nvSpPr>
              <p:spPr>
                <a:xfrm>
                  <a:off x="-22220600" y="-6395700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61" y="1"/>
                        <a:pt x="0" y="92"/>
                        <a:pt x="0" y="183"/>
                      </a:cubicBezTo>
                      <a:cubicBezTo>
                        <a:pt x="0" y="305"/>
                        <a:pt x="61" y="366"/>
                        <a:pt x="183" y="366"/>
                      </a:cubicBezTo>
                      <a:cubicBezTo>
                        <a:pt x="274" y="366"/>
                        <a:pt x="365" y="305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0" name="Google Shape;5320;p32"/>
                <p:cNvSpPr/>
                <p:nvPr/>
              </p:nvSpPr>
              <p:spPr>
                <a:xfrm>
                  <a:off x="-22236550" y="-5587175"/>
                  <a:ext cx="9125" cy="9925"/>
                </a:xfrm>
                <a:custGeom>
                  <a:rect b="b" l="l" r="r" t="t"/>
                  <a:pathLst>
                    <a:path extrusionOk="0" h="397" w="365">
                      <a:moveTo>
                        <a:pt x="183" y="1"/>
                      </a:moveTo>
                      <a:cubicBezTo>
                        <a:pt x="91" y="1"/>
                        <a:pt x="0" y="92"/>
                        <a:pt x="0" y="214"/>
                      </a:cubicBezTo>
                      <a:cubicBezTo>
                        <a:pt x="0" y="305"/>
                        <a:pt x="91" y="396"/>
                        <a:pt x="183" y="396"/>
                      </a:cubicBezTo>
                      <a:cubicBezTo>
                        <a:pt x="304" y="396"/>
                        <a:pt x="365" y="305"/>
                        <a:pt x="365" y="214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1" name="Google Shape;5321;p32"/>
                <p:cNvSpPr/>
                <p:nvPr/>
              </p:nvSpPr>
              <p:spPr>
                <a:xfrm>
                  <a:off x="-23735825" y="-4765725"/>
                  <a:ext cx="9900" cy="9150"/>
                </a:xfrm>
                <a:custGeom>
                  <a:rect b="b" l="l" r="r" t="t"/>
                  <a:pathLst>
                    <a:path extrusionOk="0" h="366" w="396">
                      <a:moveTo>
                        <a:pt x="213" y="0"/>
                      </a:moveTo>
                      <a:cubicBezTo>
                        <a:pt x="92" y="0"/>
                        <a:pt x="0" y="61"/>
                        <a:pt x="0" y="183"/>
                      </a:cubicBezTo>
                      <a:cubicBezTo>
                        <a:pt x="0" y="274"/>
                        <a:pt x="92" y="365"/>
                        <a:pt x="213" y="365"/>
                      </a:cubicBezTo>
                      <a:cubicBezTo>
                        <a:pt x="304" y="365"/>
                        <a:pt x="396" y="274"/>
                        <a:pt x="396" y="183"/>
                      </a:cubicBezTo>
                      <a:cubicBezTo>
                        <a:pt x="396" y="61"/>
                        <a:pt x="304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2" name="Google Shape;5322;p32"/>
                <p:cNvSpPr/>
                <p:nvPr/>
              </p:nvSpPr>
              <p:spPr>
                <a:xfrm>
                  <a:off x="-23165900" y="-5045375"/>
                  <a:ext cx="9900" cy="9925"/>
                </a:xfrm>
                <a:custGeom>
                  <a:rect b="b" l="l" r="r" t="t"/>
                  <a:pathLst>
                    <a:path extrusionOk="0" h="397" w="396">
                      <a:moveTo>
                        <a:pt x="183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305"/>
                        <a:pt x="91" y="396"/>
                        <a:pt x="183" y="396"/>
                      </a:cubicBezTo>
                      <a:cubicBezTo>
                        <a:pt x="304" y="396"/>
                        <a:pt x="395" y="305"/>
                        <a:pt x="395" y="183"/>
                      </a:cubicBezTo>
                      <a:cubicBezTo>
                        <a:pt x="39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3" name="Google Shape;5323;p32"/>
                <p:cNvSpPr/>
                <p:nvPr/>
              </p:nvSpPr>
              <p:spPr>
                <a:xfrm>
                  <a:off x="-25650000" y="-7003600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213"/>
                      </a:cubicBezTo>
                      <a:cubicBezTo>
                        <a:pt x="1" y="304"/>
                        <a:pt x="92" y="396"/>
                        <a:pt x="183" y="396"/>
                      </a:cubicBezTo>
                      <a:cubicBezTo>
                        <a:pt x="305" y="396"/>
                        <a:pt x="365" y="304"/>
                        <a:pt x="365" y="213"/>
                      </a:cubicBezTo>
                      <a:cubicBezTo>
                        <a:pt x="365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4" name="Google Shape;5324;p32"/>
                <p:cNvSpPr/>
                <p:nvPr/>
              </p:nvSpPr>
              <p:spPr>
                <a:xfrm>
                  <a:off x="-22868800" y="-511147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183"/>
                      </a:cubicBezTo>
                      <a:cubicBezTo>
                        <a:pt x="1" y="304"/>
                        <a:pt x="92" y="365"/>
                        <a:pt x="183" y="365"/>
                      </a:cubicBezTo>
                      <a:cubicBezTo>
                        <a:pt x="305" y="365"/>
                        <a:pt x="366" y="304"/>
                        <a:pt x="366" y="183"/>
                      </a:cubicBezTo>
                      <a:cubicBezTo>
                        <a:pt x="366" y="92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5" name="Google Shape;5325;p32"/>
                <p:cNvSpPr/>
                <p:nvPr/>
              </p:nvSpPr>
              <p:spPr>
                <a:xfrm>
                  <a:off x="-22728975" y="-5184425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4"/>
                        <a:pt x="92" y="396"/>
                        <a:pt x="183" y="396"/>
                      </a:cubicBezTo>
                      <a:cubicBezTo>
                        <a:pt x="305" y="396"/>
                        <a:pt x="365" y="304"/>
                        <a:pt x="365" y="183"/>
                      </a:cubicBezTo>
                      <a:cubicBezTo>
                        <a:pt x="365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6" name="Google Shape;5326;p32"/>
                <p:cNvSpPr/>
                <p:nvPr/>
              </p:nvSpPr>
              <p:spPr>
                <a:xfrm>
                  <a:off x="-22755575" y="-527257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65"/>
                        <a:pt x="183" y="365"/>
                      </a:cubicBezTo>
                      <a:cubicBezTo>
                        <a:pt x="305" y="365"/>
                        <a:pt x="366" y="305"/>
                        <a:pt x="366" y="183"/>
                      </a:cubicBezTo>
                      <a:cubicBezTo>
                        <a:pt x="366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7" name="Google Shape;5327;p32"/>
                <p:cNvSpPr/>
                <p:nvPr/>
              </p:nvSpPr>
              <p:spPr>
                <a:xfrm>
                  <a:off x="-23324725" y="-5607675"/>
                  <a:ext cx="9900" cy="9325"/>
                </a:xfrm>
                <a:custGeom>
                  <a:rect b="b" l="l" r="r" t="t"/>
                  <a:pathLst>
                    <a:path extrusionOk="0" h="373" w="396">
                      <a:moveTo>
                        <a:pt x="213" y="0"/>
                      </a:moveTo>
                      <a:cubicBezTo>
                        <a:pt x="122" y="0"/>
                        <a:pt x="31" y="61"/>
                        <a:pt x="1" y="152"/>
                      </a:cubicBezTo>
                      <a:cubicBezTo>
                        <a:pt x="1" y="243"/>
                        <a:pt x="61" y="365"/>
                        <a:pt x="152" y="365"/>
                      </a:cubicBezTo>
                      <a:cubicBezTo>
                        <a:pt x="169" y="370"/>
                        <a:pt x="186" y="373"/>
                        <a:pt x="203" y="373"/>
                      </a:cubicBezTo>
                      <a:cubicBezTo>
                        <a:pt x="283" y="373"/>
                        <a:pt x="365" y="318"/>
                        <a:pt x="365" y="243"/>
                      </a:cubicBezTo>
                      <a:cubicBezTo>
                        <a:pt x="396" y="122"/>
                        <a:pt x="335" y="31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8" name="Google Shape;5328;p32"/>
                <p:cNvSpPr/>
                <p:nvPr/>
              </p:nvSpPr>
              <p:spPr>
                <a:xfrm>
                  <a:off x="-23792825" y="-4703425"/>
                  <a:ext cx="9900" cy="9150"/>
                </a:xfrm>
                <a:custGeom>
                  <a:rect b="b" l="l" r="r" t="t"/>
                  <a:pathLst>
                    <a:path extrusionOk="0" h="366" w="396">
                      <a:moveTo>
                        <a:pt x="214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66"/>
                        <a:pt x="214" y="366"/>
                      </a:cubicBezTo>
                      <a:cubicBezTo>
                        <a:pt x="305" y="366"/>
                        <a:pt x="396" y="305"/>
                        <a:pt x="396" y="183"/>
                      </a:cubicBezTo>
                      <a:cubicBezTo>
                        <a:pt x="396" y="92"/>
                        <a:pt x="305" y="1"/>
                        <a:pt x="21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9" name="Google Shape;5329;p32"/>
                <p:cNvSpPr/>
                <p:nvPr/>
              </p:nvSpPr>
              <p:spPr>
                <a:xfrm>
                  <a:off x="-23608175" y="-6004350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1"/>
                      </a:moveTo>
                      <a:cubicBezTo>
                        <a:pt x="62" y="1"/>
                        <a:pt x="1" y="92"/>
                        <a:pt x="1" y="183"/>
                      </a:cubicBezTo>
                      <a:cubicBezTo>
                        <a:pt x="1" y="305"/>
                        <a:pt x="62" y="396"/>
                        <a:pt x="183" y="396"/>
                      </a:cubicBezTo>
                      <a:cubicBezTo>
                        <a:pt x="274" y="396"/>
                        <a:pt x="366" y="305"/>
                        <a:pt x="366" y="183"/>
                      </a:cubicBezTo>
                      <a:cubicBezTo>
                        <a:pt x="366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0" name="Google Shape;5330;p32"/>
                <p:cNvSpPr/>
                <p:nvPr/>
              </p:nvSpPr>
              <p:spPr>
                <a:xfrm>
                  <a:off x="-23310275" y="-5893400"/>
                  <a:ext cx="9125" cy="9900"/>
                </a:xfrm>
                <a:custGeom>
                  <a:rect b="b" l="l" r="r" t="t"/>
                  <a:pathLst>
                    <a:path extrusionOk="0" h="396" w="365">
                      <a:moveTo>
                        <a:pt x="182" y="0"/>
                      </a:moveTo>
                      <a:cubicBezTo>
                        <a:pt x="61" y="0"/>
                        <a:pt x="0" y="92"/>
                        <a:pt x="0" y="213"/>
                      </a:cubicBezTo>
                      <a:cubicBezTo>
                        <a:pt x="0" y="304"/>
                        <a:pt x="61" y="396"/>
                        <a:pt x="182" y="396"/>
                      </a:cubicBezTo>
                      <a:cubicBezTo>
                        <a:pt x="274" y="396"/>
                        <a:pt x="365" y="304"/>
                        <a:pt x="365" y="213"/>
                      </a:cubicBezTo>
                      <a:cubicBezTo>
                        <a:pt x="365" y="92"/>
                        <a:pt x="27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1" name="Google Shape;5331;p32"/>
                <p:cNvSpPr/>
                <p:nvPr/>
              </p:nvSpPr>
              <p:spPr>
                <a:xfrm>
                  <a:off x="-20737300" y="-6355425"/>
                  <a:ext cx="9900" cy="9150"/>
                </a:xfrm>
                <a:custGeom>
                  <a:rect b="b" l="l" r="r" t="t"/>
                  <a:pathLst>
                    <a:path extrusionOk="0" h="366" w="396">
                      <a:moveTo>
                        <a:pt x="183" y="1"/>
                      </a:moveTo>
                      <a:cubicBezTo>
                        <a:pt x="92" y="1"/>
                        <a:pt x="1" y="62"/>
                        <a:pt x="1" y="183"/>
                      </a:cubicBezTo>
                      <a:cubicBezTo>
                        <a:pt x="1" y="275"/>
                        <a:pt x="92" y="366"/>
                        <a:pt x="183" y="366"/>
                      </a:cubicBezTo>
                      <a:cubicBezTo>
                        <a:pt x="305" y="366"/>
                        <a:pt x="396" y="275"/>
                        <a:pt x="396" y="183"/>
                      </a:cubicBezTo>
                      <a:cubicBezTo>
                        <a:pt x="396" y="6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2" name="Google Shape;5332;p32"/>
                <p:cNvSpPr/>
                <p:nvPr/>
              </p:nvSpPr>
              <p:spPr>
                <a:xfrm>
                  <a:off x="-20481975" y="-6510425"/>
                  <a:ext cx="9900" cy="9125"/>
                </a:xfrm>
                <a:custGeom>
                  <a:rect b="b" l="l" r="r" t="t"/>
                  <a:pathLst>
                    <a:path extrusionOk="0" h="365" w="396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183"/>
                      </a:cubicBezTo>
                      <a:cubicBezTo>
                        <a:pt x="1" y="304"/>
                        <a:pt x="92" y="365"/>
                        <a:pt x="183" y="365"/>
                      </a:cubicBezTo>
                      <a:cubicBezTo>
                        <a:pt x="305" y="365"/>
                        <a:pt x="396" y="304"/>
                        <a:pt x="396" y="183"/>
                      </a:cubicBezTo>
                      <a:cubicBezTo>
                        <a:pt x="396" y="9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3" name="Google Shape;5333;p32"/>
                <p:cNvSpPr/>
                <p:nvPr/>
              </p:nvSpPr>
              <p:spPr>
                <a:xfrm>
                  <a:off x="-20508575" y="-6208750"/>
                  <a:ext cx="9925" cy="9150"/>
                </a:xfrm>
                <a:custGeom>
                  <a:rect b="b" l="l" r="r" t="t"/>
                  <a:pathLst>
                    <a:path extrusionOk="0" h="366" w="397">
                      <a:moveTo>
                        <a:pt x="214" y="0"/>
                      </a:moveTo>
                      <a:cubicBezTo>
                        <a:pt x="92" y="0"/>
                        <a:pt x="1" y="91"/>
                        <a:pt x="1" y="183"/>
                      </a:cubicBezTo>
                      <a:cubicBezTo>
                        <a:pt x="1" y="304"/>
                        <a:pt x="92" y="365"/>
                        <a:pt x="214" y="365"/>
                      </a:cubicBezTo>
                      <a:cubicBezTo>
                        <a:pt x="305" y="365"/>
                        <a:pt x="396" y="304"/>
                        <a:pt x="396" y="183"/>
                      </a:cubicBezTo>
                      <a:cubicBezTo>
                        <a:pt x="396" y="91"/>
                        <a:pt x="305" y="0"/>
                        <a:pt x="21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4" name="Google Shape;5334;p32"/>
                <p:cNvSpPr/>
                <p:nvPr/>
              </p:nvSpPr>
              <p:spPr>
                <a:xfrm>
                  <a:off x="-20640025" y="-6456675"/>
                  <a:ext cx="9900" cy="9525"/>
                </a:xfrm>
                <a:custGeom>
                  <a:rect b="b" l="l" r="r" t="t"/>
                  <a:pathLst>
                    <a:path extrusionOk="0" h="381" w="396">
                      <a:moveTo>
                        <a:pt x="195" y="1"/>
                      </a:moveTo>
                      <a:cubicBezTo>
                        <a:pt x="114" y="1"/>
                        <a:pt x="31" y="60"/>
                        <a:pt x="31" y="160"/>
                      </a:cubicBezTo>
                      <a:cubicBezTo>
                        <a:pt x="1" y="252"/>
                        <a:pt x="61" y="343"/>
                        <a:pt x="152" y="373"/>
                      </a:cubicBezTo>
                      <a:cubicBezTo>
                        <a:pt x="173" y="378"/>
                        <a:pt x="193" y="381"/>
                        <a:pt x="212" y="381"/>
                      </a:cubicBezTo>
                      <a:cubicBezTo>
                        <a:pt x="304" y="381"/>
                        <a:pt x="370" y="322"/>
                        <a:pt x="396" y="221"/>
                      </a:cubicBezTo>
                      <a:cubicBezTo>
                        <a:pt x="396" y="130"/>
                        <a:pt x="335" y="39"/>
                        <a:pt x="244" y="8"/>
                      </a:cubicBezTo>
                      <a:cubicBezTo>
                        <a:pt x="228" y="3"/>
                        <a:pt x="212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5" name="Google Shape;5335;p32"/>
                <p:cNvSpPr/>
                <p:nvPr/>
              </p:nvSpPr>
              <p:spPr>
                <a:xfrm>
                  <a:off x="-20625575" y="-6742200"/>
                  <a:ext cx="9125" cy="9150"/>
                </a:xfrm>
                <a:custGeom>
                  <a:rect b="b" l="l" r="r" t="t"/>
                  <a:pathLst>
                    <a:path extrusionOk="0" h="366" w="365">
                      <a:moveTo>
                        <a:pt x="182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274"/>
                        <a:pt x="91" y="365"/>
                        <a:pt x="182" y="365"/>
                      </a:cubicBezTo>
                      <a:cubicBezTo>
                        <a:pt x="304" y="365"/>
                        <a:pt x="365" y="274"/>
                        <a:pt x="365" y="183"/>
                      </a:cubicBezTo>
                      <a:cubicBezTo>
                        <a:pt x="365" y="92"/>
                        <a:pt x="304" y="1"/>
                        <a:pt x="18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6" name="Google Shape;5336;p32"/>
                <p:cNvSpPr/>
                <p:nvPr/>
              </p:nvSpPr>
              <p:spPr>
                <a:xfrm>
                  <a:off x="-23935675" y="-5917725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305"/>
                        <a:pt x="92" y="396"/>
                        <a:pt x="183" y="396"/>
                      </a:cubicBezTo>
                      <a:cubicBezTo>
                        <a:pt x="304" y="396"/>
                        <a:pt x="365" y="305"/>
                        <a:pt x="365" y="18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7" name="Google Shape;5337;p32"/>
                <p:cNvSpPr/>
                <p:nvPr/>
              </p:nvSpPr>
              <p:spPr>
                <a:xfrm>
                  <a:off x="-20554150" y="-6992200"/>
                  <a:ext cx="9125" cy="9900"/>
                </a:xfrm>
                <a:custGeom>
                  <a:rect b="b" l="l" r="r" t="t"/>
                  <a:pathLst>
                    <a:path extrusionOk="0" h="396" w="365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183"/>
                      </a:cubicBezTo>
                      <a:cubicBezTo>
                        <a:pt x="0" y="304"/>
                        <a:pt x="91" y="396"/>
                        <a:pt x="183" y="396"/>
                      </a:cubicBezTo>
                      <a:cubicBezTo>
                        <a:pt x="304" y="396"/>
                        <a:pt x="365" y="304"/>
                        <a:pt x="365" y="18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8" name="Google Shape;5338;p32"/>
                <p:cNvSpPr/>
                <p:nvPr/>
              </p:nvSpPr>
              <p:spPr>
                <a:xfrm>
                  <a:off x="-20640025" y="-6156550"/>
                  <a:ext cx="36500" cy="33150"/>
                </a:xfrm>
                <a:custGeom>
                  <a:rect b="b" l="l" r="r" t="t"/>
                  <a:pathLst>
                    <a:path extrusionOk="0" h="1326" w="1460">
                      <a:moveTo>
                        <a:pt x="739" y="0"/>
                      </a:moveTo>
                      <a:cubicBezTo>
                        <a:pt x="415" y="0"/>
                        <a:pt x="116" y="230"/>
                        <a:pt x="61" y="557"/>
                      </a:cubicBezTo>
                      <a:cubicBezTo>
                        <a:pt x="1" y="921"/>
                        <a:pt x="244" y="1256"/>
                        <a:pt x="608" y="1317"/>
                      </a:cubicBezTo>
                      <a:cubicBezTo>
                        <a:pt x="646" y="1323"/>
                        <a:pt x="684" y="1326"/>
                        <a:pt x="721" y="1326"/>
                      </a:cubicBezTo>
                      <a:cubicBezTo>
                        <a:pt x="1045" y="1326"/>
                        <a:pt x="1344" y="1097"/>
                        <a:pt x="1399" y="769"/>
                      </a:cubicBezTo>
                      <a:cubicBezTo>
                        <a:pt x="1460" y="405"/>
                        <a:pt x="1216" y="70"/>
                        <a:pt x="852" y="10"/>
                      </a:cubicBezTo>
                      <a:cubicBezTo>
                        <a:pt x="814" y="3"/>
                        <a:pt x="776" y="0"/>
                        <a:pt x="73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chemeClr val="dk1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9" name="Google Shape;5339;p32"/>
                <p:cNvSpPr/>
                <p:nvPr/>
              </p:nvSpPr>
              <p:spPr>
                <a:xfrm>
                  <a:off x="-20561750" y="-6499800"/>
                  <a:ext cx="34225" cy="33475"/>
                </a:xfrm>
                <a:custGeom>
                  <a:rect b="b" l="l" r="r" t="t"/>
                  <a:pathLst>
                    <a:path extrusionOk="0" h="1339" w="1369">
                      <a:moveTo>
                        <a:pt x="699" y="1"/>
                      </a:moveTo>
                      <a:cubicBezTo>
                        <a:pt x="304" y="1"/>
                        <a:pt x="0" y="274"/>
                        <a:pt x="0" y="669"/>
                      </a:cubicBezTo>
                      <a:cubicBezTo>
                        <a:pt x="0" y="1034"/>
                        <a:pt x="304" y="1338"/>
                        <a:pt x="699" y="1338"/>
                      </a:cubicBezTo>
                      <a:cubicBezTo>
                        <a:pt x="1064" y="1338"/>
                        <a:pt x="1368" y="1034"/>
                        <a:pt x="1368" y="669"/>
                      </a:cubicBezTo>
                      <a:cubicBezTo>
                        <a:pt x="1368" y="305"/>
                        <a:pt x="1064" y="1"/>
                        <a:pt x="69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0" name="Google Shape;5340;p32"/>
                <p:cNvSpPr/>
                <p:nvPr/>
              </p:nvSpPr>
              <p:spPr>
                <a:xfrm>
                  <a:off x="-19997150" y="-7161650"/>
                  <a:ext cx="16725" cy="16725"/>
                </a:xfrm>
                <a:custGeom>
                  <a:rect b="b" l="l" r="r" t="t"/>
                  <a:pathLst>
                    <a:path extrusionOk="0" h="669" w="669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1" name="Google Shape;5341;p32"/>
                <p:cNvSpPr/>
                <p:nvPr/>
              </p:nvSpPr>
              <p:spPr>
                <a:xfrm>
                  <a:off x="-20039700" y="-6480800"/>
                  <a:ext cx="16725" cy="16750"/>
                </a:xfrm>
                <a:custGeom>
                  <a:rect b="b" l="l" r="r" t="t"/>
                  <a:pathLst>
                    <a:path extrusionOk="0" h="670" w="669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7"/>
                        <a:pt x="152" y="669"/>
                        <a:pt x="334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2" name="Google Shape;5342;p32"/>
                <p:cNvSpPr/>
                <p:nvPr/>
              </p:nvSpPr>
              <p:spPr>
                <a:xfrm>
                  <a:off x="-20254000" y="-6070450"/>
                  <a:ext cx="16750" cy="16725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3" name="Google Shape;5343;p32"/>
                <p:cNvSpPr/>
                <p:nvPr/>
              </p:nvSpPr>
              <p:spPr>
                <a:xfrm>
                  <a:off x="-19864925" y="-6378975"/>
                  <a:ext cx="9125" cy="9900"/>
                </a:xfrm>
                <a:custGeom>
                  <a:rect b="b" l="l" r="r" t="t"/>
                  <a:pathLst>
                    <a:path extrusionOk="0" h="396" w="365">
                      <a:moveTo>
                        <a:pt x="183" y="1"/>
                      </a:moveTo>
                      <a:cubicBezTo>
                        <a:pt x="91" y="1"/>
                        <a:pt x="0" y="92"/>
                        <a:pt x="0" y="213"/>
                      </a:cubicBezTo>
                      <a:cubicBezTo>
                        <a:pt x="0" y="305"/>
                        <a:pt x="91" y="396"/>
                        <a:pt x="183" y="396"/>
                      </a:cubicBezTo>
                      <a:cubicBezTo>
                        <a:pt x="304" y="396"/>
                        <a:pt x="365" y="305"/>
                        <a:pt x="365" y="21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4" name="Google Shape;5344;p32"/>
                <p:cNvSpPr/>
                <p:nvPr/>
              </p:nvSpPr>
              <p:spPr>
                <a:xfrm>
                  <a:off x="-19767675" y="-6479475"/>
                  <a:ext cx="9900" cy="9500"/>
                </a:xfrm>
                <a:custGeom>
                  <a:rect b="b" l="l" r="r" t="t"/>
                  <a:pathLst>
                    <a:path extrusionOk="0" h="380" w="396">
                      <a:moveTo>
                        <a:pt x="184" y="1"/>
                      </a:moveTo>
                      <a:cubicBezTo>
                        <a:pt x="93" y="1"/>
                        <a:pt x="26" y="60"/>
                        <a:pt x="1" y="160"/>
                      </a:cubicBezTo>
                      <a:cubicBezTo>
                        <a:pt x="1" y="252"/>
                        <a:pt x="62" y="343"/>
                        <a:pt x="153" y="373"/>
                      </a:cubicBezTo>
                      <a:cubicBezTo>
                        <a:pt x="165" y="377"/>
                        <a:pt x="178" y="379"/>
                        <a:pt x="191" y="379"/>
                      </a:cubicBezTo>
                      <a:cubicBezTo>
                        <a:pt x="274" y="379"/>
                        <a:pt x="366" y="300"/>
                        <a:pt x="366" y="221"/>
                      </a:cubicBezTo>
                      <a:cubicBezTo>
                        <a:pt x="396" y="130"/>
                        <a:pt x="335" y="8"/>
                        <a:pt x="244" y="8"/>
                      </a:cubicBezTo>
                      <a:cubicBezTo>
                        <a:pt x="223" y="3"/>
                        <a:pt x="203" y="1"/>
                        <a:pt x="18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5" name="Google Shape;5345;p32"/>
                <p:cNvSpPr/>
                <p:nvPr/>
              </p:nvSpPr>
              <p:spPr>
                <a:xfrm>
                  <a:off x="-20051100" y="-6875950"/>
                  <a:ext cx="9125" cy="9150"/>
                </a:xfrm>
                <a:custGeom>
                  <a:rect b="b" l="l" r="r" t="t"/>
                  <a:pathLst>
                    <a:path extrusionOk="0" h="366" w="365">
                      <a:moveTo>
                        <a:pt x="183" y="1"/>
                      </a:moveTo>
                      <a:cubicBezTo>
                        <a:pt x="61" y="1"/>
                        <a:pt x="0" y="92"/>
                        <a:pt x="0" y="183"/>
                      </a:cubicBezTo>
                      <a:cubicBezTo>
                        <a:pt x="0" y="275"/>
                        <a:pt x="61" y="366"/>
                        <a:pt x="183" y="366"/>
                      </a:cubicBezTo>
                      <a:cubicBezTo>
                        <a:pt x="274" y="366"/>
                        <a:pt x="365" y="275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6" name="Google Shape;5346;p32"/>
                <p:cNvSpPr/>
                <p:nvPr/>
              </p:nvSpPr>
              <p:spPr>
                <a:xfrm>
                  <a:off x="-19753225" y="-6765000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274"/>
                        <a:pt x="91" y="365"/>
                        <a:pt x="183" y="365"/>
                      </a:cubicBezTo>
                      <a:cubicBezTo>
                        <a:pt x="274" y="365"/>
                        <a:pt x="365" y="274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7" name="Google Shape;5347;p32"/>
                <p:cNvSpPr/>
                <p:nvPr/>
              </p:nvSpPr>
              <p:spPr>
                <a:xfrm>
                  <a:off x="-20378625" y="-6789300"/>
                  <a:ext cx="9150" cy="9125"/>
                </a:xfrm>
                <a:custGeom>
                  <a:rect b="b" l="l" r="r" t="t"/>
                  <a:pathLst>
                    <a:path extrusionOk="0" h="365" w="366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2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5" y="274"/>
                        <a:pt x="365" y="182"/>
                      </a:cubicBezTo>
                      <a:cubicBezTo>
                        <a:pt x="365" y="6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8" name="Google Shape;5348;p32"/>
                <p:cNvSpPr/>
                <p:nvPr/>
              </p:nvSpPr>
              <p:spPr>
                <a:xfrm>
                  <a:off x="-24380975" y="-4965575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0"/>
                      </a:moveTo>
                      <a:cubicBezTo>
                        <a:pt x="92" y="0"/>
                        <a:pt x="0" y="92"/>
                        <a:pt x="0" y="213"/>
                      </a:cubicBezTo>
                      <a:cubicBezTo>
                        <a:pt x="0" y="304"/>
                        <a:pt x="92" y="396"/>
                        <a:pt x="183" y="396"/>
                      </a:cubicBezTo>
                      <a:cubicBezTo>
                        <a:pt x="274" y="396"/>
                        <a:pt x="365" y="304"/>
                        <a:pt x="365" y="213"/>
                      </a:cubicBezTo>
                      <a:cubicBezTo>
                        <a:pt x="365" y="92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9" name="Google Shape;5349;p32"/>
                <p:cNvSpPr/>
                <p:nvPr/>
              </p:nvSpPr>
              <p:spPr>
                <a:xfrm>
                  <a:off x="-24035225" y="-4994450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0"/>
                      </a:moveTo>
                      <a:cubicBezTo>
                        <a:pt x="61" y="0"/>
                        <a:pt x="1" y="92"/>
                        <a:pt x="1" y="183"/>
                      </a:cubicBezTo>
                      <a:cubicBezTo>
                        <a:pt x="1" y="304"/>
                        <a:pt x="61" y="365"/>
                        <a:pt x="183" y="365"/>
                      </a:cubicBezTo>
                      <a:cubicBezTo>
                        <a:pt x="274" y="365"/>
                        <a:pt x="365" y="304"/>
                        <a:pt x="365" y="183"/>
                      </a:cubicBezTo>
                      <a:cubicBezTo>
                        <a:pt x="365" y="92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0" name="Google Shape;5350;p32"/>
                <p:cNvSpPr/>
                <p:nvPr/>
              </p:nvSpPr>
              <p:spPr>
                <a:xfrm>
                  <a:off x="-24589950" y="-5148700"/>
                  <a:ext cx="16750" cy="16725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1" name="Google Shape;5351;p32"/>
                <p:cNvSpPr/>
                <p:nvPr/>
              </p:nvSpPr>
              <p:spPr>
                <a:xfrm>
                  <a:off x="-24258625" y="-4532450"/>
                  <a:ext cx="16725" cy="16750"/>
                </a:xfrm>
                <a:custGeom>
                  <a:rect b="b" l="l" r="r" t="t"/>
                  <a:pathLst>
                    <a:path extrusionOk="0" h="670" w="669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5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2" name="Google Shape;5352;p32"/>
                <p:cNvSpPr/>
                <p:nvPr/>
              </p:nvSpPr>
              <p:spPr>
                <a:xfrm>
                  <a:off x="-20578475" y="-5530175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1"/>
                      </a:moveTo>
                      <a:cubicBezTo>
                        <a:pt x="61" y="1"/>
                        <a:pt x="1" y="92"/>
                        <a:pt x="1" y="213"/>
                      </a:cubicBezTo>
                      <a:cubicBezTo>
                        <a:pt x="1" y="304"/>
                        <a:pt x="61" y="396"/>
                        <a:pt x="183" y="396"/>
                      </a:cubicBezTo>
                      <a:cubicBezTo>
                        <a:pt x="274" y="396"/>
                        <a:pt x="365" y="304"/>
                        <a:pt x="365" y="21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3" name="Google Shape;5353;p32"/>
                <p:cNvSpPr/>
                <p:nvPr/>
              </p:nvSpPr>
              <p:spPr>
                <a:xfrm>
                  <a:off x="-20511600" y="-5224700"/>
                  <a:ext cx="33450" cy="33450"/>
                </a:xfrm>
                <a:custGeom>
                  <a:rect b="b" l="l" r="r" t="t"/>
                  <a:pathLst>
                    <a:path extrusionOk="0" h="1338" w="1338">
                      <a:moveTo>
                        <a:pt x="669" y="1"/>
                      </a:moveTo>
                      <a:cubicBezTo>
                        <a:pt x="304" y="1"/>
                        <a:pt x="0" y="305"/>
                        <a:pt x="0" y="669"/>
                      </a:cubicBezTo>
                      <a:cubicBezTo>
                        <a:pt x="0" y="1034"/>
                        <a:pt x="304" y="1338"/>
                        <a:pt x="669" y="1338"/>
                      </a:cubicBezTo>
                      <a:cubicBezTo>
                        <a:pt x="1034" y="1338"/>
                        <a:pt x="1338" y="1034"/>
                        <a:pt x="1338" y="669"/>
                      </a:cubicBezTo>
                      <a:cubicBezTo>
                        <a:pt x="1338" y="274"/>
                        <a:pt x="103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4" name="Google Shape;5354;p32"/>
                <p:cNvSpPr/>
                <p:nvPr/>
              </p:nvSpPr>
              <p:spPr>
                <a:xfrm>
                  <a:off x="-19859625" y="-5552200"/>
                  <a:ext cx="16750" cy="16725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4"/>
                      </a:cubicBezTo>
                      <a:cubicBezTo>
                        <a:pt x="670" y="152"/>
                        <a:pt x="51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5" name="Google Shape;5355;p32"/>
                <p:cNvSpPr/>
                <p:nvPr/>
              </p:nvSpPr>
              <p:spPr>
                <a:xfrm>
                  <a:off x="-20073900" y="-5141875"/>
                  <a:ext cx="16725" cy="16750"/>
                </a:xfrm>
                <a:custGeom>
                  <a:rect b="b" l="l" r="r" t="t"/>
                  <a:pathLst>
                    <a:path extrusionOk="0" h="670" w="669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47" y="669"/>
                        <a:pt x="669" y="517"/>
                        <a:pt x="669" y="335"/>
                      </a:cubicBezTo>
                      <a:cubicBezTo>
                        <a:pt x="669" y="153"/>
                        <a:pt x="54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6" name="Google Shape;5356;p32"/>
                <p:cNvSpPr/>
                <p:nvPr/>
              </p:nvSpPr>
              <p:spPr>
                <a:xfrm>
                  <a:off x="-20643825" y="-4908575"/>
                  <a:ext cx="9900" cy="9900"/>
                </a:xfrm>
                <a:custGeom>
                  <a:rect b="b" l="l" r="r" t="t"/>
                  <a:pathLst>
                    <a:path extrusionOk="0" h="396" w="396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13"/>
                      </a:cubicBezTo>
                      <a:cubicBezTo>
                        <a:pt x="1" y="304"/>
                        <a:pt x="92" y="395"/>
                        <a:pt x="183" y="395"/>
                      </a:cubicBezTo>
                      <a:cubicBezTo>
                        <a:pt x="304" y="395"/>
                        <a:pt x="396" y="304"/>
                        <a:pt x="396" y="213"/>
                      </a:cubicBezTo>
                      <a:cubicBezTo>
                        <a:pt x="396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7" name="Google Shape;5357;p32"/>
                <p:cNvSpPr/>
                <p:nvPr/>
              </p:nvSpPr>
              <p:spPr>
                <a:xfrm>
                  <a:off x="-20298075" y="-4937450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182"/>
                      </a:cubicBezTo>
                      <a:cubicBezTo>
                        <a:pt x="1" y="304"/>
                        <a:pt x="92" y="395"/>
                        <a:pt x="183" y="395"/>
                      </a:cubicBezTo>
                      <a:cubicBezTo>
                        <a:pt x="305" y="395"/>
                        <a:pt x="365" y="304"/>
                        <a:pt x="365" y="182"/>
                      </a:cubicBezTo>
                      <a:cubicBezTo>
                        <a:pt x="365" y="9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8" name="Google Shape;5358;p32"/>
                <p:cNvSpPr/>
                <p:nvPr/>
              </p:nvSpPr>
              <p:spPr>
                <a:xfrm>
                  <a:off x="-20520725" y="-4475450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7"/>
                        <a:pt x="12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9" name="Google Shape;5359;p32"/>
                <p:cNvSpPr/>
                <p:nvPr/>
              </p:nvSpPr>
              <p:spPr>
                <a:xfrm>
                  <a:off x="-21818625" y="-6363025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8"/>
                        <a:pt x="122" y="670"/>
                        <a:pt x="335" y="670"/>
                      </a:cubicBezTo>
                      <a:cubicBezTo>
                        <a:pt x="518" y="670"/>
                        <a:pt x="669" y="518"/>
                        <a:pt x="669" y="335"/>
                      </a:cubicBezTo>
                      <a:cubicBezTo>
                        <a:pt x="669" y="153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0" name="Google Shape;5360;p32"/>
                <p:cNvSpPr/>
                <p:nvPr/>
              </p:nvSpPr>
              <p:spPr>
                <a:xfrm>
                  <a:off x="-22059500" y="-5828050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0"/>
                      </a:moveTo>
                      <a:cubicBezTo>
                        <a:pt x="92" y="0"/>
                        <a:pt x="0" y="92"/>
                        <a:pt x="0" y="213"/>
                      </a:cubicBezTo>
                      <a:cubicBezTo>
                        <a:pt x="0" y="304"/>
                        <a:pt x="92" y="396"/>
                        <a:pt x="183" y="396"/>
                      </a:cubicBezTo>
                      <a:cubicBezTo>
                        <a:pt x="304" y="396"/>
                        <a:pt x="365" y="304"/>
                        <a:pt x="365" y="21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1" name="Google Shape;5361;p32"/>
                <p:cNvSpPr/>
                <p:nvPr/>
              </p:nvSpPr>
              <p:spPr>
                <a:xfrm>
                  <a:off x="-21388525" y="-6414675"/>
                  <a:ext cx="9150" cy="9125"/>
                </a:xfrm>
                <a:custGeom>
                  <a:rect b="b" l="l" r="r" t="t"/>
                  <a:pathLst>
                    <a:path extrusionOk="0" h="365" w="366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2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6" y="274"/>
                        <a:pt x="366" y="182"/>
                      </a:cubicBezTo>
                      <a:cubicBezTo>
                        <a:pt x="366" y="6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2" name="Google Shape;5362;p32"/>
                <p:cNvSpPr/>
                <p:nvPr/>
              </p:nvSpPr>
              <p:spPr>
                <a:xfrm>
                  <a:off x="-22990375" y="-697472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65"/>
                        <a:pt x="183" y="365"/>
                      </a:cubicBezTo>
                      <a:cubicBezTo>
                        <a:pt x="305" y="365"/>
                        <a:pt x="365" y="305"/>
                        <a:pt x="365" y="183"/>
                      </a:cubicBezTo>
                      <a:cubicBezTo>
                        <a:pt x="365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3" name="Google Shape;5363;p32"/>
                <p:cNvSpPr/>
                <p:nvPr/>
              </p:nvSpPr>
              <p:spPr>
                <a:xfrm>
                  <a:off x="-21004775" y="-705072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61" y="1"/>
                        <a:pt x="1" y="62"/>
                        <a:pt x="1" y="183"/>
                      </a:cubicBezTo>
                      <a:cubicBezTo>
                        <a:pt x="1" y="275"/>
                        <a:pt x="61" y="366"/>
                        <a:pt x="183" y="366"/>
                      </a:cubicBezTo>
                      <a:cubicBezTo>
                        <a:pt x="274" y="366"/>
                        <a:pt x="365" y="275"/>
                        <a:pt x="365" y="183"/>
                      </a:cubicBezTo>
                      <a:cubicBezTo>
                        <a:pt x="365" y="6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4" name="Google Shape;5364;p32"/>
                <p:cNvSpPr/>
                <p:nvPr/>
              </p:nvSpPr>
              <p:spPr>
                <a:xfrm>
                  <a:off x="-21489575" y="-6794625"/>
                  <a:ext cx="9125" cy="9900"/>
                </a:xfrm>
                <a:custGeom>
                  <a:rect b="b" l="l" r="r" t="t"/>
                  <a:pathLst>
                    <a:path extrusionOk="0" h="396" w="365">
                      <a:moveTo>
                        <a:pt x="182" y="0"/>
                      </a:moveTo>
                      <a:cubicBezTo>
                        <a:pt x="91" y="0"/>
                        <a:pt x="0" y="91"/>
                        <a:pt x="0" y="213"/>
                      </a:cubicBezTo>
                      <a:cubicBezTo>
                        <a:pt x="0" y="304"/>
                        <a:pt x="91" y="395"/>
                        <a:pt x="182" y="395"/>
                      </a:cubicBezTo>
                      <a:cubicBezTo>
                        <a:pt x="304" y="395"/>
                        <a:pt x="365" y="304"/>
                        <a:pt x="365" y="213"/>
                      </a:cubicBezTo>
                      <a:cubicBezTo>
                        <a:pt x="365" y="91"/>
                        <a:pt x="30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5" name="Google Shape;5365;p32"/>
                <p:cNvSpPr/>
                <p:nvPr/>
              </p:nvSpPr>
              <p:spPr>
                <a:xfrm>
                  <a:off x="-21551900" y="-6231550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0"/>
                      </a:moveTo>
                      <a:cubicBezTo>
                        <a:pt x="61" y="0"/>
                        <a:pt x="1" y="92"/>
                        <a:pt x="1" y="213"/>
                      </a:cubicBezTo>
                      <a:cubicBezTo>
                        <a:pt x="1" y="304"/>
                        <a:pt x="61" y="396"/>
                        <a:pt x="183" y="396"/>
                      </a:cubicBezTo>
                      <a:cubicBezTo>
                        <a:pt x="274" y="396"/>
                        <a:pt x="365" y="304"/>
                        <a:pt x="365" y="213"/>
                      </a:cubicBezTo>
                      <a:cubicBezTo>
                        <a:pt x="365" y="92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6" name="Google Shape;5366;p32"/>
                <p:cNvSpPr/>
                <p:nvPr/>
              </p:nvSpPr>
              <p:spPr>
                <a:xfrm>
                  <a:off x="-22648425" y="-6387325"/>
                  <a:ext cx="10675" cy="9900"/>
                </a:xfrm>
                <a:custGeom>
                  <a:rect b="b" l="l" r="r" t="t"/>
                  <a:pathLst>
                    <a:path extrusionOk="0" h="396" w="427">
                      <a:moveTo>
                        <a:pt x="183" y="0"/>
                      </a:moveTo>
                      <a:cubicBezTo>
                        <a:pt x="92" y="31"/>
                        <a:pt x="1" y="122"/>
                        <a:pt x="31" y="213"/>
                      </a:cubicBezTo>
                      <a:cubicBezTo>
                        <a:pt x="31" y="335"/>
                        <a:pt x="153" y="395"/>
                        <a:pt x="244" y="395"/>
                      </a:cubicBezTo>
                      <a:cubicBezTo>
                        <a:pt x="335" y="365"/>
                        <a:pt x="426" y="274"/>
                        <a:pt x="396" y="183"/>
                      </a:cubicBezTo>
                      <a:cubicBezTo>
                        <a:pt x="396" y="6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7" name="Google Shape;5367;p32"/>
                <p:cNvSpPr/>
                <p:nvPr/>
              </p:nvSpPr>
              <p:spPr>
                <a:xfrm>
                  <a:off x="-22036700" y="-6065125"/>
                  <a:ext cx="16725" cy="16725"/>
                </a:xfrm>
                <a:custGeom>
                  <a:rect b="b" l="l" r="r" t="t"/>
                  <a:pathLst>
                    <a:path extrusionOk="0" h="669" w="669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4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8" name="Google Shape;5368;p32"/>
                <p:cNvSpPr/>
                <p:nvPr/>
              </p:nvSpPr>
              <p:spPr>
                <a:xfrm>
                  <a:off x="-24693300" y="-7059075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5"/>
                      </a:cubicBezTo>
                      <a:cubicBezTo>
                        <a:pt x="670" y="153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9" name="Google Shape;5369;p32"/>
                <p:cNvSpPr/>
                <p:nvPr/>
              </p:nvSpPr>
              <p:spPr>
                <a:xfrm>
                  <a:off x="-22197800" y="-4989900"/>
                  <a:ext cx="34225" cy="33475"/>
                </a:xfrm>
                <a:custGeom>
                  <a:rect b="b" l="l" r="r" t="t"/>
                  <a:pathLst>
                    <a:path extrusionOk="0" h="1339" w="1369">
                      <a:moveTo>
                        <a:pt x="699" y="1"/>
                      </a:moveTo>
                      <a:cubicBezTo>
                        <a:pt x="304" y="1"/>
                        <a:pt x="0" y="305"/>
                        <a:pt x="0" y="669"/>
                      </a:cubicBezTo>
                      <a:cubicBezTo>
                        <a:pt x="0" y="1065"/>
                        <a:pt x="304" y="1338"/>
                        <a:pt x="699" y="1338"/>
                      </a:cubicBezTo>
                      <a:cubicBezTo>
                        <a:pt x="1064" y="1338"/>
                        <a:pt x="1368" y="1034"/>
                        <a:pt x="1368" y="669"/>
                      </a:cubicBezTo>
                      <a:cubicBezTo>
                        <a:pt x="1368" y="305"/>
                        <a:pt x="1064" y="1"/>
                        <a:pt x="69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0" name="Google Shape;5370;p32"/>
                <p:cNvSpPr/>
                <p:nvPr/>
              </p:nvSpPr>
              <p:spPr>
                <a:xfrm>
                  <a:off x="-23536725" y="-4492175"/>
                  <a:ext cx="33450" cy="34225"/>
                </a:xfrm>
                <a:custGeom>
                  <a:rect b="b" l="l" r="r" t="t"/>
                  <a:pathLst>
                    <a:path extrusionOk="0" h="1369" w="1338">
                      <a:moveTo>
                        <a:pt x="669" y="1"/>
                      </a:moveTo>
                      <a:cubicBezTo>
                        <a:pt x="304" y="1"/>
                        <a:pt x="0" y="305"/>
                        <a:pt x="0" y="670"/>
                      </a:cubicBezTo>
                      <a:cubicBezTo>
                        <a:pt x="0" y="1065"/>
                        <a:pt x="304" y="1369"/>
                        <a:pt x="669" y="1369"/>
                      </a:cubicBezTo>
                      <a:cubicBezTo>
                        <a:pt x="1034" y="1369"/>
                        <a:pt x="1338" y="1065"/>
                        <a:pt x="1338" y="670"/>
                      </a:cubicBezTo>
                      <a:cubicBezTo>
                        <a:pt x="1338" y="305"/>
                        <a:pt x="103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1" name="Google Shape;5371;p32"/>
                <p:cNvSpPr/>
                <p:nvPr/>
              </p:nvSpPr>
              <p:spPr>
                <a:xfrm>
                  <a:off x="-23007850" y="-4404775"/>
                  <a:ext cx="34225" cy="33450"/>
                </a:xfrm>
                <a:custGeom>
                  <a:rect b="b" l="l" r="r" t="t"/>
                  <a:pathLst>
                    <a:path extrusionOk="0" h="1338" w="1369">
                      <a:moveTo>
                        <a:pt x="700" y="0"/>
                      </a:moveTo>
                      <a:cubicBezTo>
                        <a:pt x="304" y="0"/>
                        <a:pt x="1" y="304"/>
                        <a:pt x="1" y="669"/>
                      </a:cubicBezTo>
                      <a:cubicBezTo>
                        <a:pt x="1" y="1064"/>
                        <a:pt x="304" y="1338"/>
                        <a:pt x="700" y="1338"/>
                      </a:cubicBezTo>
                      <a:cubicBezTo>
                        <a:pt x="1064" y="133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70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2" name="Google Shape;5372;p32"/>
                <p:cNvSpPr/>
                <p:nvPr/>
              </p:nvSpPr>
              <p:spPr>
                <a:xfrm>
                  <a:off x="-23829300" y="-5085650"/>
                  <a:ext cx="33475" cy="33475"/>
                </a:xfrm>
                <a:custGeom>
                  <a:rect b="b" l="l" r="r" t="t"/>
                  <a:pathLst>
                    <a:path extrusionOk="0" h="1339" w="1339">
                      <a:moveTo>
                        <a:pt x="669" y="1"/>
                      </a:moveTo>
                      <a:cubicBezTo>
                        <a:pt x="305" y="1"/>
                        <a:pt x="1" y="305"/>
                        <a:pt x="1" y="670"/>
                      </a:cubicBezTo>
                      <a:cubicBezTo>
                        <a:pt x="1" y="1034"/>
                        <a:pt x="305" y="1338"/>
                        <a:pt x="669" y="1338"/>
                      </a:cubicBezTo>
                      <a:cubicBezTo>
                        <a:pt x="1034" y="1338"/>
                        <a:pt x="1338" y="1034"/>
                        <a:pt x="1338" y="670"/>
                      </a:cubicBezTo>
                      <a:cubicBezTo>
                        <a:pt x="1338" y="305"/>
                        <a:pt x="103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3" name="Google Shape;5373;p32"/>
                <p:cNvSpPr/>
                <p:nvPr/>
              </p:nvSpPr>
              <p:spPr>
                <a:xfrm>
                  <a:off x="-20799600" y="-5882775"/>
                  <a:ext cx="33450" cy="33475"/>
                </a:xfrm>
                <a:custGeom>
                  <a:rect b="b" l="l" r="r" t="t"/>
                  <a:pathLst>
                    <a:path extrusionOk="0" h="1339" w="1338">
                      <a:moveTo>
                        <a:pt x="669" y="1"/>
                      </a:moveTo>
                      <a:cubicBezTo>
                        <a:pt x="304" y="1"/>
                        <a:pt x="0" y="305"/>
                        <a:pt x="0" y="670"/>
                      </a:cubicBezTo>
                      <a:cubicBezTo>
                        <a:pt x="0" y="1034"/>
                        <a:pt x="304" y="1338"/>
                        <a:pt x="669" y="1338"/>
                      </a:cubicBezTo>
                      <a:cubicBezTo>
                        <a:pt x="1034" y="1338"/>
                        <a:pt x="1338" y="1034"/>
                        <a:pt x="1338" y="670"/>
                      </a:cubicBezTo>
                      <a:cubicBezTo>
                        <a:pt x="1338" y="305"/>
                        <a:pt x="103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4" name="Google Shape;5374;p32"/>
                <p:cNvSpPr/>
                <p:nvPr/>
              </p:nvSpPr>
              <p:spPr>
                <a:xfrm>
                  <a:off x="-19681050" y="-6338700"/>
                  <a:ext cx="34225" cy="33475"/>
                </a:xfrm>
                <a:custGeom>
                  <a:rect b="b" l="l" r="r" t="t"/>
                  <a:pathLst>
                    <a:path extrusionOk="0" h="1339" w="1369">
                      <a:moveTo>
                        <a:pt x="670" y="1"/>
                      </a:moveTo>
                      <a:cubicBezTo>
                        <a:pt x="305" y="1"/>
                        <a:pt x="1" y="305"/>
                        <a:pt x="1" y="669"/>
                      </a:cubicBezTo>
                      <a:cubicBezTo>
                        <a:pt x="1" y="1034"/>
                        <a:pt x="305" y="1338"/>
                        <a:pt x="670" y="1338"/>
                      </a:cubicBezTo>
                      <a:cubicBezTo>
                        <a:pt x="1065" y="1338"/>
                        <a:pt x="1369" y="1034"/>
                        <a:pt x="1369" y="669"/>
                      </a:cubicBezTo>
                      <a:cubicBezTo>
                        <a:pt x="1369" y="305"/>
                        <a:pt x="1065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5" name="Google Shape;5375;p32"/>
                <p:cNvSpPr/>
                <p:nvPr/>
              </p:nvSpPr>
              <p:spPr>
                <a:xfrm>
                  <a:off x="-20942450" y="-6359975"/>
                  <a:ext cx="16725" cy="16750"/>
                </a:xfrm>
                <a:custGeom>
                  <a:rect b="b" l="l" r="r" t="t"/>
                  <a:pathLst>
                    <a:path extrusionOk="0" h="670" w="669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7"/>
                        <a:pt x="152" y="669"/>
                        <a:pt x="334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6" name="Google Shape;5376;p32"/>
                <p:cNvSpPr/>
                <p:nvPr/>
              </p:nvSpPr>
              <p:spPr>
                <a:xfrm>
                  <a:off x="-22342950" y="-5546900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8"/>
                        <a:pt x="153" y="670"/>
                        <a:pt x="335" y="670"/>
                      </a:cubicBezTo>
                      <a:cubicBezTo>
                        <a:pt x="517" y="670"/>
                        <a:pt x="669" y="54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7" name="Google Shape;5377;p32"/>
                <p:cNvSpPr/>
                <p:nvPr/>
              </p:nvSpPr>
              <p:spPr>
                <a:xfrm>
                  <a:off x="-21084550" y="-6841750"/>
                  <a:ext cx="16725" cy="16750"/>
                </a:xfrm>
                <a:custGeom>
                  <a:rect b="b" l="l" r="r" t="t"/>
                  <a:pathLst>
                    <a:path extrusionOk="0" h="670" w="669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69"/>
                        <a:pt x="334" y="669"/>
                      </a:cubicBezTo>
                      <a:cubicBezTo>
                        <a:pt x="517" y="669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8" name="Google Shape;5378;p32"/>
                <p:cNvSpPr/>
                <p:nvPr/>
              </p:nvSpPr>
              <p:spPr>
                <a:xfrm>
                  <a:off x="-21189425" y="-7134300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9" name="Google Shape;5379;p32"/>
                <p:cNvSpPr/>
                <p:nvPr/>
              </p:nvSpPr>
              <p:spPr>
                <a:xfrm>
                  <a:off x="-20410525" y="-5752050"/>
                  <a:ext cx="16725" cy="16725"/>
                </a:xfrm>
                <a:custGeom>
                  <a:rect b="b" l="l" r="r" t="t"/>
                  <a:pathLst>
                    <a:path extrusionOk="0" h="669" w="669">
                      <a:moveTo>
                        <a:pt x="334" y="0"/>
                      </a:moveTo>
                      <a:cubicBezTo>
                        <a:pt x="152" y="0"/>
                        <a:pt x="0" y="152"/>
                        <a:pt x="0" y="334"/>
                      </a:cubicBezTo>
                      <a:cubicBezTo>
                        <a:pt x="0" y="517"/>
                        <a:pt x="152" y="669"/>
                        <a:pt x="334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0" name="Google Shape;5380;p32"/>
                <p:cNvSpPr/>
                <p:nvPr/>
              </p:nvSpPr>
              <p:spPr>
                <a:xfrm>
                  <a:off x="-21342175" y="-5976225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5"/>
                      </a:cubicBezTo>
                      <a:cubicBezTo>
                        <a:pt x="670" y="152"/>
                        <a:pt x="51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1" name="Google Shape;5381;p32"/>
                <p:cNvSpPr/>
                <p:nvPr/>
              </p:nvSpPr>
              <p:spPr>
                <a:xfrm>
                  <a:off x="-22304950" y="-6274875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8"/>
                        <a:pt x="153" y="670"/>
                        <a:pt x="335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2" name="Google Shape;5382;p32"/>
                <p:cNvSpPr/>
                <p:nvPr/>
              </p:nvSpPr>
              <p:spPr>
                <a:xfrm>
                  <a:off x="-21759350" y="-4906300"/>
                  <a:ext cx="16750" cy="16725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3" name="Google Shape;5383;p32"/>
                <p:cNvSpPr/>
                <p:nvPr/>
              </p:nvSpPr>
              <p:spPr>
                <a:xfrm>
                  <a:off x="-21370275" y="-5214050"/>
                  <a:ext cx="9125" cy="9125"/>
                </a:xfrm>
                <a:custGeom>
                  <a:rect b="b" l="l" r="r" t="t"/>
                  <a:pathLst>
                    <a:path extrusionOk="0" h="365" w="365">
                      <a:moveTo>
                        <a:pt x="183" y="0"/>
                      </a:moveTo>
                      <a:cubicBezTo>
                        <a:pt x="91" y="0"/>
                        <a:pt x="0" y="61"/>
                        <a:pt x="0" y="182"/>
                      </a:cubicBezTo>
                      <a:cubicBezTo>
                        <a:pt x="0" y="274"/>
                        <a:pt x="91" y="365"/>
                        <a:pt x="183" y="365"/>
                      </a:cubicBezTo>
                      <a:cubicBezTo>
                        <a:pt x="274" y="365"/>
                        <a:pt x="365" y="274"/>
                        <a:pt x="365" y="182"/>
                      </a:cubicBezTo>
                      <a:cubicBezTo>
                        <a:pt x="365" y="6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4" name="Google Shape;5384;p32"/>
                <p:cNvSpPr/>
                <p:nvPr/>
              </p:nvSpPr>
              <p:spPr>
                <a:xfrm>
                  <a:off x="-21114950" y="-5369075"/>
                  <a:ext cx="9125" cy="9150"/>
                </a:xfrm>
                <a:custGeom>
                  <a:rect b="b" l="l" r="r" t="t"/>
                  <a:pathLst>
                    <a:path extrusionOk="0" h="366" w="365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183"/>
                      </a:cubicBezTo>
                      <a:cubicBezTo>
                        <a:pt x="0" y="304"/>
                        <a:pt x="91" y="365"/>
                        <a:pt x="183" y="365"/>
                      </a:cubicBezTo>
                      <a:cubicBezTo>
                        <a:pt x="274" y="365"/>
                        <a:pt x="365" y="304"/>
                        <a:pt x="365" y="183"/>
                      </a:cubicBezTo>
                      <a:cubicBezTo>
                        <a:pt x="365" y="92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5" name="Google Shape;5385;p32"/>
                <p:cNvSpPr/>
                <p:nvPr/>
              </p:nvSpPr>
              <p:spPr>
                <a:xfrm>
                  <a:off x="-20631675" y="-5729275"/>
                  <a:ext cx="9900" cy="9150"/>
                </a:xfrm>
                <a:custGeom>
                  <a:rect b="b" l="l" r="r" t="t"/>
                  <a:pathLst>
                    <a:path extrusionOk="0" h="366" w="396">
                      <a:moveTo>
                        <a:pt x="214" y="1"/>
                      </a:moveTo>
                      <a:cubicBezTo>
                        <a:pt x="92" y="1"/>
                        <a:pt x="1" y="62"/>
                        <a:pt x="1" y="183"/>
                      </a:cubicBezTo>
                      <a:cubicBezTo>
                        <a:pt x="1" y="274"/>
                        <a:pt x="92" y="366"/>
                        <a:pt x="214" y="366"/>
                      </a:cubicBezTo>
                      <a:cubicBezTo>
                        <a:pt x="305" y="366"/>
                        <a:pt x="396" y="274"/>
                        <a:pt x="396" y="183"/>
                      </a:cubicBezTo>
                      <a:cubicBezTo>
                        <a:pt x="396" y="62"/>
                        <a:pt x="305" y="1"/>
                        <a:pt x="21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6" name="Google Shape;5386;p32"/>
                <p:cNvSpPr/>
                <p:nvPr/>
              </p:nvSpPr>
              <p:spPr>
                <a:xfrm>
                  <a:off x="-20811000" y="-5961800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1"/>
                      </a:moveTo>
                      <a:cubicBezTo>
                        <a:pt x="61" y="1"/>
                        <a:pt x="0" y="92"/>
                        <a:pt x="0" y="214"/>
                      </a:cubicBezTo>
                      <a:cubicBezTo>
                        <a:pt x="0" y="305"/>
                        <a:pt x="61" y="396"/>
                        <a:pt x="183" y="396"/>
                      </a:cubicBezTo>
                      <a:cubicBezTo>
                        <a:pt x="274" y="396"/>
                        <a:pt x="365" y="305"/>
                        <a:pt x="365" y="214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7" name="Google Shape;5387;p32"/>
                <p:cNvSpPr/>
                <p:nvPr/>
              </p:nvSpPr>
              <p:spPr>
                <a:xfrm>
                  <a:off x="-21640800" y="-5468625"/>
                  <a:ext cx="33450" cy="33450"/>
                </a:xfrm>
                <a:custGeom>
                  <a:rect b="b" l="l" r="r" t="t"/>
                  <a:pathLst>
                    <a:path extrusionOk="0" h="1338" w="1338">
                      <a:moveTo>
                        <a:pt x="669" y="1"/>
                      </a:moveTo>
                      <a:cubicBezTo>
                        <a:pt x="304" y="1"/>
                        <a:pt x="0" y="305"/>
                        <a:pt x="0" y="669"/>
                      </a:cubicBezTo>
                      <a:cubicBezTo>
                        <a:pt x="0" y="1064"/>
                        <a:pt x="304" y="1338"/>
                        <a:pt x="669" y="1338"/>
                      </a:cubicBezTo>
                      <a:cubicBezTo>
                        <a:pt x="1064" y="1338"/>
                        <a:pt x="1338" y="1064"/>
                        <a:pt x="1338" y="669"/>
                      </a:cubicBezTo>
                      <a:cubicBezTo>
                        <a:pt x="1338" y="305"/>
                        <a:pt x="106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8" name="Google Shape;5388;p32"/>
                <p:cNvSpPr/>
                <p:nvPr/>
              </p:nvSpPr>
              <p:spPr>
                <a:xfrm>
                  <a:off x="-22318625" y="-3916175"/>
                  <a:ext cx="33450" cy="33475"/>
                </a:xfrm>
                <a:custGeom>
                  <a:rect b="b" l="l" r="r" t="t"/>
                  <a:pathLst>
                    <a:path extrusionOk="0" h="1339" w="1338">
                      <a:moveTo>
                        <a:pt x="669" y="1"/>
                      </a:moveTo>
                      <a:cubicBezTo>
                        <a:pt x="304" y="1"/>
                        <a:pt x="0" y="305"/>
                        <a:pt x="0" y="669"/>
                      </a:cubicBezTo>
                      <a:cubicBezTo>
                        <a:pt x="0" y="1065"/>
                        <a:pt x="304" y="1338"/>
                        <a:pt x="669" y="1338"/>
                      </a:cubicBezTo>
                      <a:cubicBezTo>
                        <a:pt x="1034" y="1338"/>
                        <a:pt x="1338" y="1034"/>
                        <a:pt x="1338" y="669"/>
                      </a:cubicBezTo>
                      <a:cubicBezTo>
                        <a:pt x="1338" y="305"/>
                        <a:pt x="103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9" name="Google Shape;5389;p32"/>
                <p:cNvSpPr/>
                <p:nvPr/>
              </p:nvSpPr>
              <p:spPr>
                <a:xfrm>
                  <a:off x="-22131700" y="-3720875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0"/>
                      </a:moveTo>
                      <a:cubicBezTo>
                        <a:pt x="122" y="0"/>
                        <a:pt x="1" y="152"/>
                        <a:pt x="1" y="335"/>
                      </a:cubicBezTo>
                      <a:cubicBezTo>
                        <a:pt x="1" y="517"/>
                        <a:pt x="12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0" name="Google Shape;5390;p32"/>
                <p:cNvSpPr/>
                <p:nvPr/>
              </p:nvSpPr>
              <p:spPr>
                <a:xfrm>
                  <a:off x="-21254775" y="-3990650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48"/>
                        <a:pt x="152" y="670"/>
                        <a:pt x="335" y="670"/>
                      </a:cubicBezTo>
                      <a:cubicBezTo>
                        <a:pt x="517" y="670"/>
                        <a:pt x="669" y="54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1" name="Google Shape;5391;p32"/>
                <p:cNvSpPr/>
                <p:nvPr/>
              </p:nvSpPr>
              <p:spPr>
                <a:xfrm>
                  <a:off x="-21842925" y="-3802950"/>
                  <a:ext cx="9900" cy="9150"/>
                </a:xfrm>
                <a:custGeom>
                  <a:rect b="b" l="l" r="r" t="t"/>
                  <a:pathLst>
                    <a:path extrusionOk="0" h="366" w="396">
                      <a:moveTo>
                        <a:pt x="182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305"/>
                        <a:pt x="91" y="365"/>
                        <a:pt x="182" y="365"/>
                      </a:cubicBezTo>
                      <a:cubicBezTo>
                        <a:pt x="304" y="365"/>
                        <a:pt x="395" y="305"/>
                        <a:pt x="395" y="183"/>
                      </a:cubicBezTo>
                      <a:cubicBezTo>
                        <a:pt x="395" y="92"/>
                        <a:pt x="304" y="1"/>
                        <a:pt x="18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2" name="Google Shape;5392;p32"/>
                <p:cNvSpPr/>
                <p:nvPr/>
              </p:nvSpPr>
              <p:spPr>
                <a:xfrm>
                  <a:off x="-21594450" y="-416997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61" y="1"/>
                        <a:pt x="1" y="61"/>
                        <a:pt x="1" y="183"/>
                      </a:cubicBezTo>
                      <a:cubicBezTo>
                        <a:pt x="1" y="274"/>
                        <a:pt x="61" y="365"/>
                        <a:pt x="183" y="365"/>
                      </a:cubicBezTo>
                      <a:cubicBezTo>
                        <a:pt x="274" y="365"/>
                        <a:pt x="365" y="274"/>
                        <a:pt x="365" y="183"/>
                      </a:cubicBezTo>
                      <a:cubicBezTo>
                        <a:pt x="365" y="61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3" name="Google Shape;5393;p32"/>
                <p:cNvSpPr/>
                <p:nvPr/>
              </p:nvSpPr>
              <p:spPr>
                <a:xfrm>
                  <a:off x="-21342175" y="-4186700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62" y="1"/>
                        <a:pt x="1" y="62"/>
                        <a:pt x="1" y="183"/>
                      </a:cubicBezTo>
                      <a:cubicBezTo>
                        <a:pt x="1" y="274"/>
                        <a:pt x="62" y="366"/>
                        <a:pt x="183" y="366"/>
                      </a:cubicBezTo>
                      <a:cubicBezTo>
                        <a:pt x="274" y="366"/>
                        <a:pt x="366" y="274"/>
                        <a:pt x="366" y="183"/>
                      </a:cubicBezTo>
                      <a:cubicBezTo>
                        <a:pt x="366" y="6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4" name="Google Shape;5394;p32"/>
                <p:cNvSpPr/>
                <p:nvPr/>
              </p:nvSpPr>
              <p:spPr>
                <a:xfrm>
                  <a:off x="-22434900" y="-4110700"/>
                  <a:ext cx="9900" cy="9150"/>
                </a:xfrm>
                <a:custGeom>
                  <a:rect b="b" l="l" r="r" t="t"/>
                  <a:pathLst>
                    <a:path extrusionOk="0" h="366" w="396">
                      <a:moveTo>
                        <a:pt x="214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214" y="365"/>
                      </a:cubicBezTo>
                      <a:cubicBezTo>
                        <a:pt x="305" y="365"/>
                        <a:pt x="396" y="274"/>
                        <a:pt x="396" y="183"/>
                      </a:cubicBezTo>
                      <a:cubicBezTo>
                        <a:pt x="396" y="61"/>
                        <a:pt x="305" y="0"/>
                        <a:pt x="21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5" name="Google Shape;5395;p32"/>
                <p:cNvSpPr/>
                <p:nvPr/>
              </p:nvSpPr>
              <p:spPr>
                <a:xfrm>
                  <a:off x="-20168900" y="-610312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0"/>
                      </a:moveTo>
                      <a:cubicBezTo>
                        <a:pt x="62" y="0"/>
                        <a:pt x="1" y="61"/>
                        <a:pt x="1" y="183"/>
                      </a:cubicBezTo>
                      <a:cubicBezTo>
                        <a:pt x="1" y="274"/>
                        <a:pt x="62" y="365"/>
                        <a:pt x="183" y="365"/>
                      </a:cubicBezTo>
                      <a:cubicBezTo>
                        <a:pt x="274" y="365"/>
                        <a:pt x="366" y="274"/>
                        <a:pt x="366" y="183"/>
                      </a:cubicBezTo>
                      <a:cubicBezTo>
                        <a:pt x="366" y="6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6" name="Google Shape;5396;p32"/>
                <p:cNvSpPr/>
                <p:nvPr/>
              </p:nvSpPr>
              <p:spPr>
                <a:xfrm>
                  <a:off x="-20184850" y="-5294600"/>
                  <a:ext cx="9150" cy="9125"/>
                </a:xfrm>
                <a:custGeom>
                  <a:rect b="b" l="l" r="r" t="t"/>
                  <a:pathLst>
                    <a:path extrusionOk="0" h="365" w="366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5" y="274"/>
                        <a:pt x="365" y="183"/>
                      </a:cubicBezTo>
                      <a:cubicBezTo>
                        <a:pt x="365" y="9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7" name="Google Shape;5397;p32"/>
                <p:cNvSpPr/>
                <p:nvPr/>
              </p:nvSpPr>
              <p:spPr>
                <a:xfrm>
                  <a:off x="-21565575" y="-3811300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5" y="274"/>
                        <a:pt x="365" y="183"/>
                      </a:cubicBezTo>
                      <a:cubicBezTo>
                        <a:pt x="365" y="6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8" name="Google Shape;5398;p32"/>
                <p:cNvSpPr/>
                <p:nvPr/>
              </p:nvSpPr>
              <p:spPr>
                <a:xfrm>
                  <a:off x="-21014650" y="-4144125"/>
                  <a:ext cx="9150" cy="9125"/>
                </a:xfrm>
                <a:custGeom>
                  <a:rect b="b" l="l" r="r" t="t"/>
                  <a:pathLst>
                    <a:path extrusionOk="0" h="365" w="366">
                      <a:moveTo>
                        <a:pt x="183" y="0"/>
                      </a:moveTo>
                      <a:cubicBezTo>
                        <a:pt x="92" y="0"/>
                        <a:pt x="0" y="61"/>
                        <a:pt x="0" y="182"/>
                      </a:cubicBezTo>
                      <a:cubicBezTo>
                        <a:pt x="0" y="274"/>
                        <a:pt x="92" y="365"/>
                        <a:pt x="183" y="365"/>
                      </a:cubicBezTo>
                      <a:cubicBezTo>
                        <a:pt x="304" y="365"/>
                        <a:pt x="365" y="274"/>
                        <a:pt x="365" y="182"/>
                      </a:cubicBezTo>
                      <a:cubicBezTo>
                        <a:pt x="365" y="6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9" name="Google Shape;5399;p32"/>
                <p:cNvSpPr/>
                <p:nvPr/>
              </p:nvSpPr>
              <p:spPr>
                <a:xfrm>
                  <a:off x="-21273775" y="-5315325"/>
                  <a:ext cx="10675" cy="9525"/>
                </a:xfrm>
                <a:custGeom>
                  <a:rect b="b" l="l" r="r" t="t"/>
                  <a:pathLst>
                    <a:path extrusionOk="0" h="381" w="427">
                      <a:moveTo>
                        <a:pt x="197" y="1"/>
                      </a:moveTo>
                      <a:cubicBezTo>
                        <a:pt x="123" y="1"/>
                        <a:pt x="56" y="60"/>
                        <a:pt x="31" y="160"/>
                      </a:cubicBezTo>
                      <a:cubicBezTo>
                        <a:pt x="1" y="252"/>
                        <a:pt x="92" y="343"/>
                        <a:pt x="183" y="373"/>
                      </a:cubicBezTo>
                      <a:cubicBezTo>
                        <a:pt x="199" y="378"/>
                        <a:pt x="215" y="381"/>
                        <a:pt x="232" y="381"/>
                      </a:cubicBezTo>
                      <a:cubicBezTo>
                        <a:pt x="312" y="381"/>
                        <a:pt x="396" y="322"/>
                        <a:pt x="396" y="221"/>
                      </a:cubicBezTo>
                      <a:cubicBezTo>
                        <a:pt x="426" y="130"/>
                        <a:pt x="365" y="39"/>
                        <a:pt x="244" y="8"/>
                      </a:cubicBezTo>
                      <a:cubicBezTo>
                        <a:pt x="228" y="3"/>
                        <a:pt x="212" y="1"/>
                        <a:pt x="197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0" name="Google Shape;5400;p32"/>
                <p:cNvSpPr/>
                <p:nvPr/>
              </p:nvSpPr>
              <p:spPr>
                <a:xfrm>
                  <a:off x="-21367250" y="-4562275"/>
                  <a:ext cx="9900" cy="9350"/>
                </a:xfrm>
                <a:custGeom>
                  <a:rect b="b" l="l" r="r" t="t"/>
                  <a:pathLst>
                    <a:path extrusionOk="0" h="374" w="396">
                      <a:moveTo>
                        <a:pt x="182" y="1"/>
                      </a:moveTo>
                      <a:cubicBezTo>
                        <a:pt x="92" y="1"/>
                        <a:pt x="26" y="55"/>
                        <a:pt x="1" y="130"/>
                      </a:cubicBezTo>
                      <a:cubicBezTo>
                        <a:pt x="1" y="252"/>
                        <a:pt x="62" y="343"/>
                        <a:pt x="153" y="373"/>
                      </a:cubicBezTo>
                      <a:cubicBezTo>
                        <a:pt x="244" y="373"/>
                        <a:pt x="366" y="312"/>
                        <a:pt x="366" y="221"/>
                      </a:cubicBezTo>
                      <a:cubicBezTo>
                        <a:pt x="396" y="130"/>
                        <a:pt x="335" y="8"/>
                        <a:pt x="244" y="8"/>
                      </a:cubicBezTo>
                      <a:cubicBezTo>
                        <a:pt x="222" y="3"/>
                        <a:pt x="202" y="1"/>
                        <a:pt x="18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1" name="Google Shape;5401;p32"/>
                <p:cNvSpPr/>
                <p:nvPr/>
              </p:nvSpPr>
              <p:spPr>
                <a:xfrm>
                  <a:off x="-21798100" y="-417757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305"/>
                        <a:pt x="92" y="365"/>
                        <a:pt x="183" y="365"/>
                      </a:cubicBezTo>
                      <a:cubicBezTo>
                        <a:pt x="274" y="365"/>
                        <a:pt x="365" y="305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2" name="Google Shape;5402;p32"/>
                <p:cNvSpPr/>
                <p:nvPr/>
              </p:nvSpPr>
              <p:spPr>
                <a:xfrm>
                  <a:off x="-21556450" y="-5711800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61" y="1"/>
                        <a:pt x="0" y="92"/>
                        <a:pt x="0" y="183"/>
                      </a:cubicBezTo>
                      <a:cubicBezTo>
                        <a:pt x="0" y="305"/>
                        <a:pt x="61" y="366"/>
                        <a:pt x="183" y="366"/>
                      </a:cubicBezTo>
                      <a:cubicBezTo>
                        <a:pt x="274" y="366"/>
                        <a:pt x="365" y="305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3" name="Google Shape;5403;p32"/>
                <p:cNvSpPr/>
                <p:nvPr/>
              </p:nvSpPr>
              <p:spPr>
                <a:xfrm>
                  <a:off x="-21258575" y="-5600850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61" y="1"/>
                        <a:pt x="0" y="92"/>
                        <a:pt x="0" y="183"/>
                      </a:cubicBezTo>
                      <a:cubicBezTo>
                        <a:pt x="0" y="274"/>
                        <a:pt x="61" y="365"/>
                        <a:pt x="183" y="365"/>
                      </a:cubicBezTo>
                      <a:cubicBezTo>
                        <a:pt x="274" y="365"/>
                        <a:pt x="365" y="274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4" name="Google Shape;5404;p32"/>
                <p:cNvSpPr/>
                <p:nvPr/>
              </p:nvSpPr>
              <p:spPr>
                <a:xfrm>
                  <a:off x="-21883975" y="-5625150"/>
                  <a:ext cx="9150" cy="9125"/>
                </a:xfrm>
                <a:custGeom>
                  <a:rect b="b" l="l" r="r" t="t"/>
                  <a:pathLst>
                    <a:path extrusionOk="0" h="365" w="366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182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6" y="274"/>
                        <a:pt x="366" y="182"/>
                      </a:cubicBezTo>
                      <a:cubicBezTo>
                        <a:pt x="366" y="9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5" name="Google Shape;5405;p32"/>
                <p:cNvSpPr/>
                <p:nvPr/>
              </p:nvSpPr>
              <p:spPr>
                <a:xfrm>
                  <a:off x="-21097475" y="-4837150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0"/>
                      </a:moveTo>
                      <a:cubicBezTo>
                        <a:pt x="91" y="0"/>
                        <a:pt x="0" y="91"/>
                        <a:pt x="0" y="183"/>
                      </a:cubicBezTo>
                      <a:cubicBezTo>
                        <a:pt x="0" y="304"/>
                        <a:pt x="91" y="395"/>
                        <a:pt x="183" y="395"/>
                      </a:cubicBezTo>
                      <a:cubicBezTo>
                        <a:pt x="304" y="395"/>
                        <a:pt x="365" y="304"/>
                        <a:pt x="365" y="183"/>
                      </a:cubicBezTo>
                      <a:cubicBezTo>
                        <a:pt x="365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6" name="Google Shape;5406;p32"/>
                <p:cNvSpPr/>
                <p:nvPr/>
              </p:nvSpPr>
              <p:spPr>
                <a:xfrm>
                  <a:off x="-20797325" y="-3916175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4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7" name="Google Shape;5407;p32"/>
                <p:cNvSpPr/>
                <p:nvPr/>
              </p:nvSpPr>
              <p:spPr>
                <a:xfrm>
                  <a:off x="-20408250" y="-4223925"/>
                  <a:ext cx="9125" cy="9900"/>
                </a:xfrm>
                <a:custGeom>
                  <a:rect b="b" l="l" r="r" t="t"/>
                  <a:pathLst>
                    <a:path extrusionOk="0" h="396" w="365">
                      <a:moveTo>
                        <a:pt x="183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304"/>
                        <a:pt x="91" y="396"/>
                        <a:pt x="183" y="396"/>
                      </a:cubicBezTo>
                      <a:cubicBezTo>
                        <a:pt x="304" y="396"/>
                        <a:pt x="365" y="304"/>
                        <a:pt x="365" y="18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8" name="Google Shape;5408;p32"/>
                <p:cNvSpPr/>
                <p:nvPr/>
              </p:nvSpPr>
              <p:spPr>
                <a:xfrm>
                  <a:off x="-20152925" y="-4378175"/>
                  <a:ext cx="9125" cy="9125"/>
                </a:xfrm>
                <a:custGeom>
                  <a:rect b="b" l="l" r="r" t="t"/>
                  <a:pathLst>
                    <a:path extrusionOk="0" h="365" w="365">
                      <a:moveTo>
                        <a:pt x="183" y="0"/>
                      </a:moveTo>
                      <a:cubicBezTo>
                        <a:pt x="91" y="0"/>
                        <a:pt x="0" y="91"/>
                        <a:pt x="0" y="183"/>
                      </a:cubicBezTo>
                      <a:cubicBezTo>
                        <a:pt x="0" y="274"/>
                        <a:pt x="91" y="365"/>
                        <a:pt x="183" y="365"/>
                      </a:cubicBezTo>
                      <a:cubicBezTo>
                        <a:pt x="304" y="365"/>
                        <a:pt x="365" y="274"/>
                        <a:pt x="365" y="183"/>
                      </a:cubicBezTo>
                      <a:cubicBezTo>
                        <a:pt x="365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9" name="Google Shape;5409;p32"/>
                <p:cNvSpPr/>
                <p:nvPr/>
              </p:nvSpPr>
              <p:spPr>
                <a:xfrm>
                  <a:off x="-19832250" y="-4899475"/>
                  <a:ext cx="9125" cy="9150"/>
                </a:xfrm>
                <a:custGeom>
                  <a:rect b="b" l="l" r="r" t="t"/>
                  <a:pathLst>
                    <a:path extrusionOk="0" h="366" w="365">
                      <a:moveTo>
                        <a:pt x="183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305"/>
                        <a:pt x="91" y="366"/>
                        <a:pt x="183" y="366"/>
                      </a:cubicBezTo>
                      <a:cubicBezTo>
                        <a:pt x="304" y="366"/>
                        <a:pt x="365" y="305"/>
                        <a:pt x="365" y="18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0" name="Google Shape;5410;p32"/>
                <p:cNvSpPr/>
                <p:nvPr/>
              </p:nvSpPr>
              <p:spPr>
                <a:xfrm>
                  <a:off x="-20311750" y="-4324425"/>
                  <a:ext cx="10650" cy="9500"/>
                </a:xfrm>
                <a:custGeom>
                  <a:rect b="b" l="l" r="r" t="t"/>
                  <a:pathLst>
                    <a:path extrusionOk="0" h="380" w="426">
                      <a:moveTo>
                        <a:pt x="196" y="0"/>
                      </a:moveTo>
                      <a:cubicBezTo>
                        <a:pt x="122" y="0"/>
                        <a:pt x="56" y="55"/>
                        <a:pt x="31" y="130"/>
                      </a:cubicBezTo>
                      <a:cubicBezTo>
                        <a:pt x="0" y="251"/>
                        <a:pt x="92" y="343"/>
                        <a:pt x="183" y="373"/>
                      </a:cubicBezTo>
                      <a:cubicBezTo>
                        <a:pt x="195" y="377"/>
                        <a:pt x="208" y="379"/>
                        <a:pt x="221" y="379"/>
                      </a:cubicBezTo>
                      <a:cubicBezTo>
                        <a:pt x="304" y="379"/>
                        <a:pt x="396" y="300"/>
                        <a:pt x="396" y="221"/>
                      </a:cubicBezTo>
                      <a:cubicBezTo>
                        <a:pt x="426" y="130"/>
                        <a:pt x="365" y="8"/>
                        <a:pt x="244" y="8"/>
                      </a:cubicBezTo>
                      <a:cubicBezTo>
                        <a:pt x="227" y="3"/>
                        <a:pt x="211" y="0"/>
                        <a:pt x="1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1" name="Google Shape;5411;p32"/>
                <p:cNvSpPr/>
                <p:nvPr/>
              </p:nvSpPr>
              <p:spPr>
                <a:xfrm>
                  <a:off x="-21587600" y="-6857700"/>
                  <a:ext cx="9125" cy="9900"/>
                </a:xfrm>
                <a:custGeom>
                  <a:rect b="b" l="l" r="r" t="t"/>
                  <a:pathLst>
                    <a:path extrusionOk="0" h="396" w="365">
                      <a:moveTo>
                        <a:pt x="182" y="0"/>
                      </a:moveTo>
                      <a:cubicBezTo>
                        <a:pt x="61" y="0"/>
                        <a:pt x="0" y="92"/>
                        <a:pt x="0" y="183"/>
                      </a:cubicBezTo>
                      <a:cubicBezTo>
                        <a:pt x="0" y="304"/>
                        <a:pt x="61" y="396"/>
                        <a:pt x="182" y="396"/>
                      </a:cubicBezTo>
                      <a:cubicBezTo>
                        <a:pt x="274" y="396"/>
                        <a:pt x="365" y="304"/>
                        <a:pt x="365" y="183"/>
                      </a:cubicBezTo>
                      <a:cubicBezTo>
                        <a:pt x="365" y="92"/>
                        <a:pt x="27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2" name="Google Shape;5412;p32"/>
                <p:cNvSpPr/>
                <p:nvPr/>
              </p:nvSpPr>
              <p:spPr>
                <a:xfrm>
                  <a:off x="-21811025" y="-648232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66"/>
                        <a:pt x="183" y="366"/>
                      </a:cubicBezTo>
                      <a:cubicBezTo>
                        <a:pt x="305" y="366"/>
                        <a:pt x="365" y="305"/>
                        <a:pt x="365" y="183"/>
                      </a:cubicBezTo>
                      <a:cubicBezTo>
                        <a:pt x="365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3" name="Google Shape;5413;p32"/>
                <p:cNvSpPr/>
                <p:nvPr/>
              </p:nvSpPr>
              <p:spPr>
                <a:xfrm>
                  <a:off x="-21260100" y="-6815150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213"/>
                      </a:cubicBezTo>
                      <a:cubicBezTo>
                        <a:pt x="1" y="305"/>
                        <a:pt x="92" y="396"/>
                        <a:pt x="183" y="396"/>
                      </a:cubicBezTo>
                      <a:cubicBezTo>
                        <a:pt x="305" y="396"/>
                        <a:pt x="365" y="305"/>
                        <a:pt x="365" y="213"/>
                      </a:cubicBezTo>
                      <a:cubicBezTo>
                        <a:pt x="365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4" name="Google Shape;5414;p32"/>
                <p:cNvSpPr/>
                <p:nvPr/>
              </p:nvSpPr>
              <p:spPr>
                <a:xfrm>
                  <a:off x="-21380925" y="-7017575"/>
                  <a:ext cx="10675" cy="9475"/>
                </a:xfrm>
                <a:custGeom>
                  <a:rect b="b" l="l" r="r" t="t"/>
                  <a:pathLst>
                    <a:path extrusionOk="0" h="379" w="427">
                      <a:moveTo>
                        <a:pt x="225" y="0"/>
                      </a:moveTo>
                      <a:cubicBezTo>
                        <a:pt x="180" y="0"/>
                        <a:pt x="133" y="15"/>
                        <a:pt x="92" y="43"/>
                      </a:cubicBezTo>
                      <a:cubicBezTo>
                        <a:pt x="1" y="73"/>
                        <a:pt x="1" y="195"/>
                        <a:pt x="62" y="286"/>
                      </a:cubicBezTo>
                      <a:cubicBezTo>
                        <a:pt x="101" y="345"/>
                        <a:pt x="153" y="378"/>
                        <a:pt x="209" y="378"/>
                      </a:cubicBezTo>
                      <a:cubicBezTo>
                        <a:pt x="240" y="378"/>
                        <a:pt x="272" y="368"/>
                        <a:pt x="305" y="347"/>
                      </a:cubicBezTo>
                      <a:cubicBezTo>
                        <a:pt x="396" y="286"/>
                        <a:pt x="426" y="164"/>
                        <a:pt x="365" y="73"/>
                      </a:cubicBezTo>
                      <a:cubicBezTo>
                        <a:pt x="332" y="23"/>
                        <a:pt x="280" y="0"/>
                        <a:pt x="22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5" name="Google Shape;5415;p32"/>
                <p:cNvSpPr/>
                <p:nvPr/>
              </p:nvSpPr>
              <p:spPr>
                <a:xfrm>
                  <a:off x="-21612675" y="-7233075"/>
                  <a:ext cx="9900" cy="9325"/>
                </a:xfrm>
                <a:custGeom>
                  <a:rect b="b" l="l" r="r" t="t"/>
                  <a:pathLst>
                    <a:path extrusionOk="0" h="373" w="396">
                      <a:moveTo>
                        <a:pt x="243" y="0"/>
                      </a:moveTo>
                      <a:cubicBezTo>
                        <a:pt x="122" y="0"/>
                        <a:pt x="30" y="61"/>
                        <a:pt x="0" y="152"/>
                      </a:cubicBezTo>
                      <a:cubicBezTo>
                        <a:pt x="0" y="243"/>
                        <a:pt x="61" y="365"/>
                        <a:pt x="152" y="365"/>
                      </a:cubicBezTo>
                      <a:cubicBezTo>
                        <a:pt x="174" y="370"/>
                        <a:pt x="194" y="373"/>
                        <a:pt x="213" y="373"/>
                      </a:cubicBezTo>
                      <a:cubicBezTo>
                        <a:pt x="303" y="373"/>
                        <a:pt x="365" y="318"/>
                        <a:pt x="365" y="243"/>
                      </a:cubicBezTo>
                      <a:cubicBezTo>
                        <a:pt x="395" y="122"/>
                        <a:pt x="334" y="30"/>
                        <a:pt x="24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6" name="Google Shape;5416;p32"/>
                <p:cNvSpPr/>
                <p:nvPr/>
              </p:nvSpPr>
              <p:spPr>
                <a:xfrm>
                  <a:off x="-22043550" y="-684782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2" y="1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5" y="274"/>
                        <a:pt x="365" y="183"/>
                      </a:cubicBezTo>
                      <a:cubicBezTo>
                        <a:pt x="365" y="61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7" name="Google Shape;5417;p32"/>
                <p:cNvSpPr/>
                <p:nvPr/>
              </p:nvSpPr>
              <p:spPr>
                <a:xfrm>
                  <a:off x="-21042775" y="-6586425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5"/>
                      </a:cubicBezTo>
                      <a:cubicBezTo>
                        <a:pt x="670" y="153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8" name="Google Shape;5418;p32"/>
                <p:cNvSpPr/>
                <p:nvPr/>
              </p:nvSpPr>
              <p:spPr>
                <a:xfrm>
                  <a:off x="-20818600" y="-7155575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9" name="Google Shape;5419;p32"/>
                <p:cNvSpPr/>
                <p:nvPr/>
              </p:nvSpPr>
              <p:spPr>
                <a:xfrm>
                  <a:off x="-20653700" y="-689417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0"/>
                      </a:moveTo>
                      <a:cubicBezTo>
                        <a:pt x="92" y="0"/>
                        <a:pt x="0" y="92"/>
                        <a:pt x="0" y="183"/>
                      </a:cubicBezTo>
                      <a:cubicBezTo>
                        <a:pt x="0" y="304"/>
                        <a:pt x="92" y="365"/>
                        <a:pt x="183" y="365"/>
                      </a:cubicBezTo>
                      <a:cubicBezTo>
                        <a:pt x="304" y="365"/>
                        <a:pt x="365" y="304"/>
                        <a:pt x="365" y="18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0" name="Google Shape;5420;p32"/>
                <p:cNvSpPr/>
                <p:nvPr/>
              </p:nvSpPr>
              <p:spPr>
                <a:xfrm>
                  <a:off x="-20556425" y="-6995250"/>
                  <a:ext cx="9900" cy="9350"/>
                </a:xfrm>
                <a:custGeom>
                  <a:rect b="b" l="l" r="r" t="t"/>
                  <a:pathLst>
                    <a:path extrusionOk="0" h="374" w="396">
                      <a:moveTo>
                        <a:pt x="243" y="1"/>
                      </a:moveTo>
                      <a:cubicBezTo>
                        <a:pt x="122" y="1"/>
                        <a:pt x="30" y="62"/>
                        <a:pt x="0" y="153"/>
                      </a:cubicBezTo>
                      <a:cubicBezTo>
                        <a:pt x="0" y="244"/>
                        <a:pt x="61" y="366"/>
                        <a:pt x="152" y="366"/>
                      </a:cubicBezTo>
                      <a:cubicBezTo>
                        <a:pt x="168" y="371"/>
                        <a:pt x="185" y="374"/>
                        <a:pt x="202" y="374"/>
                      </a:cubicBezTo>
                      <a:cubicBezTo>
                        <a:pt x="282" y="374"/>
                        <a:pt x="365" y="319"/>
                        <a:pt x="365" y="244"/>
                      </a:cubicBezTo>
                      <a:cubicBezTo>
                        <a:pt x="395" y="122"/>
                        <a:pt x="334" y="31"/>
                        <a:pt x="24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1" name="Google Shape;5421;p32"/>
                <p:cNvSpPr/>
                <p:nvPr/>
              </p:nvSpPr>
              <p:spPr>
                <a:xfrm>
                  <a:off x="-20594425" y="-4720900"/>
                  <a:ext cx="9125" cy="9150"/>
                </a:xfrm>
                <a:custGeom>
                  <a:rect b="b" l="l" r="r" t="t"/>
                  <a:pathLst>
                    <a:path extrusionOk="0" h="366" w="365">
                      <a:moveTo>
                        <a:pt x="183" y="1"/>
                      </a:moveTo>
                      <a:cubicBezTo>
                        <a:pt x="61" y="1"/>
                        <a:pt x="0" y="62"/>
                        <a:pt x="0" y="183"/>
                      </a:cubicBezTo>
                      <a:cubicBezTo>
                        <a:pt x="0" y="274"/>
                        <a:pt x="61" y="366"/>
                        <a:pt x="183" y="366"/>
                      </a:cubicBezTo>
                      <a:cubicBezTo>
                        <a:pt x="274" y="366"/>
                        <a:pt x="365" y="274"/>
                        <a:pt x="365" y="183"/>
                      </a:cubicBezTo>
                      <a:cubicBezTo>
                        <a:pt x="365" y="6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2" name="Google Shape;5422;p32"/>
                <p:cNvSpPr/>
                <p:nvPr/>
              </p:nvSpPr>
              <p:spPr>
                <a:xfrm>
                  <a:off x="-20296550" y="-4609950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2" y="1"/>
                        <a:pt x="0" y="61"/>
                        <a:pt x="0" y="183"/>
                      </a:cubicBezTo>
                      <a:cubicBezTo>
                        <a:pt x="0" y="274"/>
                        <a:pt x="92" y="365"/>
                        <a:pt x="183" y="365"/>
                      </a:cubicBezTo>
                      <a:cubicBezTo>
                        <a:pt x="274" y="365"/>
                        <a:pt x="365" y="274"/>
                        <a:pt x="365" y="183"/>
                      </a:cubicBezTo>
                      <a:cubicBezTo>
                        <a:pt x="365" y="61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3" name="Google Shape;5423;p32"/>
                <p:cNvSpPr/>
                <p:nvPr/>
              </p:nvSpPr>
              <p:spPr>
                <a:xfrm>
                  <a:off x="-19756275" y="-5307525"/>
                  <a:ext cx="9900" cy="9150"/>
                </a:xfrm>
                <a:custGeom>
                  <a:rect b="b" l="l" r="r" t="t"/>
                  <a:pathLst>
                    <a:path extrusionOk="0" h="366" w="396">
                      <a:moveTo>
                        <a:pt x="21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213" y="365"/>
                      </a:cubicBezTo>
                      <a:cubicBezTo>
                        <a:pt x="305" y="365"/>
                        <a:pt x="396" y="274"/>
                        <a:pt x="396" y="183"/>
                      </a:cubicBezTo>
                      <a:cubicBezTo>
                        <a:pt x="396" y="61"/>
                        <a:pt x="305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4" name="Google Shape;5424;p32"/>
                <p:cNvSpPr/>
                <p:nvPr/>
              </p:nvSpPr>
              <p:spPr>
                <a:xfrm>
                  <a:off x="-20921950" y="-463427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2" y="1"/>
                        <a:pt x="1" y="62"/>
                        <a:pt x="1" y="183"/>
                      </a:cubicBezTo>
                      <a:cubicBezTo>
                        <a:pt x="1" y="274"/>
                        <a:pt x="92" y="366"/>
                        <a:pt x="183" y="366"/>
                      </a:cubicBezTo>
                      <a:cubicBezTo>
                        <a:pt x="305" y="366"/>
                        <a:pt x="365" y="274"/>
                        <a:pt x="365" y="183"/>
                      </a:cubicBezTo>
                      <a:cubicBezTo>
                        <a:pt x="365" y="6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5" name="Google Shape;5425;p32"/>
                <p:cNvSpPr/>
                <p:nvPr/>
              </p:nvSpPr>
              <p:spPr>
                <a:xfrm>
                  <a:off x="-22329275" y="-467302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65"/>
                        <a:pt x="183" y="365"/>
                      </a:cubicBezTo>
                      <a:cubicBezTo>
                        <a:pt x="274" y="365"/>
                        <a:pt x="366" y="305"/>
                        <a:pt x="366" y="183"/>
                      </a:cubicBezTo>
                      <a:cubicBezTo>
                        <a:pt x="366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6" name="Google Shape;5426;p32"/>
                <p:cNvSpPr/>
                <p:nvPr/>
              </p:nvSpPr>
              <p:spPr>
                <a:xfrm>
                  <a:off x="-22737325" y="-4126650"/>
                  <a:ext cx="9150" cy="9125"/>
                </a:xfrm>
                <a:custGeom>
                  <a:rect b="b" l="l" r="r" t="t"/>
                  <a:pathLst>
                    <a:path extrusionOk="0" h="365" w="366">
                      <a:moveTo>
                        <a:pt x="183" y="0"/>
                      </a:moveTo>
                      <a:cubicBezTo>
                        <a:pt x="92" y="0"/>
                        <a:pt x="0" y="91"/>
                        <a:pt x="0" y="183"/>
                      </a:cubicBezTo>
                      <a:cubicBezTo>
                        <a:pt x="0" y="274"/>
                        <a:pt x="92" y="365"/>
                        <a:pt x="183" y="365"/>
                      </a:cubicBezTo>
                      <a:cubicBezTo>
                        <a:pt x="304" y="365"/>
                        <a:pt x="365" y="274"/>
                        <a:pt x="365" y="183"/>
                      </a:cubicBezTo>
                      <a:cubicBezTo>
                        <a:pt x="365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7" name="Google Shape;5427;p32"/>
                <p:cNvSpPr/>
                <p:nvPr/>
              </p:nvSpPr>
              <p:spPr>
                <a:xfrm>
                  <a:off x="-21983525" y="-4701900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62" y="1"/>
                        <a:pt x="1" y="92"/>
                        <a:pt x="1" y="183"/>
                      </a:cubicBezTo>
                      <a:cubicBezTo>
                        <a:pt x="1" y="274"/>
                        <a:pt x="62" y="365"/>
                        <a:pt x="183" y="365"/>
                      </a:cubicBezTo>
                      <a:cubicBezTo>
                        <a:pt x="274" y="365"/>
                        <a:pt x="366" y="274"/>
                        <a:pt x="366" y="183"/>
                      </a:cubicBezTo>
                      <a:cubicBezTo>
                        <a:pt x="366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8" name="Google Shape;5428;p32"/>
                <p:cNvSpPr/>
                <p:nvPr/>
              </p:nvSpPr>
              <p:spPr>
                <a:xfrm>
                  <a:off x="-22311025" y="-4072700"/>
                  <a:ext cx="9150" cy="9125"/>
                </a:xfrm>
                <a:custGeom>
                  <a:rect b="b" l="l" r="r" t="t"/>
                  <a:pathLst>
                    <a:path extrusionOk="0" h="365" w="366">
                      <a:moveTo>
                        <a:pt x="183" y="0"/>
                      </a:moveTo>
                      <a:cubicBezTo>
                        <a:pt x="92" y="0"/>
                        <a:pt x="0" y="61"/>
                        <a:pt x="0" y="183"/>
                      </a:cubicBezTo>
                      <a:cubicBezTo>
                        <a:pt x="0" y="274"/>
                        <a:pt x="92" y="365"/>
                        <a:pt x="183" y="365"/>
                      </a:cubicBezTo>
                      <a:cubicBezTo>
                        <a:pt x="274" y="365"/>
                        <a:pt x="365" y="274"/>
                        <a:pt x="365" y="183"/>
                      </a:cubicBezTo>
                      <a:cubicBezTo>
                        <a:pt x="365" y="6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9" name="Google Shape;5429;p32"/>
                <p:cNvSpPr/>
                <p:nvPr/>
              </p:nvSpPr>
              <p:spPr>
                <a:xfrm>
                  <a:off x="-22538225" y="-4856900"/>
                  <a:ext cx="16725" cy="16725"/>
                </a:xfrm>
                <a:custGeom>
                  <a:rect b="b" l="l" r="r" t="t"/>
                  <a:pathLst>
                    <a:path extrusionOk="0" h="669" w="669">
                      <a:moveTo>
                        <a:pt x="334" y="0"/>
                      </a:moveTo>
                      <a:cubicBezTo>
                        <a:pt x="152" y="0"/>
                        <a:pt x="0" y="152"/>
                        <a:pt x="0" y="334"/>
                      </a:cubicBezTo>
                      <a:cubicBezTo>
                        <a:pt x="0" y="517"/>
                        <a:pt x="152" y="669"/>
                        <a:pt x="334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0" name="Google Shape;5430;p32"/>
                <p:cNvSpPr/>
                <p:nvPr/>
              </p:nvSpPr>
              <p:spPr>
                <a:xfrm>
                  <a:off x="-22618025" y="-5227750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2" y="1"/>
                        <a:pt x="1" y="153"/>
                        <a:pt x="1" y="335"/>
                      </a:cubicBezTo>
                      <a:cubicBezTo>
                        <a:pt x="1" y="518"/>
                        <a:pt x="152" y="670"/>
                        <a:pt x="335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1" name="Google Shape;5431;p32"/>
                <p:cNvSpPr/>
                <p:nvPr/>
              </p:nvSpPr>
              <p:spPr>
                <a:xfrm>
                  <a:off x="-25415200" y="-4900225"/>
                  <a:ext cx="33475" cy="33450"/>
                </a:xfrm>
                <a:custGeom>
                  <a:rect b="b" l="l" r="r" t="t"/>
                  <a:pathLst>
                    <a:path extrusionOk="0" h="1338" w="1339">
                      <a:moveTo>
                        <a:pt x="670" y="0"/>
                      </a:moveTo>
                      <a:cubicBezTo>
                        <a:pt x="305" y="0"/>
                        <a:pt x="1" y="304"/>
                        <a:pt x="1" y="669"/>
                      </a:cubicBezTo>
                      <a:cubicBezTo>
                        <a:pt x="1" y="1034"/>
                        <a:pt x="305" y="1338"/>
                        <a:pt x="670" y="1338"/>
                      </a:cubicBezTo>
                      <a:cubicBezTo>
                        <a:pt x="1034" y="1338"/>
                        <a:pt x="1338" y="1034"/>
                        <a:pt x="1338" y="669"/>
                      </a:cubicBezTo>
                      <a:cubicBezTo>
                        <a:pt x="1338" y="304"/>
                        <a:pt x="1034" y="0"/>
                        <a:pt x="67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2" name="Google Shape;5432;p32"/>
                <p:cNvSpPr/>
                <p:nvPr/>
              </p:nvSpPr>
              <p:spPr>
                <a:xfrm>
                  <a:off x="-26118850" y="-5014975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2" y="1"/>
                        <a:pt x="1" y="122"/>
                        <a:pt x="1" y="335"/>
                      </a:cubicBezTo>
                      <a:cubicBezTo>
                        <a:pt x="1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22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3" name="Google Shape;5433;p32"/>
                <p:cNvSpPr/>
                <p:nvPr/>
              </p:nvSpPr>
              <p:spPr>
                <a:xfrm>
                  <a:off x="-25026125" y="-4769525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4" name="Google Shape;5434;p32"/>
                <p:cNvSpPr/>
                <p:nvPr/>
              </p:nvSpPr>
              <p:spPr>
                <a:xfrm>
                  <a:off x="-26161400" y="-4334100"/>
                  <a:ext cx="16750" cy="16725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5" name="Google Shape;5435;p32"/>
                <p:cNvSpPr/>
                <p:nvPr/>
              </p:nvSpPr>
              <p:spPr>
                <a:xfrm>
                  <a:off x="-26374925" y="-3923775"/>
                  <a:ext cx="16725" cy="16750"/>
                </a:xfrm>
                <a:custGeom>
                  <a:rect b="b" l="l" r="r" t="t"/>
                  <a:pathLst>
                    <a:path extrusionOk="0" h="670" w="669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69"/>
                        <a:pt x="335" y="669"/>
                      </a:cubicBezTo>
                      <a:cubicBezTo>
                        <a:pt x="517" y="669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6" name="Google Shape;5436;p32"/>
                <p:cNvSpPr/>
                <p:nvPr/>
              </p:nvSpPr>
              <p:spPr>
                <a:xfrm>
                  <a:off x="-25985875" y="-4232275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0"/>
                      </a:moveTo>
                      <a:cubicBezTo>
                        <a:pt x="62" y="0"/>
                        <a:pt x="1" y="91"/>
                        <a:pt x="1" y="213"/>
                      </a:cubicBezTo>
                      <a:cubicBezTo>
                        <a:pt x="1" y="304"/>
                        <a:pt x="62" y="395"/>
                        <a:pt x="183" y="395"/>
                      </a:cubicBezTo>
                      <a:cubicBezTo>
                        <a:pt x="274" y="395"/>
                        <a:pt x="366" y="304"/>
                        <a:pt x="366" y="213"/>
                      </a:cubicBezTo>
                      <a:cubicBezTo>
                        <a:pt x="366" y="9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7" name="Google Shape;5437;p32"/>
                <p:cNvSpPr/>
                <p:nvPr/>
              </p:nvSpPr>
              <p:spPr>
                <a:xfrm>
                  <a:off x="-25730550" y="-4386550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62" y="1"/>
                        <a:pt x="1" y="92"/>
                        <a:pt x="1" y="183"/>
                      </a:cubicBezTo>
                      <a:cubicBezTo>
                        <a:pt x="1" y="305"/>
                        <a:pt x="62" y="366"/>
                        <a:pt x="183" y="366"/>
                      </a:cubicBezTo>
                      <a:cubicBezTo>
                        <a:pt x="274" y="366"/>
                        <a:pt x="365" y="305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8" name="Google Shape;5438;p32"/>
                <p:cNvSpPr/>
                <p:nvPr/>
              </p:nvSpPr>
              <p:spPr>
                <a:xfrm>
                  <a:off x="-25247250" y="-4747500"/>
                  <a:ext cx="9900" cy="9925"/>
                </a:xfrm>
                <a:custGeom>
                  <a:rect b="b" l="l" r="r" t="t"/>
                  <a:pathLst>
                    <a:path extrusionOk="0" h="397" w="396">
                      <a:moveTo>
                        <a:pt x="183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305"/>
                        <a:pt x="92" y="396"/>
                        <a:pt x="183" y="396"/>
                      </a:cubicBezTo>
                      <a:cubicBezTo>
                        <a:pt x="304" y="396"/>
                        <a:pt x="396" y="305"/>
                        <a:pt x="396" y="183"/>
                      </a:cubicBezTo>
                      <a:cubicBezTo>
                        <a:pt x="396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9" name="Google Shape;5439;p32"/>
                <p:cNvSpPr/>
                <p:nvPr/>
              </p:nvSpPr>
              <p:spPr>
                <a:xfrm>
                  <a:off x="-25330850" y="-5021050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62" y="1"/>
                        <a:pt x="1" y="92"/>
                        <a:pt x="1" y="183"/>
                      </a:cubicBezTo>
                      <a:cubicBezTo>
                        <a:pt x="1" y="305"/>
                        <a:pt x="62" y="365"/>
                        <a:pt x="183" y="365"/>
                      </a:cubicBezTo>
                      <a:cubicBezTo>
                        <a:pt x="274" y="365"/>
                        <a:pt x="366" y="305"/>
                        <a:pt x="366" y="183"/>
                      </a:cubicBezTo>
                      <a:cubicBezTo>
                        <a:pt x="366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40" name="Google Shape;5440;p32"/>
                <p:cNvSpPr/>
                <p:nvPr/>
              </p:nvSpPr>
              <p:spPr>
                <a:xfrm>
                  <a:off x="-25757150" y="-408487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62" y="1"/>
                        <a:pt x="1" y="92"/>
                        <a:pt x="1" y="183"/>
                      </a:cubicBezTo>
                      <a:cubicBezTo>
                        <a:pt x="1" y="274"/>
                        <a:pt x="62" y="366"/>
                        <a:pt x="183" y="366"/>
                      </a:cubicBezTo>
                      <a:cubicBezTo>
                        <a:pt x="274" y="366"/>
                        <a:pt x="366" y="274"/>
                        <a:pt x="366" y="183"/>
                      </a:cubicBezTo>
                      <a:cubicBezTo>
                        <a:pt x="366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41" name="Google Shape;5441;p32"/>
                <p:cNvSpPr/>
                <p:nvPr/>
              </p:nvSpPr>
              <p:spPr>
                <a:xfrm>
                  <a:off x="-25910650" y="-362437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2" y="1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274" y="365"/>
                        <a:pt x="366" y="274"/>
                        <a:pt x="366" y="183"/>
                      </a:cubicBezTo>
                      <a:cubicBezTo>
                        <a:pt x="366" y="61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42" name="Google Shape;5442;p32"/>
                <p:cNvSpPr/>
                <p:nvPr/>
              </p:nvSpPr>
              <p:spPr>
                <a:xfrm>
                  <a:off x="-25360475" y="-3878175"/>
                  <a:ext cx="9900" cy="9150"/>
                </a:xfrm>
                <a:custGeom>
                  <a:rect b="b" l="l" r="r" t="t"/>
                  <a:pathLst>
                    <a:path extrusionOk="0" h="366" w="396">
                      <a:moveTo>
                        <a:pt x="183" y="1"/>
                      </a:moveTo>
                      <a:cubicBezTo>
                        <a:pt x="92" y="1"/>
                        <a:pt x="0" y="61"/>
                        <a:pt x="0" y="183"/>
                      </a:cubicBezTo>
                      <a:cubicBezTo>
                        <a:pt x="0" y="274"/>
                        <a:pt x="92" y="365"/>
                        <a:pt x="183" y="365"/>
                      </a:cubicBezTo>
                      <a:cubicBezTo>
                        <a:pt x="304" y="365"/>
                        <a:pt x="396" y="274"/>
                        <a:pt x="396" y="183"/>
                      </a:cubicBezTo>
                      <a:cubicBezTo>
                        <a:pt x="396" y="61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43" name="Google Shape;5443;p32"/>
                <p:cNvSpPr/>
                <p:nvPr/>
              </p:nvSpPr>
              <p:spPr>
                <a:xfrm>
                  <a:off x="-25889350" y="-4332775"/>
                  <a:ext cx="10650" cy="9475"/>
                </a:xfrm>
                <a:custGeom>
                  <a:rect b="b" l="l" r="r" t="t"/>
                  <a:pathLst>
                    <a:path extrusionOk="0" h="379" w="426">
                      <a:moveTo>
                        <a:pt x="197" y="0"/>
                      </a:moveTo>
                      <a:cubicBezTo>
                        <a:pt x="122" y="0"/>
                        <a:pt x="56" y="59"/>
                        <a:pt x="30" y="160"/>
                      </a:cubicBezTo>
                      <a:cubicBezTo>
                        <a:pt x="0" y="251"/>
                        <a:pt x="61" y="342"/>
                        <a:pt x="182" y="373"/>
                      </a:cubicBezTo>
                      <a:cubicBezTo>
                        <a:pt x="195" y="377"/>
                        <a:pt x="207" y="379"/>
                        <a:pt x="219" y="379"/>
                      </a:cubicBezTo>
                      <a:cubicBezTo>
                        <a:pt x="297" y="379"/>
                        <a:pt x="369" y="300"/>
                        <a:pt x="395" y="221"/>
                      </a:cubicBezTo>
                      <a:cubicBezTo>
                        <a:pt x="426" y="130"/>
                        <a:pt x="334" y="38"/>
                        <a:pt x="243" y="8"/>
                      </a:cubicBezTo>
                      <a:cubicBezTo>
                        <a:pt x="228" y="3"/>
                        <a:pt x="212" y="0"/>
                        <a:pt x="19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44" name="Google Shape;5444;p32"/>
                <p:cNvSpPr/>
                <p:nvPr/>
              </p:nvSpPr>
              <p:spPr>
                <a:xfrm>
                  <a:off x="-26010950" y="-3656275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13"/>
                      </a:cubicBezTo>
                      <a:cubicBezTo>
                        <a:pt x="1" y="304"/>
                        <a:pt x="92" y="395"/>
                        <a:pt x="183" y="395"/>
                      </a:cubicBezTo>
                      <a:cubicBezTo>
                        <a:pt x="274" y="395"/>
                        <a:pt x="365" y="304"/>
                        <a:pt x="365" y="213"/>
                      </a:cubicBezTo>
                      <a:cubicBezTo>
                        <a:pt x="365" y="9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45" name="Google Shape;5445;p32"/>
                <p:cNvSpPr/>
                <p:nvPr/>
              </p:nvSpPr>
              <p:spPr>
                <a:xfrm>
                  <a:off x="-26172800" y="-4729250"/>
                  <a:ext cx="9900" cy="9150"/>
                </a:xfrm>
                <a:custGeom>
                  <a:rect b="b" l="l" r="r" t="t"/>
                  <a:pathLst>
                    <a:path extrusionOk="0" h="366" w="396">
                      <a:moveTo>
                        <a:pt x="213" y="0"/>
                      </a:moveTo>
                      <a:cubicBezTo>
                        <a:pt x="92" y="0"/>
                        <a:pt x="0" y="92"/>
                        <a:pt x="0" y="183"/>
                      </a:cubicBezTo>
                      <a:cubicBezTo>
                        <a:pt x="0" y="274"/>
                        <a:pt x="92" y="365"/>
                        <a:pt x="213" y="365"/>
                      </a:cubicBezTo>
                      <a:cubicBezTo>
                        <a:pt x="304" y="365"/>
                        <a:pt x="396" y="274"/>
                        <a:pt x="396" y="183"/>
                      </a:cubicBezTo>
                      <a:cubicBezTo>
                        <a:pt x="396" y="92"/>
                        <a:pt x="304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46" name="Google Shape;5446;p32"/>
                <p:cNvSpPr/>
                <p:nvPr/>
              </p:nvSpPr>
              <p:spPr>
                <a:xfrm>
                  <a:off x="-25874925" y="-4618300"/>
                  <a:ext cx="9900" cy="9125"/>
                </a:xfrm>
                <a:custGeom>
                  <a:rect b="b" l="l" r="r" t="t"/>
                  <a:pathLst>
                    <a:path extrusionOk="0" h="365" w="396">
                      <a:moveTo>
                        <a:pt x="21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213" y="365"/>
                      </a:cubicBezTo>
                      <a:cubicBezTo>
                        <a:pt x="304" y="365"/>
                        <a:pt x="396" y="274"/>
                        <a:pt x="396" y="183"/>
                      </a:cubicBezTo>
                      <a:cubicBezTo>
                        <a:pt x="396" y="61"/>
                        <a:pt x="304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47" name="Google Shape;5447;p32"/>
                <p:cNvSpPr/>
                <p:nvPr/>
              </p:nvSpPr>
              <p:spPr>
                <a:xfrm>
                  <a:off x="-25189500" y="-5108425"/>
                  <a:ext cx="9900" cy="9125"/>
                </a:xfrm>
                <a:custGeom>
                  <a:rect b="b" l="l" r="r" t="t"/>
                  <a:pathLst>
                    <a:path extrusionOk="0" h="365" w="396">
                      <a:moveTo>
                        <a:pt x="213" y="0"/>
                      </a:moveTo>
                      <a:cubicBezTo>
                        <a:pt x="92" y="0"/>
                        <a:pt x="0" y="91"/>
                        <a:pt x="0" y="182"/>
                      </a:cubicBezTo>
                      <a:cubicBezTo>
                        <a:pt x="0" y="304"/>
                        <a:pt x="92" y="365"/>
                        <a:pt x="213" y="365"/>
                      </a:cubicBezTo>
                      <a:cubicBezTo>
                        <a:pt x="304" y="365"/>
                        <a:pt x="396" y="304"/>
                        <a:pt x="396" y="182"/>
                      </a:cubicBezTo>
                      <a:cubicBezTo>
                        <a:pt x="396" y="91"/>
                        <a:pt x="304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48" name="Google Shape;5448;p32"/>
                <p:cNvSpPr/>
                <p:nvPr/>
              </p:nvSpPr>
              <p:spPr>
                <a:xfrm>
                  <a:off x="-20324675" y="-4034700"/>
                  <a:ext cx="16750" cy="16725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4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49" name="Google Shape;5449;p32"/>
                <p:cNvSpPr/>
                <p:nvPr/>
              </p:nvSpPr>
              <p:spPr>
                <a:xfrm>
                  <a:off x="-20927275" y="-4079550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5"/>
                      </a:cubicBezTo>
                      <a:cubicBezTo>
                        <a:pt x="670" y="153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50" name="Google Shape;5450;p32"/>
                <p:cNvSpPr/>
                <p:nvPr/>
              </p:nvSpPr>
              <p:spPr>
                <a:xfrm>
                  <a:off x="-20820875" y="-3793175"/>
                  <a:ext cx="16750" cy="16100"/>
                </a:xfrm>
                <a:custGeom>
                  <a:rect b="b" l="l" r="r" t="t"/>
                  <a:pathLst>
                    <a:path extrusionOk="0" h="644" w="670">
                      <a:moveTo>
                        <a:pt x="381" y="1"/>
                      </a:moveTo>
                      <a:cubicBezTo>
                        <a:pt x="366" y="1"/>
                        <a:pt x="350" y="2"/>
                        <a:pt x="335" y="5"/>
                      </a:cubicBezTo>
                      <a:cubicBezTo>
                        <a:pt x="152" y="5"/>
                        <a:pt x="0" y="126"/>
                        <a:pt x="0" y="339"/>
                      </a:cubicBezTo>
                      <a:cubicBezTo>
                        <a:pt x="0" y="491"/>
                        <a:pt x="152" y="643"/>
                        <a:pt x="335" y="643"/>
                      </a:cubicBezTo>
                      <a:cubicBezTo>
                        <a:pt x="517" y="643"/>
                        <a:pt x="669" y="522"/>
                        <a:pt x="669" y="339"/>
                      </a:cubicBezTo>
                      <a:cubicBezTo>
                        <a:pt x="669" y="145"/>
                        <a:pt x="542" y="1"/>
                        <a:pt x="38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51" name="Google Shape;5451;p32"/>
                <p:cNvSpPr/>
                <p:nvPr/>
              </p:nvSpPr>
              <p:spPr>
                <a:xfrm>
                  <a:off x="-20752500" y="-3976950"/>
                  <a:ext cx="9150" cy="9125"/>
                </a:xfrm>
                <a:custGeom>
                  <a:rect b="b" l="l" r="r" t="t"/>
                  <a:pathLst>
                    <a:path extrusionOk="0" h="365" w="366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2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6" y="274"/>
                        <a:pt x="366" y="182"/>
                      </a:cubicBezTo>
                      <a:cubicBezTo>
                        <a:pt x="366" y="6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52" name="Google Shape;5452;p32"/>
                <p:cNvSpPr/>
                <p:nvPr/>
              </p:nvSpPr>
              <p:spPr>
                <a:xfrm>
                  <a:off x="-25766250" y="-3832575"/>
                  <a:ext cx="16725" cy="16725"/>
                </a:xfrm>
                <a:custGeom>
                  <a:rect b="b" l="l" r="r" t="t"/>
                  <a:pathLst>
                    <a:path extrusionOk="0" h="669" w="669">
                      <a:moveTo>
                        <a:pt x="334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4" y="669"/>
                      </a:cubicBezTo>
                      <a:cubicBezTo>
                        <a:pt x="547" y="669"/>
                        <a:pt x="669" y="517"/>
                        <a:pt x="669" y="335"/>
                      </a:cubicBezTo>
                      <a:cubicBezTo>
                        <a:pt x="669" y="152"/>
                        <a:pt x="547" y="0"/>
                        <a:pt x="33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53" name="Google Shape;5453;p32"/>
                <p:cNvSpPr/>
                <p:nvPr/>
              </p:nvSpPr>
              <p:spPr>
                <a:xfrm>
                  <a:off x="-24796625" y="-3594725"/>
                  <a:ext cx="9125" cy="9125"/>
                </a:xfrm>
                <a:custGeom>
                  <a:rect b="b" l="l" r="r" t="t"/>
                  <a:pathLst>
                    <a:path extrusionOk="0" h="365" w="365">
                      <a:moveTo>
                        <a:pt x="182" y="0"/>
                      </a:moveTo>
                      <a:cubicBezTo>
                        <a:pt x="91" y="0"/>
                        <a:pt x="0" y="61"/>
                        <a:pt x="0" y="182"/>
                      </a:cubicBezTo>
                      <a:cubicBezTo>
                        <a:pt x="0" y="274"/>
                        <a:pt x="91" y="365"/>
                        <a:pt x="182" y="365"/>
                      </a:cubicBezTo>
                      <a:cubicBezTo>
                        <a:pt x="304" y="365"/>
                        <a:pt x="365" y="274"/>
                        <a:pt x="365" y="182"/>
                      </a:cubicBezTo>
                      <a:cubicBezTo>
                        <a:pt x="365" y="61"/>
                        <a:pt x="30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54" name="Google Shape;5454;p32"/>
                <p:cNvSpPr/>
                <p:nvPr/>
              </p:nvSpPr>
              <p:spPr>
                <a:xfrm>
                  <a:off x="-25374150" y="-3488550"/>
                  <a:ext cx="9900" cy="9350"/>
                </a:xfrm>
                <a:custGeom>
                  <a:rect b="b" l="l" r="r" t="t"/>
                  <a:pathLst>
                    <a:path extrusionOk="0" h="374" w="396">
                      <a:moveTo>
                        <a:pt x="193" y="1"/>
                      </a:moveTo>
                      <a:cubicBezTo>
                        <a:pt x="113" y="1"/>
                        <a:pt x="31" y="55"/>
                        <a:pt x="31" y="130"/>
                      </a:cubicBezTo>
                      <a:cubicBezTo>
                        <a:pt x="0" y="252"/>
                        <a:pt x="61" y="343"/>
                        <a:pt x="183" y="373"/>
                      </a:cubicBezTo>
                      <a:cubicBezTo>
                        <a:pt x="274" y="373"/>
                        <a:pt x="365" y="312"/>
                        <a:pt x="395" y="221"/>
                      </a:cubicBezTo>
                      <a:cubicBezTo>
                        <a:pt x="395" y="130"/>
                        <a:pt x="335" y="8"/>
                        <a:pt x="243" y="8"/>
                      </a:cubicBezTo>
                      <a:cubicBezTo>
                        <a:pt x="227" y="3"/>
                        <a:pt x="210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55" name="Google Shape;5455;p32"/>
                <p:cNvSpPr/>
                <p:nvPr/>
              </p:nvSpPr>
              <p:spPr>
                <a:xfrm>
                  <a:off x="-25322475" y="-3683650"/>
                  <a:ext cx="9900" cy="9150"/>
                </a:xfrm>
                <a:custGeom>
                  <a:rect b="b" l="l" r="r" t="t"/>
                  <a:pathLst>
                    <a:path extrusionOk="0" h="366" w="396">
                      <a:moveTo>
                        <a:pt x="213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305"/>
                        <a:pt x="91" y="366"/>
                        <a:pt x="213" y="366"/>
                      </a:cubicBezTo>
                      <a:cubicBezTo>
                        <a:pt x="304" y="366"/>
                        <a:pt x="395" y="305"/>
                        <a:pt x="395" y="183"/>
                      </a:cubicBezTo>
                      <a:cubicBezTo>
                        <a:pt x="395" y="92"/>
                        <a:pt x="304" y="1"/>
                        <a:pt x="21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56" name="Google Shape;5456;p32"/>
                <p:cNvSpPr/>
                <p:nvPr/>
              </p:nvSpPr>
              <p:spPr>
                <a:xfrm>
                  <a:off x="-24928850" y="-3560550"/>
                  <a:ext cx="9900" cy="9150"/>
                </a:xfrm>
                <a:custGeom>
                  <a:rect b="b" l="l" r="r" t="t"/>
                  <a:pathLst>
                    <a:path extrusionOk="0" h="366" w="396">
                      <a:moveTo>
                        <a:pt x="213" y="1"/>
                      </a:moveTo>
                      <a:cubicBezTo>
                        <a:pt x="91" y="1"/>
                        <a:pt x="0" y="62"/>
                        <a:pt x="0" y="183"/>
                      </a:cubicBezTo>
                      <a:cubicBezTo>
                        <a:pt x="0" y="274"/>
                        <a:pt x="91" y="366"/>
                        <a:pt x="213" y="366"/>
                      </a:cubicBezTo>
                      <a:cubicBezTo>
                        <a:pt x="304" y="366"/>
                        <a:pt x="395" y="274"/>
                        <a:pt x="395" y="183"/>
                      </a:cubicBezTo>
                      <a:cubicBezTo>
                        <a:pt x="395" y="62"/>
                        <a:pt x="304" y="1"/>
                        <a:pt x="21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57" name="Google Shape;5457;p32"/>
                <p:cNvSpPr/>
                <p:nvPr/>
              </p:nvSpPr>
              <p:spPr>
                <a:xfrm>
                  <a:off x="-24709250" y="-3530150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58" name="Google Shape;5458;p32"/>
                <p:cNvSpPr/>
                <p:nvPr/>
              </p:nvSpPr>
              <p:spPr>
                <a:xfrm>
                  <a:off x="-23972925" y="-3495200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8"/>
                        <a:pt x="153" y="670"/>
                        <a:pt x="335" y="670"/>
                      </a:cubicBezTo>
                      <a:cubicBezTo>
                        <a:pt x="518" y="670"/>
                        <a:pt x="670" y="518"/>
                        <a:pt x="670" y="335"/>
                      </a:cubicBezTo>
                      <a:cubicBezTo>
                        <a:pt x="670" y="153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59" name="Google Shape;5459;p32"/>
                <p:cNvSpPr/>
                <p:nvPr/>
              </p:nvSpPr>
              <p:spPr>
                <a:xfrm>
                  <a:off x="-20497175" y="-413197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183"/>
                      </a:cubicBezTo>
                      <a:cubicBezTo>
                        <a:pt x="1" y="304"/>
                        <a:pt x="92" y="365"/>
                        <a:pt x="183" y="365"/>
                      </a:cubicBezTo>
                      <a:cubicBezTo>
                        <a:pt x="305" y="365"/>
                        <a:pt x="366" y="304"/>
                        <a:pt x="366" y="183"/>
                      </a:cubicBezTo>
                      <a:cubicBezTo>
                        <a:pt x="366" y="92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60" name="Google Shape;5460;p32"/>
                <p:cNvSpPr/>
                <p:nvPr/>
              </p:nvSpPr>
              <p:spPr>
                <a:xfrm>
                  <a:off x="-20602800" y="-4028625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13"/>
                      </a:cubicBezTo>
                      <a:cubicBezTo>
                        <a:pt x="1" y="304"/>
                        <a:pt x="92" y="395"/>
                        <a:pt x="183" y="395"/>
                      </a:cubicBezTo>
                      <a:cubicBezTo>
                        <a:pt x="305" y="395"/>
                        <a:pt x="366" y="304"/>
                        <a:pt x="366" y="213"/>
                      </a:cubicBezTo>
                      <a:cubicBezTo>
                        <a:pt x="366" y="9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61" name="Google Shape;5461;p32"/>
                <p:cNvSpPr/>
                <p:nvPr/>
              </p:nvSpPr>
              <p:spPr>
                <a:xfrm>
                  <a:off x="-20523750" y="-3830300"/>
                  <a:ext cx="9125" cy="9150"/>
                </a:xfrm>
                <a:custGeom>
                  <a:rect b="b" l="l" r="r" t="t"/>
                  <a:pathLst>
                    <a:path extrusionOk="0" h="366" w="365">
                      <a:moveTo>
                        <a:pt x="182" y="0"/>
                      </a:moveTo>
                      <a:cubicBezTo>
                        <a:pt x="91" y="0"/>
                        <a:pt x="0" y="92"/>
                        <a:pt x="0" y="183"/>
                      </a:cubicBezTo>
                      <a:cubicBezTo>
                        <a:pt x="0" y="304"/>
                        <a:pt x="91" y="365"/>
                        <a:pt x="182" y="365"/>
                      </a:cubicBezTo>
                      <a:cubicBezTo>
                        <a:pt x="304" y="365"/>
                        <a:pt x="365" y="304"/>
                        <a:pt x="365" y="183"/>
                      </a:cubicBezTo>
                      <a:cubicBezTo>
                        <a:pt x="365" y="92"/>
                        <a:pt x="30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62" name="Google Shape;5462;p32"/>
                <p:cNvSpPr/>
                <p:nvPr/>
              </p:nvSpPr>
              <p:spPr>
                <a:xfrm>
                  <a:off x="-19817825" y="-4134250"/>
                  <a:ext cx="9150" cy="9125"/>
                </a:xfrm>
                <a:custGeom>
                  <a:rect b="b" l="l" r="r" t="t"/>
                  <a:pathLst>
                    <a:path extrusionOk="0" h="365" w="366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5" y="274"/>
                        <a:pt x="365" y="183"/>
                      </a:cubicBezTo>
                      <a:cubicBezTo>
                        <a:pt x="365" y="6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63" name="Google Shape;5463;p32"/>
                <p:cNvSpPr/>
                <p:nvPr/>
              </p:nvSpPr>
              <p:spPr>
                <a:xfrm>
                  <a:off x="-20216000" y="-3831050"/>
                  <a:ext cx="9150" cy="9125"/>
                </a:xfrm>
                <a:custGeom>
                  <a:rect b="b" l="l" r="r" t="t"/>
                  <a:pathLst>
                    <a:path extrusionOk="0" h="365" w="366">
                      <a:moveTo>
                        <a:pt x="183" y="0"/>
                      </a:moveTo>
                      <a:cubicBezTo>
                        <a:pt x="61" y="0"/>
                        <a:pt x="0" y="61"/>
                        <a:pt x="0" y="182"/>
                      </a:cubicBezTo>
                      <a:cubicBezTo>
                        <a:pt x="0" y="274"/>
                        <a:pt x="61" y="365"/>
                        <a:pt x="183" y="365"/>
                      </a:cubicBezTo>
                      <a:cubicBezTo>
                        <a:pt x="274" y="365"/>
                        <a:pt x="365" y="274"/>
                        <a:pt x="365" y="182"/>
                      </a:cubicBezTo>
                      <a:cubicBezTo>
                        <a:pt x="365" y="6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64" name="Google Shape;5464;p32"/>
                <p:cNvSpPr/>
                <p:nvPr/>
              </p:nvSpPr>
              <p:spPr>
                <a:xfrm>
                  <a:off x="-20660550" y="-3948075"/>
                  <a:ext cx="9150" cy="9125"/>
                </a:xfrm>
                <a:custGeom>
                  <a:rect b="b" l="l" r="r" t="t"/>
                  <a:pathLst>
                    <a:path extrusionOk="0" h="365" w="366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182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274" y="365"/>
                        <a:pt x="366" y="274"/>
                        <a:pt x="366" y="182"/>
                      </a:cubicBezTo>
                      <a:cubicBezTo>
                        <a:pt x="366" y="9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65" name="Google Shape;5465;p32"/>
                <p:cNvSpPr/>
                <p:nvPr/>
              </p:nvSpPr>
              <p:spPr>
                <a:xfrm>
                  <a:off x="-21961475" y="-4283950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0"/>
                      </a:moveTo>
                      <a:cubicBezTo>
                        <a:pt x="92" y="0"/>
                        <a:pt x="0" y="91"/>
                        <a:pt x="0" y="213"/>
                      </a:cubicBezTo>
                      <a:cubicBezTo>
                        <a:pt x="0" y="304"/>
                        <a:pt x="92" y="395"/>
                        <a:pt x="183" y="395"/>
                      </a:cubicBezTo>
                      <a:cubicBezTo>
                        <a:pt x="304" y="395"/>
                        <a:pt x="365" y="304"/>
                        <a:pt x="365" y="213"/>
                      </a:cubicBezTo>
                      <a:cubicBezTo>
                        <a:pt x="365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66" name="Google Shape;5466;p32"/>
                <p:cNvSpPr/>
                <p:nvPr/>
              </p:nvSpPr>
              <p:spPr>
                <a:xfrm>
                  <a:off x="-20655225" y="-4078225"/>
                  <a:ext cx="9900" cy="9500"/>
                </a:xfrm>
                <a:custGeom>
                  <a:rect b="b" l="l" r="r" t="t"/>
                  <a:pathLst>
                    <a:path extrusionOk="0" h="380" w="396">
                      <a:moveTo>
                        <a:pt x="184" y="1"/>
                      </a:moveTo>
                      <a:cubicBezTo>
                        <a:pt x="93" y="1"/>
                        <a:pt x="26" y="60"/>
                        <a:pt x="1" y="160"/>
                      </a:cubicBezTo>
                      <a:cubicBezTo>
                        <a:pt x="1" y="252"/>
                        <a:pt x="61" y="343"/>
                        <a:pt x="153" y="373"/>
                      </a:cubicBezTo>
                      <a:cubicBezTo>
                        <a:pt x="165" y="377"/>
                        <a:pt x="178" y="379"/>
                        <a:pt x="191" y="379"/>
                      </a:cubicBezTo>
                      <a:cubicBezTo>
                        <a:pt x="274" y="379"/>
                        <a:pt x="365" y="300"/>
                        <a:pt x="365" y="221"/>
                      </a:cubicBezTo>
                      <a:cubicBezTo>
                        <a:pt x="396" y="130"/>
                        <a:pt x="335" y="8"/>
                        <a:pt x="244" y="8"/>
                      </a:cubicBezTo>
                      <a:cubicBezTo>
                        <a:pt x="223" y="3"/>
                        <a:pt x="203" y="1"/>
                        <a:pt x="18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67" name="Google Shape;5467;p32"/>
                <p:cNvSpPr/>
                <p:nvPr/>
              </p:nvSpPr>
              <p:spPr>
                <a:xfrm>
                  <a:off x="-21906775" y="-4414650"/>
                  <a:ext cx="9900" cy="9125"/>
                </a:xfrm>
                <a:custGeom>
                  <a:rect b="b" l="l" r="r" t="t"/>
                  <a:pathLst>
                    <a:path extrusionOk="0" h="365" w="396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96" y="274"/>
                        <a:pt x="396" y="183"/>
                      </a:cubicBezTo>
                      <a:cubicBezTo>
                        <a:pt x="396" y="6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68" name="Google Shape;5468;p32"/>
                <p:cNvSpPr/>
                <p:nvPr/>
              </p:nvSpPr>
              <p:spPr>
                <a:xfrm>
                  <a:off x="-19730425" y="-4641875"/>
                  <a:ext cx="34200" cy="33475"/>
                </a:xfrm>
                <a:custGeom>
                  <a:rect b="b" l="l" r="r" t="t"/>
                  <a:pathLst>
                    <a:path extrusionOk="0" h="1339" w="1368">
                      <a:moveTo>
                        <a:pt x="699" y="1"/>
                      </a:moveTo>
                      <a:cubicBezTo>
                        <a:pt x="304" y="1"/>
                        <a:pt x="0" y="305"/>
                        <a:pt x="0" y="670"/>
                      </a:cubicBezTo>
                      <a:cubicBezTo>
                        <a:pt x="0" y="1065"/>
                        <a:pt x="304" y="1338"/>
                        <a:pt x="699" y="1338"/>
                      </a:cubicBezTo>
                      <a:cubicBezTo>
                        <a:pt x="1064" y="1338"/>
                        <a:pt x="1368" y="1065"/>
                        <a:pt x="1368" y="670"/>
                      </a:cubicBezTo>
                      <a:cubicBezTo>
                        <a:pt x="1368" y="305"/>
                        <a:pt x="1064" y="1"/>
                        <a:pt x="69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69" name="Google Shape;5469;p32"/>
                <p:cNvSpPr/>
                <p:nvPr/>
              </p:nvSpPr>
              <p:spPr>
                <a:xfrm>
                  <a:off x="-19840625" y="-3619800"/>
                  <a:ext cx="16750" cy="16725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4"/>
                      </a:cubicBezTo>
                      <a:cubicBezTo>
                        <a:pt x="670" y="152"/>
                        <a:pt x="51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0" name="Google Shape;5470;p32"/>
                <p:cNvSpPr/>
                <p:nvPr/>
              </p:nvSpPr>
              <p:spPr>
                <a:xfrm>
                  <a:off x="-21795050" y="-4384250"/>
                  <a:ext cx="33450" cy="33450"/>
                </a:xfrm>
                <a:custGeom>
                  <a:rect b="b" l="l" r="r" t="t"/>
                  <a:pathLst>
                    <a:path extrusionOk="0" h="1338" w="1338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34"/>
                        <a:pt x="304" y="1337"/>
                        <a:pt x="669" y="1337"/>
                      </a:cubicBezTo>
                      <a:cubicBezTo>
                        <a:pt x="1034" y="1337"/>
                        <a:pt x="1337" y="1034"/>
                        <a:pt x="1337" y="669"/>
                      </a:cubicBezTo>
                      <a:cubicBezTo>
                        <a:pt x="1337" y="304"/>
                        <a:pt x="1034" y="0"/>
                        <a:pt x="6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1" name="Google Shape;5471;p32"/>
                <p:cNvSpPr/>
                <p:nvPr/>
              </p:nvSpPr>
              <p:spPr>
                <a:xfrm>
                  <a:off x="-20032100" y="-3779400"/>
                  <a:ext cx="16725" cy="16750"/>
                </a:xfrm>
                <a:custGeom>
                  <a:rect b="b" l="l" r="r" t="t"/>
                  <a:pathLst>
                    <a:path extrusionOk="0" h="670" w="669">
                      <a:moveTo>
                        <a:pt x="334" y="1"/>
                      </a:moveTo>
                      <a:cubicBezTo>
                        <a:pt x="152" y="1"/>
                        <a:pt x="0" y="123"/>
                        <a:pt x="0" y="335"/>
                      </a:cubicBezTo>
                      <a:cubicBezTo>
                        <a:pt x="0" y="518"/>
                        <a:pt x="152" y="670"/>
                        <a:pt x="334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2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2" name="Google Shape;5472;p32"/>
                <p:cNvSpPr/>
                <p:nvPr/>
              </p:nvSpPr>
              <p:spPr>
                <a:xfrm>
                  <a:off x="-21627125" y="-4231525"/>
                  <a:ext cx="9150" cy="9150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65"/>
                        <a:pt x="183" y="365"/>
                      </a:cubicBezTo>
                      <a:cubicBezTo>
                        <a:pt x="304" y="365"/>
                        <a:pt x="365" y="305"/>
                        <a:pt x="365" y="18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3" name="Google Shape;5473;p32"/>
                <p:cNvSpPr/>
                <p:nvPr/>
              </p:nvSpPr>
              <p:spPr>
                <a:xfrm>
                  <a:off x="-21710725" y="-4505075"/>
                  <a:ext cx="9150" cy="9125"/>
                </a:xfrm>
                <a:custGeom>
                  <a:rect b="b" l="l" r="r" t="t"/>
                  <a:pathLst>
                    <a:path extrusionOk="0" h="365" w="366">
                      <a:moveTo>
                        <a:pt x="183" y="0"/>
                      </a:moveTo>
                      <a:cubicBezTo>
                        <a:pt x="62" y="0"/>
                        <a:pt x="1" y="91"/>
                        <a:pt x="1" y="183"/>
                      </a:cubicBezTo>
                      <a:cubicBezTo>
                        <a:pt x="1" y="274"/>
                        <a:pt x="62" y="365"/>
                        <a:pt x="183" y="365"/>
                      </a:cubicBezTo>
                      <a:cubicBezTo>
                        <a:pt x="275" y="365"/>
                        <a:pt x="366" y="274"/>
                        <a:pt x="366" y="183"/>
                      </a:cubicBezTo>
                      <a:cubicBezTo>
                        <a:pt x="366" y="91"/>
                        <a:pt x="27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4" name="Google Shape;5474;p32"/>
                <p:cNvSpPr/>
                <p:nvPr/>
              </p:nvSpPr>
              <p:spPr>
                <a:xfrm>
                  <a:off x="-20440175" y="-3578775"/>
                  <a:ext cx="9900" cy="9150"/>
                </a:xfrm>
                <a:custGeom>
                  <a:rect b="b" l="l" r="r" t="t"/>
                  <a:pathLst>
                    <a:path extrusionOk="0" h="366" w="396">
                      <a:moveTo>
                        <a:pt x="21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213" y="365"/>
                      </a:cubicBezTo>
                      <a:cubicBezTo>
                        <a:pt x="305" y="365"/>
                        <a:pt x="396" y="274"/>
                        <a:pt x="396" y="183"/>
                      </a:cubicBezTo>
                      <a:cubicBezTo>
                        <a:pt x="396" y="61"/>
                        <a:pt x="305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5" name="Google Shape;5475;p32"/>
                <p:cNvSpPr/>
                <p:nvPr/>
              </p:nvSpPr>
              <p:spPr>
                <a:xfrm>
                  <a:off x="-25099825" y="-3980750"/>
                  <a:ext cx="34200" cy="33450"/>
                </a:xfrm>
                <a:custGeom>
                  <a:rect b="b" l="l" r="r" t="t"/>
                  <a:pathLst>
                    <a:path extrusionOk="0" h="1338" w="1368">
                      <a:moveTo>
                        <a:pt x="69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38"/>
                        <a:pt x="699" y="1338"/>
                      </a:cubicBezTo>
                      <a:cubicBezTo>
                        <a:pt x="1064" y="1338"/>
                        <a:pt x="1368" y="1034"/>
                        <a:pt x="1368" y="669"/>
                      </a:cubicBezTo>
                      <a:cubicBezTo>
                        <a:pt x="1368" y="304"/>
                        <a:pt x="1064" y="0"/>
                        <a:pt x="69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6" name="Google Shape;5476;p32"/>
                <p:cNvSpPr/>
                <p:nvPr/>
              </p:nvSpPr>
              <p:spPr>
                <a:xfrm>
                  <a:off x="-24907575" y="-4271800"/>
                  <a:ext cx="16725" cy="16750"/>
                </a:xfrm>
                <a:custGeom>
                  <a:rect b="b" l="l" r="r" t="t"/>
                  <a:pathLst>
                    <a:path extrusionOk="0" h="670" w="669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7" name="Google Shape;5477;p32"/>
                <p:cNvSpPr/>
                <p:nvPr/>
              </p:nvSpPr>
              <p:spPr>
                <a:xfrm>
                  <a:off x="-25102125" y="-3581825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8"/>
                        <a:pt x="153" y="669"/>
                        <a:pt x="335" y="669"/>
                      </a:cubicBezTo>
                      <a:cubicBezTo>
                        <a:pt x="518" y="669"/>
                        <a:pt x="670" y="518"/>
                        <a:pt x="670" y="335"/>
                      </a:cubicBezTo>
                      <a:cubicBezTo>
                        <a:pt x="670" y="153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8" name="Google Shape;5478;p32"/>
                <p:cNvSpPr/>
                <p:nvPr/>
              </p:nvSpPr>
              <p:spPr>
                <a:xfrm>
                  <a:off x="-22899175" y="-4027875"/>
                  <a:ext cx="16725" cy="16750"/>
                </a:xfrm>
                <a:custGeom>
                  <a:rect b="b" l="l" r="r" t="t"/>
                  <a:pathLst>
                    <a:path extrusionOk="0" h="670" w="669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7"/>
                        <a:pt x="152" y="669"/>
                        <a:pt x="334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9" name="Google Shape;5479;p32"/>
                <p:cNvSpPr/>
                <p:nvPr/>
              </p:nvSpPr>
              <p:spPr>
                <a:xfrm>
                  <a:off x="-24741925" y="-3932875"/>
                  <a:ext cx="16750" cy="16725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2" y="0"/>
                        <a:pt x="1" y="152"/>
                        <a:pt x="1" y="334"/>
                      </a:cubicBezTo>
                      <a:cubicBezTo>
                        <a:pt x="1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80" name="Google Shape;5480;p32"/>
                <p:cNvSpPr/>
                <p:nvPr/>
              </p:nvSpPr>
              <p:spPr>
                <a:xfrm>
                  <a:off x="-24352850" y="-4240650"/>
                  <a:ext cx="9125" cy="9150"/>
                </a:xfrm>
                <a:custGeom>
                  <a:rect b="b" l="l" r="r" t="t"/>
                  <a:pathLst>
                    <a:path extrusionOk="0" h="366" w="365">
                      <a:moveTo>
                        <a:pt x="182" y="1"/>
                      </a:moveTo>
                      <a:cubicBezTo>
                        <a:pt x="91" y="1"/>
                        <a:pt x="0" y="62"/>
                        <a:pt x="0" y="183"/>
                      </a:cubicBezTo>
                      <a:cubicBezTo>
                        <a:pt x="0" y="274"/>
                        <a:pt x="91" y="366"/>
                        <a:pt x="182" y="366"/>
                      </a:cubicBezTo>
                      <a:cubicBezTo>
                        <a:pt x="274" y="366"/>
                        <a:pt x="365" y="274"/>
                        <a:pt x="365" y="183"/>
                      </a:cubicBezTo>
                      <a:cubicBezTo>
                        <a:pt x="365" y="62"/>
                        <a:pt x="274" y="1"/>
                        <a:pt x="18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81" name="Google Shape;5481;p32"/>
                <p:cNvSpPr/>
                <p:nvPr/>
              </p:nvSpPr>
              <p:spPr>
                <a:xfrm>
                  <a:off x="-24124125" y="-4093975"/>
                  <a:ext cx="9125" cy="9125"/>
                </a:xfrm>
                <a:custGeom>
                  <a:rect b="b" l="l" r="r" t="t"/>
                  <a:pathLst>
                    <a:path extrusionOk="0" h="365" w="365">
                      <a:moveTo>
                        <a:pt x="183" y="0"/>
                      </a:moveTo>
                      <a:cubicBezTo>
                        <a:pt x="91" y="0"/>
                        <a:pt x="0" y="91"/>
                        <a:pt x="0" y="183"/>
                      </a:cubicBezTo>
                      <a:cubicBezTo>
                        <a:pt x="0" y="274"/>
                        <a:pt x="91" y="365"/>
                        <a:pt x="183" y="365"/>
                      </a:cubicBezTo>
                      <a:cubicBezTo>
                        <a:pt x="274" y="365"/>
                        <a:pt x="365" y="274"/>
                        <a:pt x="365" y="183"/>
                      </a:cubicBezTo>
                      <a:cubicBezTo>
                        <a:pt x="365" y="9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82" name="Google Shape;5482;p32"/>
                <p:cNvSpPr/>
                <p:nvPr/>
              </p:nvSpPr>
              <p:spPr>
                <a:xfrm>
                  <a:off x="-24277625" y="-3634250"/>
                  <a:ext cx="9150" cy="9900"/>
                </a:xfrm>
                <a:custGeom>
                  <a:rect b="b" l="l" r="r" t="t"/>
                  <a:pathLst>
                    <a:path extrusionOk="0" h="396" w="366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213"/>
                      </a:cubicBezTo>
                      <a:cubicBezTo>
                        <a:pt x="0" y="304"/>
                        <a:pt x="91" y="396"/>
                        <a:pt x="183" y="396"/>
                      </a:cubicBezTo>
                      <a:cubicBezTo>
                        <a:pt x="304" y="396"/>
                        <a:pt x="365" y="304"/>
                        <a:pt x="365" y="21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83" name="Google Shape;5483;p32"/>
                <p:cNvSpPr/>
                <p:nvPr/>
              </p:nvSpPr>
              <p:spPr>
                <a:xfrm>
                  <a:off x="-23799650" y="-3846250"/>
                  <a:ext cx="9125" cy="9900"/>
                </a:xfrm>
                <a:custGeom>
                  <a:rect b="b" l="l" r="r" t="t"/>
                  <a:pathLst>
                    <a:path extrusionOk="0" h="396" w="365">
                      <a:moveTo>
                        <a:pt x="183" y="0"/>
                      </a:moveTo>
                      <a:cubicBezTo>
                        <a:pt x="91" y="0"/>
                        <a:pt x="0" y="91"/>
                        <a:pt x="0" y="213"/>
                      </a:cubicBezTo>
                      <a:cubicBezTo>
                        <a:pt x="0" y="304"/>
                        <a:pt x="91" y="395"/>
                        <a:pt x="183" y="395"/>
                      </a:cubicBezTo>
                      <a:cubicBezTo>
                        <a:pt x="304" y="395"/>
                        <a:pt x="365" y="304"/>
                        <a:pt x="365" y="213"/>
                      </a:cubicBezTo>
                      <a:cubicBezTo>
                        <a:pt x="365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84" name="Google Shape;5484;p32"/>
                <p:cNvSpPr/>
                <p:nvPr/>
              </p:nvSpPr>
              <p:spPr>
                <a:xfrm>
                  <a:off x="-24377925" y="-3665400"/>
                  <a:ext cx="9125" cy="9900"/>
                </a:xfrm>
                <a:custGeom>
                  <a:rect b="b" l="l" r="r" t="t"/>
                  <a:pathLst>
                    <a:path extrusionOk="0" h="396" w="365">
                      <a:moveTo>
                        <a:pt x="182" y="0"/>
                      </a:moveTo>
                      <a:cubicBezTo>
                        <a:pt x="91" y="0"/>
                        <a:pt x="0" y="91"/>
                        <a:pt x="0" y="213"/>
                      </a:cubicBezTo>
                      <a:cubicBezTo>
                        <a:pt x="0" y="304"/>
                        <a:pt x="91" y="395"/>
                        <a:pt x="182" y="395"/>
                      </a:cubicBezTo>
                      <a:cubicBezTo>
                        <a:pt x="304" y="395"/>
                        <a:pt x="365" y="304"/>
                        <a:pt x="365" y="213"/>
                      </a:cubicBezTo>
                      <a:cubicBezTo>
                        <a:pt x="365" y="91"/>
                        <a:pt x="30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85" name="Google Shape;5485;p32"/>
                <p:cNvSpPr/>
                <p:nvPr/>
              </p:nvSpPr>
              <p:spPr>
                <a:xfrm>
                  <a:off x="-23127925" y="-3723925"/>
                  <a:ext cx="33475" cy="33475"/>
                </a:xfrm>
                <a:custGeom>
                  <a:rect b="b" l="l" r="r" t="t"/>
                  <a:pathLst>
                    <a:path extrusionOk="0" h="1339" w="1339">
                      <a:moveTo>
                        <a:pt x="670" y="1"/>
                      </a:moveTo>
                      <a:cubicBezTo>
                        <a:pt x="275" y="1"/>
                        <a:pt x="1" y="274"/>
                        <a:pt x="1" y="670"/>
                      </a:cubicBezTo>
                      <a:cubicBezTo>
                        <a:pt x="1" y="1034"/>
                        <a:pt x="275" y="1338"/>
                        <a:pt x="670" y="1338"/>
                      </a:cubicBezTo>
                      <a:cubicBezTo>
                        <a:pt x="1034" y="1338"/>
                        <a:pt x="1338" y="1034"/>
                        <a:pt x="1338" y="670"/>
                      </a:cubicBezTo>
                      <a:cubicBezTo>
                        <a:pt x="1338" y="274"/>
                        <a:pt x="1034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86" name="Google Shape;5486;p32"/>
                <p:cNvSpPr/>
                <p:nvPr/>
              </p:nvSpPr>
              <p:spPr>
                <a:xfrm>
                  <a:off x="-23669725" y="-3883500"/>
                  <a:ext cx="33475" cy="33475"/>
                </a:xfrm>
                <a:custGeom>
                  <a:rect b="b" l="l" r="r" t="t"/>
                  <a:pathLst>
                    <a:path extrusionOk="0" h="1339" w="1339">
                      <a:moveTo>
                        <a:pt x="670" y="1"/>
                      </a:moveTo>
                      <a:cubicBezTo>
                        <a:pt x="305" y="1"/>
                        <a:pt x="1" y="305"/>
                        <a:pt x="1" y="669"/>
                      </a:cubicBezTo>
                      <a:cubicBezTo>
                        <a:pt x="1" y="1034"/>
                        <a:pt x="305" y="1338"/>
                        <a:pt x="670" y="1338"/>
                      </a:cubicBezTo>
                      <a:cubicBezTo>
                        <a:pt x="1034" y="1338"/>
                        <a:pt x="1338" y="1034"/>
                        <a:pt x="1338" y="669"/>
                      </a:cubicBezTo>
                      <a:cubicBezTo>
                        <a:pt x="1338" y="305"/>
                        <a:pt x="1034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87" name="Google Shape;5487;p32"/>
                <p:cNvSpPr/>
                <p:nvPr/>
              </p:nvSpPr>
              <p:spPr>
                <a:xfrm>
                  <a:off x="-23273800" y="-4280925"/>
                  <a:ext cx="16725" cy="16750"/>
                </a:xfrm>
                <a:custGeom>
                  <a:rect b="b" l="l" r="r" t="t"/>
                  <a:pathLst>
                    <a:path extrusionOk="0" h="670" w="669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4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88" name="Google Shape;5488;p32"/>
                <p:cNvSpPr/>
                <p:nvPr/>
              </p:nvSpPr>
              <p:spPr>
                <a:xfrm>
                  <a:off x="-22428800" y="-3848550"/>
                  <a:ext cx="16725" cy="16750"/>
                </a:xfrm>
                <a:custGeom>
                  <a:rect b="b" l="l" r="r" t="t"/>
                  <a:pathLst>
                    <a:path extrusionOk="0" h="670" w="669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4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89" name="Google Shape;5489;p32"/>
                <p:cNvSpPr/>
                <p:nvPr/>
              </p:nvSpPr>
              <p:spPr>
                <a:xfrm>
                  <a:off x="-23200100" y="-3886525"/>
                  <a:ext cx="9900" cy="9125"/>
                </a:xfrm>
                <a:custGeom>
                  <a:rect b="b" l="l" r="r" t="t"/>
                  <a:pathLst>
                    <a:path extrusionOk="0" h="365" w="396">
                      <a:moveTo>
                        <a:pt x="183" y="0"/>
                      </a:moveTo>
                      <a:cubicBezTo>
                        <a:pt x="92" y="0"/>
                        <a:pt x="0" y="91"/>
                        <a:pt x="0" y="183"/>
                      </a:cubicBezTo>
                      <a:cubicBezTo>
                        <a:pt x="0" y="304"/>
                        <a:pt x="92" y="365"/>
                        <a:pt x="183" y="365"/>
                      </a:cubicBezTo>
                      <a:cubicBezTo>
                        <a:pt x="304" y="365"/>
                        <a:pt x="396" y="304"/>
                        <a:pt x="396" y="183"/>
                      </a:cubicBezTo>
                      <a:cubicBezTo>
                        <a:pt x="396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90" name="Google Shape;5490;p32"/>
                <p:cNvSpPr/>
                <p:nvPr/>
              </p:nvSpPr>
              <p:spPr>
                <a:xfrm>
                  <a:off x="-22885500" y="-4078025"/>
                  <a:ext cx="9900" cy="9150"/>
                </a:xfrm>
                <a:custGeom>
                  <a:rect b="b" l="l" r="r" t="t"/>
                  <a:pathLst>
                    <a:path extrusionOk="0" h="366" w="396">
                      <a:moveTo>
                        <a:pt x="183" y="0"/>
                      </a:moveTo>
                      <a:cubicBezTo>
                        <a:pt x="91" y="0"/>
                        <a:pt x="0" y="61"/>
                        <a:pt x="0" y="183"/>
                      </a:cubicBezTo>
                      <a:cubicBezTo>
                        <a:pt x="0" y="274"/>
                        <a:pt x="91" y="365"/>
                        <a:pt x="183" y="365"/>
                      </a:cubicBezTo>
                      <a:cubicBezTo>
                        <a:pt x="304" y="365"/>
                        <a:pt x="395" y="274"/>
                        <a:pt x="395" y="183"/>
                      </a:cubicBezTo>
                      <a:cubicBezTo>
                        <a:pt x="395" y="6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91" name="Google Shape;5491;p32"/>
                <p:cNvSpPr/>
                <p:nvPr/>
              </p:nvSpPr>
              <p:spPr>
                <a:xfrm>
                  <a:off x="-23469100" y="-3590925"/>
                  <a:ext cx="16725" cy="16725"/>
                </a:xfrm>
                <a:custGeom>
                  <a:rect b="b" l="l" r="r" t="t"/>
                  <a:pathLst>
                    <a:path extrusionOk="0" h="669" w="669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4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92" name="Google Shape;5492;p32"/>
                <p:cNvSpPr/>
                <p:nvPr/>
              </p:nvSpPr>
              <p:spPr>
                <a:xfrm>
                  <a:off x="-24000275" y="-3862225"/>
                  <a:ext cx="16750" cy="16750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8"/>
                        <a:pt x="153" y="670"/>
                        <a:pt x="335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93" name="Google Shape;5493;p32"/>
              <p:cNvGrpSpPr/>
              <p:nvPr/>
            </p:nvGrpSpPr>
            <p:grpSpPr>
              <a:xfrm flipH="1">
                <a:off x="276" y="80"/>
                <a:ext cx="9353198" cy="5143461"/>
                <a:chOff x="276" y="80"/>
                <a:chExt cx="9353198" cy="5143461"/>
              </a:xfrm>
            </p:grpSpPr>
            <p:sp>
              <p:nvSpPr>
                <p:cNvPr id="5494" name="Google Shape;5494;p32"/>
                <p:cNvSpPr/>
                <p:nvPr/>
              </p:nvSpPr>
              <p:spPr>
                <a:xfrm>
                  <a:off x="464536" y="309232"/>
                  <a:ext cx="46885" cy="45823"/>
                </a:xfrm>
                <a:custGeom>
                  <a:rect b="b" l="l" r="r" t="t"/>
                  <a:pathLst>
                    <a:path extrusionOk="0" h="1338" w="1369">
                      <a:moveTo>
                        <a:pt x="670" y="1"/>
                      </a:moveTo>
                      <a:cubicBezTo>
                        <a:pt x="305" y="1"/>
                        <a:pt x="1" y="274"/>
                        <a:pt x="1" y="669"/>
                      </a:cubicBezTo>
                      <a:cubicBezTo>
                        <a:pt x="1" y="1034"/>
                        <a:pt x="305" y="1338"/>
                        <a:pt x="670" y="1338"/>
                      </a:cubicBezTo>
                      <a:cubicBezTo>
                        <a:pt x="1065" y="1338"/>
                        <a:pt x="1369" y="1034"/>
                        <a:pt x="1369" y="669"/>
                      </a:cubicBezTo>
                      <a:cubicBezTo>
                        <a:pt x="1369" y="274"/>
                        <a:pt x="1065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95" name="Google Shape;5495;p32"/>
                <p:cNvSpPr/>
                <p:nvPr/>
              </p:nvSpPr>
              <p:spPr>
                <a:xfrm>
                  <a:off x="1128697" y="450812"/>
                  <a:ext cx="45823" cy="45823"/>
                </a:xfrm>
                <a:custGeom>
                  <a:rect b="b" l="l" r="r" t="t"/>
                  <a:pathLst>
                    <a:path extrusionOk="0" h="1338" w="1338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34"/>
                        <a:pt x="304" y="1338"/>
                        <a:pt x="669" y="1338"/>
                      </a:cubicBezTo>
                      <a:cubicBezTo>
                        <a:pt x="1064" y="1338"/>
                        <a:pt x="1338" y="1034"/>
                        <a:pt x="1338" y="669"/>
                      </a:cubicBezTo>
                      <a:cubicBezTo>
                        <a:pt x="1338" y="304"/>
                        <a:pt x="1064" y="0"/>
                        <a:pt x="6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96" name="Google Shape;5496;p32"/>
                <p:cNvSpPr/>
                <p:nvPr/>
              </p:nvSpPr>
              <p:spPr>
                <a:xfrm>
                  <a:off x="1304" y="47958"/>
                  <a:ext cx="45857" cy="45823"/>
                </a:xfrm>
                <a:custGeom>
                  <a:rect b="b" l="l" r="r" t="t"/>
                  <a:pathLst>
                    <a:path extrusionOk="0" h="1338" w="1339">
                      <a:moveTo>
                        <a:pt x="669" y="0"/>
                      </a:moveTo>
                      <a:cubicBezTo>
                        <a:pt x="274" y="0"/>
                        <a:pt x="1" y="304"/>
                        <a:pt x="1" y="669"/>
                      </a:cubicBezTo>
                      <a:cubicBezTo>
                        <a:pt x="1" y="1064"/>
                        <a:pt x="274" y="1338"/>
                        <a:pt x="669" y="1338"/>
                      </a:cubicBezTo>
                      <a:cubicBezTo>
                        <a:pt x="1034" y="1338"/>
                        <a:pt x="1338" y="1064"/>
                        <a:pt x="1338" y="669"/>
                      </a:cubicBezTo>
                      <a:cubicBezTo>
                        <a:pt x="1338" y="304"/>
                        <a:pt x="1034" y="0"/>
                        <a:pt x="6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97" name="Google Shape;5497;p32"/>
                <p:cNvSpPr/>
                <p:nvPr/>
              </p:nvSpPr>
              <p:spPr>
                <a:xfrm>
                  <a:off x="2801551" y="385228"/>
                  <a:ext cx="45823" cy="45823"/>
                </a:xfrm>
                <a:custGeom>
                  <a:rect b="b" l="l" r="r" t="t"/>
                  <a:pathLst>
                    <a:path extrusionOk="0" h="1338" w="1338">
                      <a:moveTo>
                        <a:pt x="66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38"/>
                        <a:pt x="669" y="1338"/>
                      </a:cubicBezTo>
                      <a:cubicBezTo>
                        <a:pt x="1034" y="1338"/>
                        <a:pt x="1338" y="1064"/>
                        <a:pt x="1338" y="669"/>
                      </a:cubicBezTo>
                      <a:cubicBezTo>
                        <a:pt x="1338" y="304"/>
                        <a:pt x="1034" y="0"/>
                        <a:pt x="6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98" name="Google Shape;5498;p32"/>
                <p:cNvSpPr/>
                <p:nvPr/>
              </p:nvSpPr>
              <p:spPr>
                <a:xfrm>
                  <a:off x="722693" y="147892"/>
                  <a:ext cx="22946" cy="22912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47"/>
                        <a:pt x="670" y="335"/>
                      </a:cubicBezTo>
                      <a:cubicBezTo>
                        <a:pt x="670" y="152"/>
                        <a:pt x="51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99" name="Google Shape;5499;p32"/>
                <p:cNvSpPr/>
                <p:nvPr/>
              </p:nvSpPr>
              <p:spPr>
                <a:xfrm>
                  <a:off x="1195309" y="89466"/>
                  <a:ext cx="22946" cy="23049"/>
                </a:xfrm>
                <a:custGeom>
                  <a:rect b="b" l="l" r="r" t="t"/>
                  <a:pathLst>
                    <a:path extrusionOk="0" h="673" w="670">
                      <a:moveTo>
                        <a:pt x="381" y="0"/>
                      </a:moveTo>
                      <a:cubicBezTo>
                        <a:pt x="366" y="0"/>
                        <a:pt x="351" y="1"/>
                        <a:pt x="335" y="4"/>
                      </a:cubicBezTo>
                      <a:cubicBezTo>
                        <a:pt x="153" y="4"/>
                        <a:pt x="1" y="126"/>
                        <a:pt x="1" y="338"/>
                      </a:cubicBezTo>
                      <a:cubicBezTo>
                        <a:pt x="1" y="521"/>
                        <a:pt x="153" y="673"/>
                        <a:pt x="335" y="673"/>
                      </a:cubicBezTo>
                      <a:cubicBezTo>
                        <a:pt x="517" y="673"/>
                        <a:pt x="669" y="521"/>
                        <a:pt x="669" y="338"/>
                      </a:cubicBezTo>
                      <a:cubicBezTo>
                        <a:pt x="669" y="144"/>
                        <a:pt x="542" y="0"/>
                        <a:pt x="38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00" name="Google Shape;5500;p32"/>
                <p:cNvSpPr/>
                <p:nvPr/>
              </p:nvSpPr>
              <p:spPr>
                <a:xfrm>
                  <a:off x="718549" y="792259"/>
                  <a:ext cx="22946" cy="22912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2" y="0"/>
                        <a:pt x="0" y="122"/>
                        <a:pt x="0" y="334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2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01" name="Google Shape;5501;p32"/>
                <p:cNvSpPr/>
                <p:nvPr/>
              </p:nvSpPr>
              <p:spPr>
                <a:xfrm>
                  <a:off x="420836" y="1199256"/>
                  <a:ext cx="22912" cy="22946"/>
                </a:xfrm>
                <a:custGeom>
                  <a:rect b="b" l="l" r="r" t="t"/>
                  <a:pathLst>
                    <a:path extrusionOk="0" h="670" w="669">
                      <a:moveTo>
                        <a:pt x="335" y="1"/>
                      </a:moveTo>
                      <a:cubicBezTo>
                        <a:pt x="122" y="1"/>
                        <a:pt x="0" y="153"/>
                        <a:pt x="0" y="335"/>
                      </a:cubicBezTo>
                      <a:cubicBezTo>
                        <a:pt x="0" y="517"/>
                        <a:pt x="12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02" name="Google Shape;5502;p32"/>
                <p:cNvSpPr/>
                <p:nvPr/>
              </p:nvSpPr>
              <p:spPr>
                <a:xfrm>
                  <a:off x="2260235" y="55253"/>
                  <a:ext cx="22946" cy="22912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4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48" y="669"/>
                        <a:pt x="669" y="517"/>
                        <a:pt x="669" y="334"/>
                      </a:cubicBezTo>
                      <a:cubicBezTo>
                        <a:pt x="669" y="152"/>
                        <a:pt x="54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03" name="Google Shape;5503;p32"/>
                <p:cNvSpPr/>
                <p:nvPr/>
              </p:nvSpPr>
              <p:spPr>
                <a:xfrm>
                  <a:off x="452070" y="2012258"/>
                  <a:ext cx="45823" cy="45857"/>
                </a:xfrm>
                <a:custGeom>
                  <a:rect b="b" l="l" r="r" t="t"/>
                  <a:pathLst>
                    <a:path extrusionOk="0" h="1339" w="1338">
                      <a:moveTo>
                        <a:pt x="669" y="1"/>
                      </a:moveTo>
                      <a:cubicBezTo>
                        <a:pt x="304" y="1"/>
                        <a:pt x="0" y="305"/>
                        <a:pt x="0" y="669"/>
                      </a:cubicBezTo>
                      <a:cubicBezTo>
                        <a:pt x="0" y="1034"/>
                        <a:pt x="304" y="1338"/>
                        <a:pt x="669" y="1338"/>
                      </a:cubicBezTo>
                      <a:cubicBezTo>
                        <a:pt x="1064" y="1338"/>
                        <a:pt x="1337" y="1034"/>
                        <a:pt x="1337" y="669"/>
                      </a:cubicBezTo>
                      <a:cubicBezTo>
                        <a:pt x="1337" y="305"/>
                        <a:pt x="106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04" name="Google Shape;5504;p32"/>
                <p:cNvSpPr/>
                <p:nvPr/>
              </p:nvSpPr>
              <p:spPr>
                <a:xfrm>
                  <a:off x="278195" y="3216674"/>
                  <a:ext cx="45857" cy="46885"/>
                </a:xfrm>
                <a:custGeom>
                  <a:rect b="b" l="l" r="r" t="t"/>
                  <a:pathLst>
                    <a:path extrusionOk="0" h="1369" w="1339">
                      <a:moveTo>
                        <a:pt x="670" y="0"/>
                      </a:moveTo>
                      <a:cubicBezTo>
                        <a:pt x="305" y="0"/>
                        <a:pt x="1" y="304"/>
                        <a:pt x="1" y="699"/>
                      </a:cubicBezTo>
                      <a:cubicBezTo>
                        <a:pt x="1" y="1064"/>
                        <a:pt x="305" y="1368"/>
                        <a:pt x="670" y="1368"/>
                      </a:cubicBezTo>
                      <a:cubicBezTo>
                        <a:pt x="1034" y="1368"/>
                        <a:pt x="1338" y="1064"/>
                        <a:pt x="1338" y="699"/>
                      </a:cubicBezTo>
                      <a:cubicBezTo>
                        <a:pt x="1338" y="304"/>
                        <a:pt x="1034" y="0"/>
                        <a:pt x="67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05" name="Google Shape;5505;p32"/>
                <p:cNvSpPr/>
                <p:nvPr/>
              </p:nvSpPr>
              <p:spPr>
                <a:xfrm>
                  <a:off x="276" y="1910235"/>
                  <a:ext cx="22912" cy="22946"/>
                </a:xfrm>
                <a:custGeom>
                  <a:rect b="b" l="l" r="r" t="t"/>
                  <a:pathLst>
                    <a:path extrusionOk="0" h="670" w="669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5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06" name="Google Shape;5506;p32"/>
                <p:cNvSpPr/>
                <p:nvPr/>
              </p:nvSpPr>
              <p:spPr>
                <a:xfrm>
                  <a:off x="52333" y="912982"/>
                  <a:ext cx="22912" cy="22946"/>
                </a:xfrm>
                <a:custGeom>
                  <a:rect b="b" l="l" r="r" t="t"/>
                  <a:pathLst>
                    <a:path extrusionOk="0" h="670" w="669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4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2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07" name="Google Shape;5507;p32"/>
                <p:cNvSpPr/>
                <p:nvPr/>
              </p:nvSpPr>
              <p:spPr>
                <a:xfrm>
                  <a:off x="629026" y="1801978"/>
                  <a:ext cx="13562" cy="13562"/>
                </a:xfrm>
                <a:custGeom>
                  <a:rect b="b" l="l" r="r" t="t"/>
                  <a:pathLst>
                    <a:path extrusionOk="0" h="396" w="396">
                      <a:moveTo>
                        <a:pt x="183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305"/>
                        <a:pt x="92" y="396"/>
                        <a:pt x="183" y="396"/>
                      </a:cubicBezTo>
                      <a:cubicBezTo>
                        <a:pt x="304" y="396"/>
                        <a:pt x="395" y="305"/>
                        <a:pt x="395" y="183"/>
                      </a:cubicBezTo>
                      <a:cubicBezTo>
                        <a:pt x="39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08" name="Google Shape;5508;p32"/>
                <p:cNvSpPr/>
                <p:nvPr/>
              </p:nvSpPr>
              <p:spPr>
                <a:xfrm>
                  <a:off x="19010" y="3106328"/>
                  <a:ext cx="12535" cy="13562"/>
                </a:xfrm>
                <a:custGeom>
                  <a:rect b="b" l="l" r="r" t="t"/>
                  <a:pathLst>
                    <a:path extrusionOk="0" h="396" w="366">
                      <a:moveTo>
                        <a:pt x="183" y="0"/>
                      </a:moveTo>
                      <a:cubicBezTo>
                        <a:pt x="92" y="0"/>
                        <a:pt x="0" y="92"/>
                        <a:pt x="0" y="213"/>
                      </a:cubicBezTo>
                      <a:cubicBezTo>
                        <a:pt x="0" y="304"/>
                        <a:pt x="92" y="396"/>
                        <a:pt x="183" y="396"/>
                      </a:cubicBezTo>
                      <a:cubicBezTo>
                        <a:pt x="304" y="396"/>
                        <a:pt x="365" y="304"/>
                        <a:pt x="365" y="21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09" name="Google Shape;5509;p32"/>
                <p:cNvSpPr/>
                <p:nvPr/>
              </p:nvSpPr>
              <p:spPr>
                <a:xfrm>
                  <a:off x="492653" y="3066773"/>
                  <a:ext cx="12535" cy="12535"/>
                </a:xfrm>
                <a:custGeom>
                  <a:rect b="b" l="l" r="r" t="t"/>
                  <a:pathLst>
                    <a:path extrusionOk="0" h="366" w="366">
                      <a:moveTo>
                        <a:pt x="183" y="0"/>
                      </a:moveTo>
                      <a:cubicBezTo>
                        <a:pt x="92" y="0"/>
                        <a:pt x="0" y="92"/>
                        <a:pt x="0" y="183"/>
                      </a:cubicBezTo>
                      <a:cubicBezTo>
                        <a:pt x="0" y="304"/>
                        <a:pt x="92" y="365"/>
                        <a:pt x="183" y="365"/>
                      </a:cubicBezTo>
                      <a:cubicBezTo>
                        <a:pt x="304" y="365"/>
                        <a:pt x="365" y="304"/>
                        <a:pt x="365" y="18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10" name="Google Shape;5510;p32"/>
                <p:cNvSpPr/>
                <p:nvPr/>
              </p:nvSpPr>
              <p:spPr>
                <a:xfrm>
                  <a:off x="568648" y="3566444"/>
                  <a:ext cx="22946" cy="22912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11" name="Google Shape;5511;p32"/>
                <p:cNvSpPr/>
                <p:nvPr/>
              </p:nvSpPr>
              <p:spPr>
                <a:xfrm>
                  <a:off x="3313688" y="309232"/>
                  <a:ext cx="45857" cy="45823"/>
                </a:xfrm>
                <a:custGeom>
                  <a:rect b="b" l="l" r="r" t="t"/>
                  <a:pathLst>
                    <a:path extrusionOk="0" h="1338" w="1339">
                      <a:moveTo>
                        <a:pt x="670" y="1"/>
                      </a:moveTo>
                      <a:cubicBezTo>
                        <a:pt x="305" y="1"/>
                        <a:pt x="1" y="274"/>
                        <a:pt x="1" y="669"/>
                      </a:cubicBezTo>
                      <a:cubicBezTo>
                        <a:pt x="1" y="1034"/>
                        <a:pt x="305" y="1338"/>
                        <a:pt x="670" y="1338"/>
                      </a:cubicBezTo>
                      <a:cubicBezTo>
                        <a:pt x="1034" y="1338"/>
                        <a:pt x="1338" y="1034"/>
                        <a:pt x="1338" y="669"/>
                      </a:cubicBezTo>
                      <a:cubicBezTo>
                        <a:pt x="1338" y="274"/>
                        <a:pt x="1034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12" name="Google Shape;5512;p32"/>
                <p:cNvSpPr/>
                <p:nvPr/>
              </p:nvSpPr>
              <p:spPr>
                <a:xfrm>
                  <a:off x="4561838" y="291526"/>
                  <a:ext cx="45823" cy="45857"/>
                </a:xfrm>
                <a:custGeom>
                  <a:rect b="b" l="l" r="r" t="t"/>
                  <a:pathLst>
                    <a:path extrusionOk="0" h="1339" w="1338">
                      <a:moveTo>
                        <a:pt x="669" y="1"/>
                      </a:moveTo>
                      <a:cubicBezTo>
                        <a:pt x="274" y="1"/>
                        <a:pt x="0" y="305"/>
                        <a:pt x="0" y="670"/>
                      </a:cubicBezTo>
                      <a:cubicBezTo>
                        <a:pt x="0" y="1034"/>
                        <a:pt x="274" y="1338"/>
                        <a:pt x="669" y="1338"/>
                      </a:cubicBezTo>
                      <a:cubicBezTo>
                        <a:pt x="1034" y="1338"/>
                        <a:pt x="1338" y="1034"/>
                        <a:pt x="1338" y="670"/>
                      </a:cubicBezTo>
                      <a:cubicBezTo>
                        <a:pt x="1338" y="305"/>
                        <a:pt x="1034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13" name="Google Shape;5513;p32"/>
                <p:cNvSpPr/>
                <p:nvPr/>
              </p:nvSpPr>
              <p:spPr>
                <a:xfrm>
                  <a:off x="2849429" y="47958"/>
                  <a:ext cx="46885" cy="45823"/>
                </a:xfrm>
                <a:custGeom>
                  <a:rect b="b" l="l" r="r" t="t"/>
                  <a:pathLst>
                    <a:path extrusionOk="0" h="1338" w="1369">
                      <a:moveTo>
                        <a:pt x="699" y="0"/>
                      </a:moveTo>
                      <a:cubicBezTo>
                        <a:pt x="304" y="0"/>
                        <a:pt x="0" y="304"/>
                        <a:pt x="0" y="669"/>
                      </a:cubicBezTo>
                      <a:cubicBezTo>
                        <a:pt x="0" y="1064"/>
                        <a:pt x="304" y="1338"/>
                        <a:pt x="699" y="1338"/>
                      </a:cubicBezTo>
                      <a:cubicBezTo>
                        <a:pt x="1064" y="1338"/>
                        <a:pt x="1368" y="1064"/>
                        <a:pt x="1368" y="669"/>
                      </a:cubicBezTo>
                      <a:cubicBezTo>
                        <a:pt x="1368" y="304"/>
                        <a:pt x="1064" y="0"/>
                        <a:pt x="69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14" name="Google Shape;5514;p32"/>
                <p:cNvSpPr/>
                <p:nvPr/>
              </p:nvSpPr>
              <p:spPr>
                <a:xfrm>
                  <a:off x="5650703" y="385228"/>
                  <a:ext cx="45823" cy="45823"/>
                </a:xfrm>
                <a:custGeom>
                  <a:rect b="b" l="l" r="r" t="t"/>
                  <a:pathLst>
                    <a:path extrusionOk="0" h="1338" w="1338">
                      <a:moveTo>
                        <a:pt x="669" y="0"/>
                      </a:moveTo>
                      <a:cubicBezTo>
                        <a:pt x="274" y="0"/>
                        <a:pt x="0" y="304"/>
                        <a:pt x="0" y="669"/>
                      </a:cubicBezTo>
                      <a:cubicBezTo>
                        <a:pt x="0" y="1064"/>
                        <a:pt x="274" y="1338"/>
                        <a:pt x="669" y="1338"/>
                      </a:cubicBezTo>
                      <a:cubicBezTo>
                        <a:pt x="1034" y="1338"/>
                        <a:pt x="1338" y="1064"/>
                        <a:pt x="1338" y="669"/>
                      </a:cubicBezTo>
                      <a:cubicBezTo>
                        <a:pt x="1338" y="304"/>
                        <a:pt x="1034" y="0"/>
                        <a:pt x="6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15" name="Google Shape;5515;p32"/>
                <p:cNvSpPr/>
                <p:nvPr/>
              </p:nvSpPr>
              <p:spPr>
                <a:xfrm>
                  <a:off x="3571846" y="148920"/>
                  <a:ext cx="22946" cy="22946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2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5"/>
                      </a:cubicBezTo>
                      <a:cubicBezTo>
                        <a:pt x="670" y="122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16" name="Google Shape;5516;p32"/>
                <p:cNvSpPr/>
                <p:nvPr/>
              </p:nvSpPr>
              <p:spPr>
                <a:xfrm>
                  <a:off x="4044461" y="89603"/>
                  <a:ext cx="22946" cy="22912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3" y="0"/>
                        <a:pt x="1" y="12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2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17" name="Google Shape;5517;p32"/>
                <p:cNvSpPr/>
                <p:nvPr/>
              </p:nvSpPr>
              <p:spPr>
                <a:xfrm>
                  <a:off x="5109387" y="55253"/>
                  <a:ext cx="22946" cy="22912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4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18" name="Google Shape;5518;p32"/>
                <p:cNvSpPr/>
                <p:nvPr/>
              </p:nvSpPr>
              <p:spPr>
                <a:xfrm>
                  <a:off x="1129725" y="314438"/>
                  <a:ext cx="12535" cy="13562"/>
                </a:xfrm>
                <a:custGeom>
                  <a:rect b="b" l="l" r="r" t="t"/>
                  <a:pathLst>
                    <a:path extrusionOk="0" h="396" w="366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213"/>
                      </a:cubicBezTo>
                      <a:cubicBezTo>
                        <a:pt x="1" y="304"/>
                        <a:pt x="92" y="396"/>
                        <a:pt x="183" y="396"/>
                      </a:cubicBezTo>
                      <a:cubicBezTo>
                        <a:pt x="305" y="396"/>
                        <a:pt x="365" y="304"/>
                        <a:pt x="365" y="213"/>
                      </a:cubicBezTo>
                      <a:cubicBezTo>
                        <a:pt x="365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19" name="Google Shape;5519;p32"/>
                <p:cNvSpPr/>
                <p:nvPr/>
              </p:nvSpPr>
              <p:spPr>
                <a:xfrm>
                  <a:off x="8110530" y="330055"/>
                  <a:ext cx="12500" cy="13562"/>
                </a:xfrm>
                <a:custGeom>
                  <a:rect b="b" l="l" r="r" t="t"/>
                  <a:pathLst>
                    <a:path extrusionOk="0" h="396" w="365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183"/>
                      </a:cubicBezTo>
                      <a:cubicBezTo>
                        <a:pt x="0" y="304"/>
                        <a:pt x="91" y="396"/>
                        <a:pt x="183" y="396"/>
                      </a:cubicBezTo>
                      <a:cubicBezTo>
                        <a:pt x="304" y="396"/>
                        <a:pt x="365" y="304"/>
                        <a:pt x="365" y="18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20" name="Google Shape;5520;p32"/>
                <p:cNvSpPr/>
                <p:nvPr/>
              </p:nvSpPr>
              <p:spPr>
                <a:xfrm>
                  <a:off x="8873564" y="97925"/>
                  <a:ext cx="22912" cy="22912"/>
                </a:xfrm>
                <a:custGeom>
                  <a:rect b="b" l="l" r="r" t="t"/>
                  <a:pathLst>
                    <a:path extrusionOk="0" h="669" w="669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21" name="Google Shape;5521;p32"/>
                <p:cNvSpPr/>
                <p:nvPr/>
              </p:nvSpPr>
              <p:spPr>
                <a:xfrm>
                  <a:off x="8815275" y="1030622"/>
                  <a:ext cx="22912" cy="22946"/>
                </a:xfrm>
                <a:custGeom>
                  <a:rect b="b" l="l" r="r" t="t"/>
                  <a:pathLst>
                    <a:path extrusionOk="0" h="670" w="669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7"/>
                        <a:pt x="152" y="669"/>
                        <a:pt x="334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22" name="Google Shape;5522;p32"/>
                <p:cNvSpPr/>
                <p:nvPr/>
              </p:nvSpPr>
              <p:spPr>
                <a:xfrm>
                  <a:off x="8521705" y="1592760"/>
                  <a:ext cx="22946" cy="22912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23" name="Google Shape;5523;p32"/>
                <p:cNvSpPr/>
                <p:nvPr/>
              </p:nvSpPr>
              <p:spPr>
                <a:xfrm>
                  <a:off x="9054699" y="1170112"/>
                  <a:ext cx="12500" cy="13562"/>
                </a:xfrm>
                <a:custGeom>
                  <a:rect b="b" l="l" r="r" t="t"/>
                  <a:pathLst>
                    <a:path extrusionOk="0" h="396" w="365">
                      <a:moveTo>
                        <a:pt x="183" y="1"/>
                      </a:moveTo>
                      <a:cubicBezTo>
                        <a:pt x="91" y="1"/>
                        <a:pt x="0" y="92"/>
                        <a:pt x="0" y="213"/>
                      </a:cubicBezTo>
                      <a:cubicBezTo>
                        <a:pt x="0" y="305"/>
                        <a:pt x="91" y="396"/>
                        <a:pt x="183" y="396"/>
                      </a:cubicBezTo>
                      <a:cubicBezTo>
                        <a:pt x="304" y="396"/>
                        <a:pt x="365" y="305"/>
                        <a:pt x="365" y="21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24" name="Google Shape;5524;p32"/>
                <p:cNvSpPr/>
                <p:nvPr/>
              </p:nvSpPr>
              <p:spPr>
                <a:xfrm>
                  <a:off x="9187922" y="1032437"/>
                  <a:ext cx="13562" cy="13014"/>
                </a:xfrm>
                <a:custGeom>
                  <a:rect b="b" l="l" r="r" t="t"/>
                  <a:pathLst>
                    <a:path extrusionOk="0" h="380" w="396">
                      <a:moveTo>
                        <a:pt x="184" y="1"/>
                      </a:moveTo>
                      <a:cubicBezTo>
                        <a:pt x="93" y="1"/>
                        <a:pt x="26" y="60"/>
                        <a:pt x="1" y="160"/>
                      </a:cubicBezTo>
                      <a:cubicBezTo>
                        <a:pt x="1" y="252"/>
                        <a:pt x="62" y="343"/>
                        <a:pt x="153" y="373"/>
                      </a:cubicBezTo>
                      <a:cubicBezTo>
                        <a:pt x="165" y="377"/>
                        <a:pt x="178" y="379"/>
                        <a:pt x="191" y="379"/>
                      </a:cubicBezTo>
                      <a:cubicBezTo>
                        <a:pt x="274" y="379"/>
                        <a:pt x="366" y="300"/>
                        <a:pt x="366" y="221"/>
                      </a:cubicBezTo>
                      <a:cubicBezTo>
                        <a:pt x="396" y="130"/>
                        <a:pt x="335" y="8"/>
                        <a:pt x="244" y="8"/>
                      </a:cubicBezTo>
                      <a:cubicBezTo>
                        <a:pt x="223" y="3"/>
                        <a:pt x="203" y="1"/>
                        <a:pt x="18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25" name="Google Shape;5525;p32"/>
                <p:cNvSpPr/>
                <p:nvPr/>
              </p:nvSpPr>
              <p:spPr>
                <a:xfrm>
                  <a:off x="8799658" y="489306"/>
                  <a:ext cx="12500" cy="12535"/>
                </a:xfrm>
                <a:custGeom>
                  <a:rect b="b" l="l" r="r" t="t"/>
                  <a:pathLst>
                    <a:path extrusionOk="0" h="366" w="365">
                      <a:moveTo>
                        <a:pt x="183" y="1"/>
                      </a:moveTo>
                      <a:cubicBezTo>
                        <a:pt x="61" y="1"/>
                        <a:pt x="0" y="92"/>
                        <a:pt x="0" y="183"/>
                      </a:cubicBezTo>
                      <a:cubicBezTo>
                        <a:pt x="0" y="275"/>
                        <a:pt x="61" y="366"/>
                        <a:pt x="183" y="366"/>
                      </a:cubicBezTo>
                      <a:cubicBezTo>
                        <a:pt x="274" y="366"/>
                        <a:pt x="365" y="275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26" name="Google Shape;5526;p32"/>
                <p:cNvSpPr/>
                <p:nvPr/>
              </p:nvSpPr>
              <p:spPr>
                <a:xfrm>
                  <a:off x="9207717" y="641296"/>
                  <a:ext cx="12535" cy="12535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274"/>
                        <a:pt x="91" y="365"/>
                        <a:pt x="183" y="365"/>
                      </a:cubicBezTo>
                      <a:cubicBezTo>
                        <a:pt x="274" y="365"/>
                        <a:pt x="365" y="274"/>
                        <a:pt x="365" y="183"/>
                      </a:cubicBezTo>
                      <a:cubicBezTo>
                        <a:pt x="365" y="9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27" name="Google Shape;5527;p32"/>
                <p:cNvSpPr/>
                <p:nvPr/>
              </p:nvSpPr>
              <p:spPr>
                <a:xfrm>
                  <a:off x="8350981" y="608008"/>
                  <a:ext cx="12535" cy="12500"/>
                </a:xfrm>
                <a:custGeom>
                  <a:rect b="b" l="l" r="r" t="t"/>
                  <a:pathLst>
                    <a:path extrusionOk="0" h="365" w="366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2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5" y="274"/>
                        <a:pt x="365" y="182"/>
                      </a:cubicBezTo>
                      <a:cubicBezTo>
                        <a:pt x="365" y="6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28" name="Google Shape;5528;p32"/>
                <p:cNvSpPr/>
                <p:nvPr/>
              </p:nvSpPr>
              <p:spPr>
                <a:xfrm>
                  <a:off x="9061960" y="2302711"/>
                  <a:ext cx="22946" cy="22912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4"/>
                      </a:cubicBezTo>
                      <a:cubicBezTo>
                        <a:pt x="670" y="152"/>
                        <a:pt x="51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29" name="Google Shape;5529;p32"/>
                <p:cNvSpPr/>
                <p:nvPr/>
              </p:nvSpPr>
              <p:spPr>
                <a:xfrm>
                  <a:off x="8768424" y="2864815"/>
                  <a:ext cx="22912" cy="22946"/>
                </a:xfrm>
                <a:custGeom>
                  <a:rect b="b" l="l" r="r" t="t"/>
                  <a:pathLst>
                    <a:path extrusionOk="0" h="670" w="669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47" y="669"/>
                        <a:pt x="669" y="517"/>
                        <a:pt x="669" y="335"/>
                      </a:cubicBezTo>
                      <a:cubicBezTo>
                        <a:pt x="669" y="153"/>
                        <a:pt x="54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30" name="Google Shape;5530;p32"/>
                <p:cNvSpPr/>
                <p:nvPr/>
              </p:nvSpPr>
              <p:spPr>
                <a:xfrm>
                  <a:off x="8461327" y="3144857"/>
                  <a:ext cx="12535" cy="13562"/>
                </a:xfrm>
                <a:custGeom>
                  <a:rect b="b" l="l" r="r" t="t"/>
                  <a:pathLst>
                    <a:path extrusionOk="0" h="396" w="366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182"/>
                      </a:cubicBezTo>
                      <a:cubicBezTo>
                        <a:pt x="1" y="304"/>
                        <a:pt x="92" y="395"/>
                        <a:pt x="183" y="395"/>
                      </a:cubicBezTo>
                      <a:cubicBezTo>
                        <a:pt x="305" y="395"/>
                        <a:pt x="365" y="304"/>
                        <a:pt x="365" y="182"/>
                      </a:cubicBezTo>
                      <a:cubicBezTo>
                        <a:pt x="365" y="9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31" name="Google Shape;5531;p32"/>
                <p:cNvSpPr/>
                <p:nvPr/>
              </p:nvSpPr>
              <p:spPr>
                <a:xfrm>
                  <a:off x="4773145" y="353994"/>
                  <a:ext cx="12535" cy="12535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183"/>
                      </a:cubicBezTo>
                      <a:cubicBezTo>
                        <a:pt x="1" y="305"/>
                        <a:pt x="92" y="365"/>
                        <a:pt x="183" y="365"/>
                      </a:cubicBezTo>
                      <a:cubicBezTo>
                        <a:pt x="305" y="365"/>
                        <a:pt x="365" y="305"/>
                        <a:pt x="365" y="183"/>
                      </a:cubicBezTo>
                      <a:cubicBezTo>
                        <a:pt x="365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32" name="Google Shape;5532;p32"/>
                <p:cNvSpPr/>
                <p:nvPr/>
              </p:nvSpPr>
              <p:spPr>
                <a:xfrm>
                  <a:off x="7493219" y="249881"/>
                  <a:ext cx="12535" cy="12535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61" y="1"/>
                        <a:pt x="1" y="62"/>
                        <a:pt x="1" y="183"/>
                      </a:cubicBezTo>
                      <a:cubicBezTo>
                        <a:pt x="1" y="275"/>
                        <a:pt x="61" y="366"/>
                        <a:pt x="183" y="366"/>
                      </a:cubicBezTo>
                      <a:cubicBezTo>
                        <a:pt x="274" y="366"/>
                        <a:pt x="365" y="275"/>
                        <a:pt x="365" y="183"/>
                      </a:cubicBezTo>
                      <a:cubicBezTo>
                        <a:pt x="365" y="62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33" name="Google Shape;5533;p32"/>
                <p:cNvSpPr/>
                <p:nvPr/>
              </p:nvSpPr>
              <p:spPr>
                <a:xfrm>
                  <a:off x="6829091" y="600713"/>
                  <a:ext cx="12500" cy="13562"/>
                </a:xfrm>
                <a:custGeom>
                  <a:rect b="b" l="l" r="r" t="t"/>
                  <a:pathLst>
                    <a:path extrusionOk="0" h="396" w="365">
                      <a:moveTo>
                        <a:pt x="182" y="0"/>
                      </a:moveTo>
                      <a:cubicBezTo>
                        <a:pt x="91" y="0"/>
                        <a:pt x="0" y="91"/>
                        <a:pt x="0" y="213"/>
                      </a:cubicBezTo>
                      <a:cubicBezTo>
                        <a:pt x="0" y="304"/>
                        <a:pt x="91" y="395"/>
                        <a:pt x="182" y="395"/>
                      </a:cubicBezTo>
                      <a:cubicBezTo>
                        <a:pt x="304" y="395"/>
                        <a:pt x="365" y="304"/>
                        <a:pt x="365" y="213"/>
                      </a:cubicBezTo>
                      <a:cubicBezTo>
                        <a:pt x="365" y="91"/>
                        <a:pt x="30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34" name="Google Shape;5534;p32"/>
                <p:cNvSpPr/>
                <p:nvPr/>
              </p:nvSpPr>
              <p:spPr>
                <a:xfrm>
                  <a:off x="2440308" y="238443"/>
                  <a:ext cx="22946" cy="22946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5"/>
                      </a:cubicBezTo>
                      <a:cubicBezTo>
                        <a:pt x="670" y="153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35" name="Google Shape;5535;p32"/>
                <p:cNvSpPr/>
                <p:nvPr/>
              </p:nvSpPr>
              <p:spPr>
                <a:xfrm>
                  <a:off x="9306589" y="1225285"/>
                  <a:ext cx="46885" cy="45857"/>
                </a:xfrm>
                <a:custGeom>
                  <a:rect b="b" l="l" r="r" t="t"/>
                  <a:pathLst>
                    <a:path extrusionOk="0" h="1339" w="1369">
                      <a:moveTo>
                        <a:pt x="670" y="1"/>
                      </a:moveTo>
                      <a:cubicBezTo>
                        <a:pt x="305" y="1"/>
                        <a:pt x="1" y="305"/>
                        <a:pt x="1" y="669"/>
                      </a:cubicBezTo>
                      <a:cubicBezTo>
                        <a:pt x="1" y="1034"/>
                        <a:pt x="305" y="1338"/>
                        <a:pt x="670" y="1338"/>
                      </a:cubicBezTo>
                      <a:cubicBezTo>
                        <a:pt x="1065" y="1338"/>
                        <a:pt x="1369" y="1034"/>
                        <a:pt x="1369" y="669"/>
                      </a:cubicBezTo>
                      <a:cubicBezTo>
                        <a:pt x="1369" y="305"/>
                        <a:pt x="1065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36" name="Google Shape;5536;p32"/>
                <p:cNvSpPr/>
                <p:nvPr/>
              </p:nvSpPr>
              <p:spPr>
                <a:xfrm>
                  <a:off x="7383935" y="536156"/>
                  <a:ext cx="22912" cy="22946"/>
                </a:xfrm>
                <a:custGeom>
                  <a:rect b="b" l="l" r="r" t="t"/>
                  <a:pathLst>
                    <a:path extrusionOk="0" h="670" w="669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69"/>
                        <a:pt x="334" y="669"/>
                      </a:cubicBezTo>
                      <a:cubicBezTo>
                        <a:pt x="517" y="669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37" name="Google Shape;5537;p32"/>
                <p:cNvSpPr/>
                <p:nvPr/>
              </p:nvSpPr>
              <p:spPr>
                <a:xfrm>
                  <a:off x="7240266" y="135392"/>
                  <a:ext cx="22946" cy="22946"/>
                </a:xfrm>
                <a:custGeom>
                  <a:rect b="b" l="l" r="r" t="t"/>
                  <a:pathLst>
                    <a:path extrusionOk="0" h="670" w="67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38" name="Google Shape;5538;p32"/>
                <p:cNvSpPr/>
                <p:nvPr/>
              </p:nvSpPr>
              <p:spPr>
                <a:xfrm>
                  <a:off x="5949444" y="4811443"/>
                  <a:ext cx="22946" cy="22946"/>
                </a:xfrm>
                <a:custGeom>
                  <a:rect b="b" l="l" r="r" t="t"/>
                  <a:pathLst>
                    <a:path extrusionOk="0" h="670" w="670">
                      <a:moveTo>
                        <a:pt x="335" y="0"/>
                      </a:moveTo>
                      <a:cubicBezTo>
                        <a:pt x="122" y="0"/>
                        <a:pt x="1" y="152"/>
                        <a:pt x="1" y="335"/>
                      </a:cubicBezTo>
                      <a:cubicBezTo>
                        <a:pt x="1" y="517"/>
                        <a:pt x="12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39" name="Google Shape;5539;p32"/>
                <p:cNvSpPr/>
                <p:nvPr/>
              </p:nvSpPr>
              <p:spPr>
                <a:xfrm>
                  <a:off x="6345037" y="4699008"/>
                  <a:ext cx="13562" cy="12535"/>
                </a:xfrm>
                <a:custGeom>
                  <a:rect b="b" l="l" r="r" t="t"/>
                  <a:pathLst>
                    <a:path extrusionOk="0" h="366" w="396">
                      <a:moveTo>
                        <a:pt x="182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305"/>
                        <a:pt x="91" y="365"/>
                        <a:pt x="182" y="365"/>
                      </a:cubicBezTo>
                      <a:cubicBezTo>
                        <a:pt x="304" y="365"/>
                        <a:pt x="395" y="305"/>
                        <a:pt x="395" y="183"/>
                      </a:cubicBezTo>
                      <a:cubicBezTo>
                        <a:pt x="395" y="92"/>
                        <a:pt x="304" y="1"/>
                        <a:pt x="18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40" name="Google Shape;5540;p32"/>
                <p:cNvSpPr/>
                <p:nvPr/>
              </p:nvSpPr>
              <p:spPr>
                <a:xfrm>
                  <a:off x="8638284" y="1547999"/>
                  <a:ext cx="12535" cy="12535"/>
                </a:xfrm>
                <a:custGeom>
                  <a:rect b="b" l="l" r="r" t="t"/>
                  <a:pathLst>
                    <a:path extrusionOk="0" h="366" w="366">
                      <a:moveTo>
                        <a:pt x="183" y="0"/>
                      </a:moveTo>
                      <a:cubicBezTo>
                        <a:pt x="62" y="0"/>
                        <a:pt x="1" y="61"/>
                        <a:pt x="1" y="183"/>
                      </a:cubicBezTo>
                      <a:cubicBezTo>
                        <a:pt x="1" y="274"/>
                        <a:pt x="62" y="365"/>
                        <a:pt x="183" y="365"/>
                      </a:cubicBezTo>
                      <a:cubicBezTo>
                        <a:pt x="274" y="365"/>
                        <a:pt x="366" y="274"/>
                        <a:pt x="366" y="183"/>
                      </a:cubicBezTo>
                      <a:cubicBezTo>
                        <a:pt x="366" y="6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41" name="Google Shape;5541;p32"/>
                <p:cNvSpPr/>
                <p:nvPr/>
              </p:nvSpPr>
              <p:spPr>
                <a:xfrm>
                  <a:off x="8616434" y="2655597"/>
                  <a:ext cx="12535" cy="12500"/>
                </a:xfrm>
                <a:custGeom>
                  <a:rect b="b" l="l" r="r" t="t"/>
                  <a:pathLst>
                    <a:path extrusionOk="0" h="365" w="366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5" y="274"/>
                        <a:pt x="365" y="183"/>
                      </a:cubicBezTo>
                      <a:cubicBezTo>
                        <a:pt x="365" y="9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42" name="Google Shape;5542;p32"/>
                <p:cNvSpPr/>
                <p:nvPr/>
              </p:nvSpPr>
              <p:spPr>
                <a:xfrm>
                  <a:off x="6724979" y="4687570"/>
                  <a:ext cx="12535" cy="12535"/>
                </a:xfrm>
                <a:custGeom>
                  <a:rect b="b" l="l" r="r" t="t"/>
                  <a:pathLst>
                    <a:path extrusionOk="0" h="366" w="366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5" y="274"/>
                        <a:pt x="365" y="183"/>
                      </a:cubicBezTo>
                      <a:cubicBezTo>
                        <a:pt x="365" y="6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43" name="Google Shape;5543;p32"/>
                <p:cNvSpPr/>
                <p:nvPr/>
              </p:nvSpPr>
              <p:spPr>
                <a:xfrm>
                  <a:off x="8660168" y="3911008"/>
                  <a:ext cx="12500" cy="12500"/>
                </a:xfrm>
                <a:custGeom>
                  <a:rect b="b" l="l" r="r" t="t"/>
                  <a:pathLst>
                    <a:path extrusionOk="0" h="365" w="365">
                      <a:moveTo>
                        <a:pt x="183" y="0"/>
                      </a:moveTo>
                      <a:cubicBezTo>
                        <a:pt x="91" y="0"/>
                        <a:pt x="0" y="91"/>
                        <a:pt x="0" y="183"/>
                      </a:cubicBezTo>
                      <a:cubicBezTo>
                        <a:pt x="0" y="274"/>
                        <a:pt x="91" y="365"/>
                        <a:pt x="183" y="365"/>
                      </a:cubicBezTo>
                      <a:cubicBezTo>
                        <a:pt x="304" y="365"/>
                        <a:pt x="365" y="274"/>
                        <a:pt x="365" y="183"/>
                      </a:cubicBezTo>
                      <a:cubicBezTo>
                        <a:pt x="365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44" name="Google Shape;5544;p32"/>
                <p:cNvSpPr/>
                <p:nvPr/>
              </p:nvSpPr>
              <p:spPr>
                <a:xfrm>
                  <a:off x="9099461" y="3196879"/>
                  <a:ext cx="12500" cy="12535"/>
                </a:xfrm>
                <a:custGeom>
                  <a:rect b="b" l="l" r="r" t="t"/>
                  <a:pathLst>
                    <a:path extrusionOk="0" h="366" w="365">
                      <a:moveTo>
                        <a:pt x="183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305"/>
                        <a:pt x="91" y="366"/>
                        <a:pt x="183" y="366"/>
                      </a:cubicBezTo>
                      <a:cubicBezTo>
                        <a:pt x="304" y="366"/>
                        <a:pt x="365" y="305"/>
                        <a:pt x="365" y="183"/>
                      </a:cubicBezTo>
                      <a:cubicBezTo>
                        <a:pt x="365" y="92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45" name="Google Shape;5545;p32"/>
                <p:cNvSpPr/>
                <p:nvPr/>
              </p:nvSpPr>
              <p:spPr>
                <a:xfrm>
                  <a:off x="8442593" y="3984640"/>
                  <a:ext cx="14589" cy="13014"/>
                </a:xfrm>
                <a:custGeom>
                  <a:rect b="b" l="l" r="r" t="t"/>
                  <a:pathLst>
                    <a:path extrusionOk="0" h="380" w="426">
                      <a:moveTo>
                        <a:pt x="196" y="0"/>
                      </a:moveTo>
                      <a:cubicBezTo>
                        <a:pt x="122" y="0"/>
                        <a:pt x="56" y="55"/>
                        <a:pt x="31" y="130"/>
                      </a:cubicBezTo>
                      <a:cubicBezTo>
                        <a:pt x="0" y="251"/>
                        <a:pt x="92" y="343"/>
                        <a:pt x="183" y="373"/>
                      </a:cubicBezTo>
                      <a:cubicBezTo>
                        <a:pt x="195" y="377"/>
                        <a:pt x="208" y="379"/>
                        <a:pt x="221" y="379"/>
                      </a:cubicBezTo>
                      <a:cubicBezTo>
                        <a:pt x="304" y="379"/>
                        <a:pt x="396" y="300"/>
                        <a:pt x="396" y="221"/>
                      </a:cubicBezTo>
                      <a:cubicBezTo>
                        <a:pt x="426" y="130"/>
                        <a:pt x="365" y="8"/>
                        <a:pt x="244" y="8"/>
                      </a:cubicBezTo>
                      <a:cubicBezTo>
                        <a:pt x="227" y="3"/>
                        <a:pt x="211" y="0"/>
                        <a:pt x="1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46" name="Google Shape;5546;p32"/>
                <p:cNvSpPr/>
                <p:nvPr/>
              </p:nvSpPr>
              <p:spPr>
                <a:xfrm>
                  <a:off x="6694807" y="514306"/>
                  <a:ext cx="12500" cy="13562"/>
                </a:xfrm>
                <a:custGeom>
                  <a:rect b="b" l="l" r="r" t="t"/>
                  <a:pathLst>
                    <a:path extrusionOk="0" h="396" w="365">
                      <a:moveTo>
                        <a:pt x="182" y="0"/>
                      </a:moveTo>
                      <a:cubicBezTo>
                        <a:pt x="61" y="0"/>
                        <a:pt x="0" y="92"/>
                        <a:pt x="0" y="183"/>
                      </a:cubicBezTo>
                      <a:cubicBezTo>
                        <a:pt x="0" y="304"/>
                        <a:pt x="61" y="396"/>
                        <a:pt x="182" y="396"/>
                      </a:cubicBezTo>
                      <a:cubicBezTo>
                        <a:pt x="274" y="396"/>
                        <a:pt x="365" y="304"/>
                        <a:pt x="365" y="183"/>
                      </a:cubicBezTo>
                      <a:cubicBezTo>
                        <a:pt x="365" y="92"/>
                        <a:pt x="27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47" name="Google Shape;5547;p32"/>
                <p:cNvSpPr/>
                <p:nvPr/>
              </p:nvSpPr>
              <p:spPr>
                <a:xfrm>
                  <a:off x="7143449" y="572596"/>
                  <a:ext cx="12535" cy="13562"/>
                </a:xfrm>
                <a:custGeom>
                  <a:rect b="b" l="l" r="r" t="t"/>
                  <a:pathLst>
                    <a:path extrusionOk="0" h="396" w="366">
                      <a:moveTo>
                        <a:pt x="183" y="1"/>
                      </a:moveTo>
                      <a:cubicBezTo>
                        <a:pt x="92" y="1"/>
                        <a:pt x="1" y="92"/>
                        <a:pt x="1" y="213"/>
                      </a:cubicBezTo>
                      <a:cubicBezTo>
                        <a:pt x="1" y="305"/>
                        <a:pt x="92" y="396"/>
                        <a:pt x="183" y="396"/>
                      </a:cubicBezTo>
                      <a:cubicBezTo>
                        <a:pt x="305" y="396"/>
                        <a:pt x="365" y="305"/>
                        <a:pt x="365" y="213"/>
                      </a:cubicBezTo>
                      <a:cubicBezTo>
                        <a:pt x="365" y="92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48" name="Google Shape;5548;p32"/>
                <p:cNvSpPr/>
                <p:nvPr/>
              </p:nvSpPr>
              <p:spPr>
                <a:xfrm>
                  <a:off x="6977931" y="295294"/>
                  <a:ext cx="14624" cy="12980"/>
                </a:xfrm>
                <a:custGeom>
                  <a:rect b="b" l="l" r="r" t="t"/>
                  <a:pathLst>
                    <a:path extrusionOk="0" h="379" w="427">
                      <a:moveTo>
                        <a:pt x="225" y="0"/>
                      </a:moveTo>
                      <a:cubicBezTo>
                        <a:pt x="180" y="0"/>
                        <a:pt x="133" y="15"/>
                        <a:pt x="92" y="43"/>
                      </a:cubicBezTo>
                      <a:cubicBezTo>
                        <a:pt x="1" y="73"/>
                        <a:pt x="1" y="195"/>
                        <a:pt x="62" y="286"/>
                      </a:cubicBezTo>
                      <a:cubicBezTo>
                        <a:pt x="101" y="345"/>
                        <a:pt x="153" y="378"/>
                        <a:pt x="209" y="378"/>
                      </a:cubicBezTo>
                      <a:cubicBezTo>
                        <a:pt x="240" y="378"/>
                        <a:pt x="272" y="368"/>
                        <a:pt x="305" y="347"/>
                      </a:cubicBezTo>
                      <a:cubicBezTo>
                        <a:pt x="396" y="286"/>
                        <a:pt x="426" y="164"/>
                        <a:pt x="365" y="73"/>
                      </a:cubicBezTo>
                      <a:cubicBezTo>
                        <a:pt x="332" y="23"/>
                        <a:pt x="280" y="0"/>
                        <a:pt x="22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49" name="Google Shape;5549;p32"/>
                <p:cNvSpPr/>
                <p:nvPr/>
              </p:nvSpPr>
              <p:spPr>
                <a:xfrm>
                  <a:off x="6660456" y="80"/>
                  <a:ext cx="13562" cy="12774"/>
                </a:xfrm>
                <a:custGeom>
                  <a:rect b="b" l="l" r="r" t="t"/>
                  <a:pathLst>
                    <a:path extrusionOk="0" h="373" w="396">
                      <a:moveTo>
                        <a:pt x="243" y="0"/>
                      </a:moveTo>
                      <a:cubicBezTo>
                        <a:pt x="122" y="0"/>
                        <a:pt x="30" y="61"/>
                        <a:pt x="0" y="152"/>
                      </a:cubicBezTo>
                      <a:cubicBezTo>
                        <a:pt x="0" y="243"/>
                        <a:pt x="61" y="365"/>
                        <a:pt x="152" y="365"/>
                      </a:cubicBezTo>
                      <a:cubicBezTo>
                        <a:pt x="174" y="370"/>
                        <a:pt x="194" y="373"/>
                        <a:pt x="213" y="373"/>
                      </a:cubicBezTo>
                      <a:cubicBezTo>
                        <a:pt x="303" y="373"/>
                        <a:pt x="365" y="318"/>
                        <a:pt x="365" y="243"/>
                      </a:cubicBezTo>
                      <a:cubicBezTo>
                        <a:pt x="395" y="122"/>
                        <a:pt x="334" y="30"/>
                        <a:pt x="24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50" name="Google Shape;5550;p32"/>
                <p:cNvSpPr/>
                <p:nvPr/>
              </p:nvSpPr>
              <p:spPr>
                <a:xfrm>
                  <a:off x="6070201" y="527834"/>
                  <a:ext cx="12535" cy="12535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2" y="1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5" y="274"/>
                        <a:pt x="365" y="183"/>
                      </a:cubicBezTo>
                      <a:cubicBezTo>
                        <a:pt x="365" y="61"/>
                        <a:pt x="305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51" name="Google Shape;5551;p32"/>
                <p:cNvSpPr/>
                <p:nvPr/>
              </p:nvSpPr>
              <p:spPr>
                <a:xfrm>
                  <a:off x="7748260" y="106247"/>
                  <a:ext cx="22946" cy="22946"/>
                </a:xfrm>
                <a:custGeom>
                  <a:rect b="b" l="l" r="r" t="t"/>
                  <a:pathLst>
                    <a:path extrusionOk="0" h="670" w="67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52" name="Google Shape;5552;p32"/>
                <p:cNvSpPr/>
                <p:nvPr/>
              </p:nvSpPr>
              <p:spPr>
                <a:xfrm>
                  <a:off x="7974156" y="464339"/>
                  <a:ext cx="12535" cy="12535"/>
                </a:xfrm>
                <a:custGeom>
                  <a:rect b="b" l="l" r="r" t="t"/>
                  <a:pathLst>
                    <a:path extrusionOk="0" h="366" w="366">
                      <a:moveTo>
                        <a:pt x="183" y="0"/>
                      </a:moveTo>
                      <a:cubicBezTo>
                        <a:pt x="92" y="0"/>
                        <a:pt x="0" y="92"/>
                        <a:pt x="0" y="183"/>
                      </a:cubicBezTo>
                      <a:cubicBezTo>
                        <a:pt x="0" y="304"/>
                        <a:pt x="92" y="365"/>
                        <a:pt x="183" y="365"/>
                      </a:cubicBezTo>
                      <a:cubicBezTo>
                        <a:pt x="304" y="365"/>
                        <a:pt x="365" y="304"/>
                        <a:pt x="365" y="18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53" name="Google Shape;5553;p32"/>
                <p:cNvSpPr/>
                <p:nvPr/>
              </p:nvSpPr>
              <p:spPr>
                <a:xfrm>
                  <a:off x="8107413" y="325877"/>
                  <a:ext cx="13562" cy="12809"/>
                </a:xfrm>
                <a:custGeom>
                  <a:rect b="b" l="l" r="r" t="t"/>
                  <a:pathLst>
                    <a:path extrusionOk="0" h="374" w="396">
                      <a:moveTo>
                        <a:pt x="243" y="1"/>
                      </a:moveTo>
                      <a:cubicBezTo>
                        <a:pt x="122" y="1"/>
                        <a:pt x="30" y="62"/>
                        <a:pt x="0" y="153"/>
                      </a:cubicBezTo>
                      <a:cubicBezTo>
                        <a:pt x="0" y="244"/>
                        <a:pt x="61" y="366"/>
                        <a:pt x="152" y="366"/>
                      </a:cubicBezTo>
                      <a:cubicBezTo>
                        <a:pt x="168" y="371"/>
                        <a:pt x="185" y="374"/>
                        <a:pt x="202" y="374"/>
                      </a:cubicBezTo>
                      <a:cubicBezTo>
                        <a:pt x="282" y="374"/>
                        <a:pt x="365" y="319"/>
                        <a:pt x="365" y="244"/>
                      </a:cubicBezTo>
                      <a:cubicBezTo>
                        <a:pt x="395" y="122"/>
                        <a:pt x="334" y="31"/>
                        <a:pt x="24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54" name="Google Shape;5554;p32"/>
                <p:cNvSpPr/>
                <p:nvPr/>
              </p:nvSpPr>
              <p:spPr>
                <a:xfrm>
                  <a:off x="8463416" y="3593499"/>
                  <a:ext cx="12535" cy="12535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2" y="1"/>
                        <a:pt x="0" y="61"/>
                        <a:pt x="0" y="183"/>
                      </a:cubicBezTo>
                      <a:cubicBezTo>
                        <a:pt x="0" y="274"/>
                        <a:pt x="92" y="365"/>
                        <a:pt x="183" y="365"/>
                      </a:cubicBezTo>
                      <a:cubicBezTo>
                        <a:pt x="274" y="365"/>
                        <a:pt x="365" y="274"/>
                        <a:pt x="365" y="183"/>
                      </a:cubicBezTo>
                      <a:cubicBezTo>
                        <a:pt x="365" y="61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55" name="Google Shape;5555;p32"/>
                <p:cNvSpPr/>
                <p:nvPr/>
              </p:nvSpPr>
              <p:spPr>
                <a:xfrm>
                  <a:off x="9203539" y="2637891"/>
                  <a:ext cx="13562" cy="12535"/>
                </a:xfrm>
                <a:custGeom>
                  <a:rect b="b" l="l" r="r" t="t"/>
                  <a:pathLst>
                    <a:path extrusionOk="0" h="366" w="396">
                      <a:moveTo>
                        <a:pt x="21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213" y="365"/>
                      </a:cubicBezTo>
                      <a:cubicBezTo>
                        <a:pt x="305" y="365"/>
                        <a:pt x="396" y="274"/>
                        <a:pt x="396" y="183"/>
                      </a:cubicBezTo>
                      <a:cubicBezTo>
                        <a:pt x="396" y="61"/>
                        <a:pt x="305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56" name="Google Shape;5556;p32"/>
                <p:cNvSpPr/>
                <p:nvPr/>
              </p:nvSpPr>
              <p:spPr>
                <a:xfrm>
                  <a:off x="487447" y="3038655"/>
                  <a:ext cx="22946" cy="22946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2" y="1"/>
                        <a:pt x="1" y="122"/>
                        <a:pt x="1" y="335"/>
                      </a:cubicBezTo>
                      <a:cubicBezTo>
                        <a:pt x="1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22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57" name="Google Shape;5557;p32"/>
                <p:cNvSpPr/>
                <p:nvPr/>
              </p:nvSpPr>
              <p:spPr>
                <a:xfrm>
                  <a:off x="429158" y="3971386"/>
                  <a:ext cx="22946" cy="22912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58" name="Google Shape;5558;p32"/>
                <p:cNvSpPr/>
                <p:nvPr/>
              </p:nvSpPr>
              <p:spPr>
                <a:xfrm>
                  <a:off x="136650" y="4533490"/>
                  <a:ext cx="22912" cy="22946"/>
                </a:xfrm>
                <a:custGeom>
                  <a:rect b="b" l="l" r="r" t="t"/>
                  <a:pathLst>
                    <a:path extrusionOk="0" h="670" w="669">
                      <a:moveTo>
                        <a:pt x="335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69"/>
                        <a:pt x="335" y="669"/>
                      </a:cubicBezTo>
                      <a:cubicBezTo>
                        <a:pt x="517" y="669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59" name="Google Shape;5559;p32"/>
                <p:cNvSpPr/>
                <p:nvPr/>
              </p:nvSpPr>
              <p:spPr>
                <a:xfrm>
                  <a:off x="669610" y="4110876"/>
                  <a:ext cx="12535" cy="13562"/>
                </a:xfrm>
                <a:custGeom>
                  <a:rect b="b" l="l" r="r" t="t"/>
                  <a:pathLst>
                    <a:path extrusionOk="0" h="396" w="366">
                      <a:moveTo>
                        <a:pt x="183" y="0"/>
                      </a:moveTo>
                      <a:cubicBezTo>
                        <a:pt x="62" y="0"/>
                        <a:pt x="1" y="91"/>
                        <a:pt x="1" y="213"/>
                      </a:cubicBezTo>
                      <a:cubicBezTo>
                        <a:pt x="1" y="304"/>
                        <a:pt x="62" y="395"/>
                        <a:pt x="183" y="395"/>
                      </a:cubicBezTo>
                      <a:cubicBezTo>
                        <a:pt x="274" y="395"/>
                        <a:pt x="366" y="304"/>
                        <a:pt x="366" y="213"/>
                      </a:cubicBezTo>
                      <a:cubicBezTo>
                        <a:pt x="366" y="9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60" name="Google Shape;5560;p32"/>
                <p:cNvSpPr/>
                <p:nvPr/>
              </p:nvSpPr>
              <p:spPr>
                <a:xfrm>
                  <a:off x="772660" y="4943638"/>
                  <a:ext cx="12535" cy="12535"/>
                </a:xfrm>
                <a:custGeom>
                  <a:rect b="b" l="l" r="r" t="t"/>
                  <a:pathLst>
                    <a:path extrusionOk="0" h="366" w="366">
                      <a:moveTo>
                        <a:pt x="183" y="1"/>
                      </a:moveTo>
                      <a:cubicBezTo>
                        <a:pt x="92" y="1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274" y="365"/>
                        <a:pt x="366" y="274"/>
                        <a:pt x="366" y="183"/>
                      </a:cubicBezTo>
                      <a:cubicBezTo>
                        <a:pt x="366" y="61"/>
                        <a:pt x="27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61" name="Google Shape;5561;p32"/>
                <p:cNvSpPr/>
                <p:nvPr/>
              </p:nvSpPr>
              <p:spPr>
                <a:xfrm>
                  <a:off x="1526345" y="4595958"/>
                  <a:ext cx="13562" cy="12535"/>
                </a:xfrm>
                <a:custGeom>
                  <a:rect b="b" l="l" r="r" t="t"/>
                  <a:pathLst>
                    <a:path extrusionOk="0" h="366" w="396">
                      <a:moveTo>
                        <a:pt x="183" y="1"/>
                      </a:moveTo>
                      <a:cubicBezTo>
                        <a:pt x="92" y="1"/>
                        <a:pt x="0" y="61"/>
                        <a:pt x="0" y="183"/>
                      </a:cubicBezTo>
                      <a:cubicBezTo>
                        <a:pt x="0" y="274"/>
                        <a:pt x="92" y="365"/>
                        <a:pt x="183" y="365"/>
                      </a:cubicBezTo>
                      <a:cubicBezTo>
                        <a:pt x="304" y="365"/>
                        <a:pt x="396" y="274"/>
                        <a:pt x="396" y="183"/>
                      </a:cubicBezTo>
                      <a:cubicBezTo>
                        <a:pt x="396" y="61"/>
                        <a:pt x="304" y="1"/>
                        <a:pt x="18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62" name="Google Shape;5562;p32"/>
                <p:cNvSpPr/>
                <p:nvPr/>
              </p:nvSpPr>
              <p:spPr>
                <a:xfrm>
                  <a:off x="635259" y="4899939"/>
                  <a:ext cx="12535" cy="13562"/>
                </a:xfrm>
                <a:custGeom>
                  <a:rect b="b" l="l" r="r" t="t"/>
                  <a:pathLst>
                    <a:path extrusionOk="0" h="396" w="366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13"/>
                      </a:cubicBezTo>
                      <a:cubicBezTo>
                        <a:pt x="1" y="304"/>
                        <a:pt x="92" y="395"/>
                        <a:pt x="183" y="395"/>
                      </a:cubicBezTo>
                      <a:cubicBezTo>
                        <a:pt x="274" y="395"/>
                        <a:pt x="365" y="304"/>
                        <a:pt x="365" y="213"/>
                      </a:cubicBezTo>
                      <a:cubicBezTo>
                        <a:pt x="365" y="9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63" name="Google Shape;5563;p32"/>
                <p:cNvSpPr/>
                <p:nvPr/>
              </p:nvSpPr>
              <p:spPr>
                <a:xfrm>
                  <a:off x="413541" y="3430070"/>
                  <a:ext cx="13562" cy="12535"/>
                </a:xfrm>
                <a:custGeom>
                  <a:rect b="b" l="l" r="r" t="t"/>
                  <a:pathLst>
                    <a:path extrusionOk="0" h="366" w="396">
                      <a:moveTo>
                        <a:pt x="213" y="0"/>
                      </a:moveTo>
                      <a:cubicBezTo>
                        <a:pt x="92" y="0"/>
                        <a:pt x="0" y="92"/>
                        <a:pt x="0" y="183"/>
                      </a:cubicBezTo>
                      <a:cubicBezTo>
                        <a:pt x="0" y="274"/>
                        <a:pt x="92" y="365"/>
                        <a:pt x="213" y="365"/>
                      </a:cubicBezTo>
                      <a:cubicBezTo>
                        <a:pt x="304" y="365"/>
                        <a:pt x="396" y="274"/>
                        <a:pt x="396" y="183"/>
                      </a:cubicBezTo>
                      <a:cubicBezTo>
                        <a:pt x="396" y="92"/>
                        <a:pt x="304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64" name="Google Shape;5564;p32"/>
                <p:cNvSpPr/>
                <p:nvPr/>
              </p:nvSpPr>
              <p:spPr>
                <a:xfrm>
                  <a:off x="8424888" y="4381534"/>
                  <a:ext cx="22946" cy="22912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4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65" name="Google Shape;5565;p32"/>
                <p:cNvSpPr/>
                <p:nvPr/>
              </p:nvSpPr>
              <p:spPr>
                <a:xfrm>
                  <a:off x="7745143" y="4712399"/>
                  <a:ext cx="22946" cy="22055"/>
                </a:xfrm>
                <a:custGeom>
                  <a:rect b="b" l="l" r="r" t="t"/>
                  <a:pathLst>
                    <a:path extrusionOk="0" h="644" w="670">
                      <a:moveTo>
                        <a:pt x="381" y="1"/>
                      </a:moveTo>
                      <a:cubicBezTo>
                        <a:pt x="366" y="1"/>
                        <a:pt x="350" y="2"/>
                        <a:pt x="335" y="5"/>
                      </a:cubicBezTo>
                      <a:cubicBezTo>
                        <a:pt x="152" y="5"/>
                        <a:pt x="0" y="126"/>
                        <a:pt x="0" y="339"/>
                      </a:cubicBezTo>
                      <a:cubicBezTo>
                        <a:pt x="0" y="491"/>
                        <a:pt x="152" y="643"/>
                        <a:pt x="335" y="643"/>
                      </a:cubicBezTo>
                      <a:cubicBezTo>
                        <a:pt x="517" y="643"/>
                        <a:pt x="669" y="522"/>
                        <a:pt x="669" y="339"/>
                      </a:cubicBezTo>
                      <a:cubicBezTo>
                        <a:pt x="669" y="145"/>
                        <a:pt x="542" y="1"/>
                        <a:pt x="38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66" name="Google Shape;5566;p32"/>
                <p:cNvSpPr/>
                <p:nvPr/>
              </p:nvSpPr>
              <p:spPr>
                <a:xfrm>
                  <a:off x="970474" y="4658425"/>
                  <a:ext cx="22912" cy="22912"/>
                </a:xfrm>
                <a:custGeom>
                  <a:rect b="b" l="l" r="r" t="t"/>
                  <a:pathLst>
                    <a:path extrusionOk="0" h="669" w="669">
                      <a:moveTo>
                        <a:pt x="334" y="0"/>
                      </a:moveTo>
                      <a:cubicBezTo>
                        <a:pt x="152" y="0"/>
                        <a:pt x="0" y="152"/>
                        <a:pt x="0" y="335"/>
                      </a:cubicBezTo>
                      <a:cubicBezTo>
                        <a:pt x="0" y="517"/>
                        <a:pt x="152" y="669"/>
                        <a:pt x="334" y="669"/>
                      </a:cubicBezTo>
                      <a:cubicBezTo>
                        <a:pt x="547" y="669"/>
                        <a:pt x="669" y="517"/>
                        <a:pt x="669" y="335"/>
                      </a:cubicBezTo>
                      <a:cubicBezTo>
                        <a:pt x="669" y="152"/>
                        <a:pt x="547" y="0"/>
                        <a:pt x="33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67" name="Google Shape;5567;p32"/>
                <p:cNvSpPr/>
                <p:nvPr/>
              </p:nvSpPr>
              <p:spPr>
                <a:xfrm>
                  <a:off x="2298763" y="4984256"/>
                  <a:ext cx="12500" cy="12500"/>
                </a:xfrm>
                <a:custGeom>
                  <a:rect b="b" l="l" r="r" t="t"/>
                  <a:pathLst>
                    <a:path extrusionOk="0" h="365" w="365">
                      <a:moveTo>
                        <a:pt x="182" y="0"/>
                      </a:moveTo>
                      <a:cubicBezTo>
                        <a:pt x="91" y="0"/>
                        <a:pt x="0" y="61"/>
                        <a:pt x="0" y="182"/>
                      </a:cubicBezTo>
                      <a:cubicBezTo>
                        <a:pt x="0" y="274"/>
                        <a:pt x="91" y="365"/>
                        <a:pt x="182" y="365"/>
                      </a:cubicBezTo>
                      <a:cubicBezTo>
                        <a:pt x="304" y="365"/>
                        <a:pt x="365" y="274"/>
                        <a:pt x="365" y="182"/>
                      </a:cubicBezTo>
                      <a:cubicBezTo>
                        <a:pt x="365" y="61"/>
                        <a:pt x="30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68" name="Google Shape;5568;p32"/>
                <p:cNvSpPr/>
                <p:nvPr/>
              </p:nvSpPr>
              <p:spPr>
                <a:xfrm>
                  <a:off x="1578401" y="4862437"/>
                  <a:ext cx="13562" cy="12535"/>
                </a:xfrm>
                <a:custGeom>
                  <a:rect b="b" l="l" r="r" t="t"/>
                  <a:pathLst>
                    <a:path extrusionOk="0" h="366" w="396">
                      <a:moveTo>
                        <a:pt x="213" y="1"/>
                      </a:moveTo>
                      <a:cubicBezTo>
                        <a:pt x="91" y="1"/>
                        <a:pt x="0" y="92"/>
                        <a:pt x="0" y="183"/>
                      </a:cubicBezTo>
                      <a:cubicBezTo>
                        <a:pt x="0" y="305"/>
                        <a:pt x="91" y="366"/>
                        <a:pt x="213" y="366"/>
                      </a:cubicBezTo>
                      <a:cubicBezTo>
                        <a:pt x="304" y="366"/>
                        <a:pt x="395" y="305"/>
                        <a:pt x="395" y="183"/>
                      </a:cubicBezTo>
                      <a:cubicBezTo>
                        <a:pt x="395" y="92"/>
                        <a:pt x="304" y="1"/>
                        <a:pt x="21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69" name="Google Shape;5569;p32"/>
                <p:cNvSpPr/>
                <p:nvPr/>
              </p:nvSpPr>
              <p:spPr>
                <a:xfrm>
                  <a:off x="2117628" y="5031072"/>
                  <a:ext cx="13562" cy="12535"/>
                </a:xfrm>
                <a:custGeom>
                  <a:rect b="b" l="l" r="r" t="t"/>
                  <a:pathLst>
                    <a:path extrusionOk="0" h="366" w="396">
                      <a:moveTo>
                        <a:pt x="213" y="1"/>
                      </a:moveTo>
                      <a:cubicBezTo>
                        <a:pt x="91" y="1"/>
                        <a:pt x="0" y="62"/>
                        <a:pt x="0" y="183"/>
                      </a:cubicBezTo>
                      <a:cubicBezTo>
                        <a:pt x="0" y="274"/>
                        <a:pt x="91" y="366"/>
                        <a:pt x="213" y="366"/>
                      </a:cubicBezTo>
                      <a:cubicBezTo>
                        <a:pt x="304" y="366"/>
                        <a:pt x="395" y="274"/>
                        <a:pt x="395" y="183"/>
                      </a:cubicBezTo>
                      <a:cubicBezTo>
                        <a:pt x="395" y="62"/>
                        <a:pt x="304" y="1"/>
                        <a:pt x="21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70" name="Google Shape;5570;p32"/>
                <p:cNvSpPr/>
                <p:nvPr/>
              </p:nvSpPr>
              <p:spPr>
                <a:xfrm>
                  <a:off x="2418458" y="5072717"/>
                  <a:ext cx="22946" cy="22946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7" y="669"/>
                        <a:pt x="669" y="517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71" name="Google Shape;5571;p32"/>
                <p:cNvSpPr/>
                <p:nvPr/>
              </p:nvSpPr>
              <p:spPr>
                <a:xfrm>
                  <a:off x="3427150" y="5120595"/>
                  <a:ext cx="22946" cy="22946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8"/>
                        <a:pt x="153" y="670"/>
                        <a:pt x="335" y="670"/>
                      </a:cubicBezTo>
                      <a:cubicBezTo>
                        <a:pt x="518" y="670"/>
                        <a:pt x="670" y="518"/>
                        <a:pt x="670" y="335"/>
                      </a:cubicBezTo>
                      <a:cubicBezTo>
                        <a:pt x="670" y="153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72" name="Google Shape;5572;p32"/>
                <p:cNvSpPr/>
                <p:nvPr/>
              </p:nvSpPr>
              <p:spPr>
                <a:xfrm>
                  <a:off x="8152175" y="4661542"/>
                  <a:ext cx="12500" cy="12535"/>
                </a:xfrm>
                <a:custGeom>
                  <a:rect b="b" l="l" r="r" t="t"/>
                  <a:pathLst>
                    <a:path extrusionOk="0" h="366" w="365">
                      <a:moveTo>
                        <a:pt x="182" y="0"/>
                      </a:moveTo>
                      <a:cubicBezTo>
                        <a:pt x="91" y="0"/>
                        <a:pt x="0" y="92"/>
                        <a:pt x="0" y="183"/>
                      </a:cubicBezTo>
                      <a:cubicBezTo>
                        <a:pt x="0" y="304"/>
                        <a:pt x="91" y="365"/>
                        <a:pt x="182" y="365"/>
                      </a:cubicBezTo>
                      <a:cubicBezTo>
                        <a:pt x="304" y="365"/>
                        <a:pt x="365" y="304"/>
                        <a:pt x="365" y="183"/>
                      </a:cubicBezTo>
                      <a:cubicBezTo>
                        <a:pt x="365" y="92"/>
                        <a:pt x="30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73" name="Google Shape;5573;p32"/>
                <p:cNvSpPr/>
                <p:nvPr/>
              </p:nvSpPr>
              <p:spPr>
                <a:xfrm>
                  <a:off x="9119221" y="4245161"/>
                  <a:ext cx="12535" cy="12500"/>
                </a:xfrm>
                <a:custGeom>
                  <a:rect b="b" l="l" r="r" t="t"/>
                  <a:pathLst>
                    <a:path extrusionOk="0" h="365" w="366">
                      <a:moveTo>
                        <a:pt x="18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183" y="365"/>
                      </a:cubicBezTo>
                      <a:cubicBezTo>
                        <a:pt x="305" y="365"/>
                        <a:pt x="365" y="274"/>
                        <a:pt x="365" y="183"/>
                      </a:cubicBezTo>
                      <a:cubicBezTo>
                        <a:pt x="365" y="61"/>
                        <a:pt x="305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74" name="Google Shape;5574;p32"/>
                <p:cNvSpPr/>
                <p:nvPr/>
              </p:nvSpPr>
              <p:spPr>
                <a:xfrm>
                  <a:off x="8573761" y="4660514"/>
                  <a:ext cx="12535" cy="12500"/>
                </a:xfrm>
                <a:custGeom>
                  <a:rect b="b" l="l" r="r" t="t"/>
                  <a:pathLst>
                    <a:path extrusionOk="0" h="365" w="366">
                      <a:moveTo>
                        <a:pt x="183" y="0"/>
                      </a:moveTo>
                      <a:cubicBezTo>
                        <a:pt x="61" y="0"/>
                        <a:pt x="0" y="61"/>
                        <a:pt x="0" y="182"/>
                      </a:cubicBezTo>
                      <a:cubicBezTo>
                        <a:pt x="0" y="274"/>
                        <a:pt x="61" y="365"/>
                        <a:pt x="183" y="365"/>
                      </a:cubicBezTo>
                      <a:cubicBezTo>
                        <a:pt x="274" y="365"/>
                        <a:pt x="365" y="274"/>
                        <a:pt x="365" y="182"/>
                      </a:cubicBezTo>
                      <a:cubicBezTo>
                        <a:pt x="365" y="61"/>
                        <a:pt x="27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75" name="Google Shape;5575;p32"/>
                <p:cNvSpPr/>
                <p:nvPr/>
              </p:nvSpPr>
              <p:spPr>
                <a:xfrm>
                  <a:off x="9238951" y="3549765"/>
                  <a:ext cx="46851" cy="45857"/>
                </a:xfrm>
                <a:custGeom>
                  <a:rect b="b" l="l" r="r" t="t"/>
                  <a:pathLst>
                    <a:path extrusionOk="0" h="1339" w="1368">
                      <a:moveTo>
                        <a:pt x="699" y="1"/>
                      </a:moveTo>
                      <a:cubicBezTo>
                        <a:pt x="304" y="1"/>
                        <a:pt x="0" y="305"/>
                        <a:pt x="0" y="670"/>
                      </a:cubicBezTo>
                      <a:cubicBezTo>
                        <a:pt x="0" y="1065"/>
                        <a:pt x="304" y="1338"/>
                        <a:pt x="699" y="1338"/>
                      </a:cubicBezTo>
                      <a:cubicBezTo>
                        <a:pt x="1064" y="1338"/>
                        <a:pt x="1368" y="1065"/>
                        <a:pt x="1368" y="670"/>
                      </a:cubicBezTo>
                      <a:cubicBezTo>
                        <a:pt x="1368" y="305"/>
                        <a:pt x="1064" y="1"/>
                        <a:pt x="69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76" name="Google Shape;5576;p32"/>
                <p:cNvSpPr/>
                <p:nvPr/>
              </p:nvSpPr>
              <p:spPr>
                <a:xfrm>
                  <a:off x="9087988" y="4949906"/>
                  <a:ext cx="22946" cy="22912"/>
                </a:xfrm>
                <a:custGeom>
                  <a:rect b="b" l="l" r="r" t="t"/>
                  <a:pathLst>
                    <a:path extrusionOk="0" h="669" w="670">
                      <a:moveTo>
                        <a:pt x="335" y="0"/>
                      </a:moveTo>
                      <a:cubicBezTo>
                        <a:pt x="153" y="0"/>
                        <a:pt x="1" y="152"/>
                        <a:pt x="1" y="334"/>
                      </a:cubicBezTo>
                      <a:cubicBezTo>
                        <a:pt x="1" y="517"/>
                        <a:pt x="153" y="669"/>
                        <a:pt x="335" y="669"/>
                      </a:cubicBezTo>
                      <a:cubicBezTo>
                        <a:pt x="518" y="669"/>
                        <a:pt x="670" y="517"/>
                        <a:pt x="670" y="334"/>
                      </a:cubicBezTo>
                      <a:cubicBezTo>
                        <a:pt x="670" y="152"/>
                        <a:pt x="518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77" name="Google Shape;5577;p32"/>
                <p:cNvSpPr/>
                <p:nvPr/>
              </p:nvSpPr>
              <p:spPr>
                <a:xfrm>
                  <a:off x="8825686" y="4731270"/>
                  <a:ext cx="22912" cy="22946"/>
                </a:xfrm>
                <a:custGeom>
                  <a:rect b="b" l="l" r="r" t="t"/>
                  <a:pathLst>
                    <a:path extrusionOk="0" h="670" w="669">
                      <a:moveTo>
                        <a:pt x="334" y="1"/>
                      </a:moveTo>
                      <a:cubicBezTo>
                        <a:pt x="152" y="1"/>
                        <a:pt x="0" y="123"/>
                        <a:pt x="0" y="335"/>
                      </a:cubicBezTo>
                      <a:cubicBezTo>
                        <a:pt x="0" y="518"/>
                        <a:pt x="152" y="670"/>
                        <a:pt x="334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2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78" name="Google Shape;5578;p32"/>
                <p:cNvSpPr/>
                <p:nvPr/>
              </p:nvSpPr>
              <p:spPr>
                <a:xfrm>
                  <a:off x="8266664" y="5006106"/>
                  <a:ext cx="13562" cy="12535"/>
                </a:xfrm>
                <a:custGeom>
                  <a:rect b="b" l="l" r="r" t="t"/>
                  <a:pathLst>
                    <a:path extrusionOk="0" h="366" w="396">
                      <a:moveTo>
                        <a:pt x="213" y="0"/>
                      </a:moveTo>
                      <a:cubicBezTo>
                        <a:pt x="92" y="0"/>
                        <a:pt x="1" y="61"/>
                        <a:pt x="1" y="183"/>
                      </a:cubicBezTo>
                      <a:cubicBezTo>
                        <a:pt x="1" y="274"/>
                        <a:pt x="92" y="365"/>
                        <a:pt x="213" y="365"/>
                      </a:cubicBezTo>
                      <a:cubicBezTo>
                        <a:pt x="305" y="365"/>
                        <a:pt x="396" y="274"/>
                        <a:pt x="396" y="183"/>
                      </a:cubicBezTo>
                      <a:cubicBezTo>
                        <a:pt x="396" y="61"/>
                        <a:pt x="305" y="0"/>
                        <a:pt x="2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79" name="Google Shape;5579;p32"/>
                <p:cNvSpPr/>
                <p:nvPr/>
              </p:nvSpPr>
              <p:spPr>
                <a:xfrm>
                  <a:off x="1880259" y="5001928"/>
                  <a:ext cx="22946" cy="22946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8"/>
                        <a:pt x="153" y="669"/>
                        <a:pt x="335" y="669"/>
                      </a:cubicBezTo>
                      <a:cubicBezTo>
                        <a:pt x="518" y="669"/>
                        <a:pt x="670" y="518"/>
                        <a:pt x="670" y="335"/>
                      </a:cubicBezTo>
                      <a:cubicBezTo>
                        <a:pt x="670" y="153"/>
                        <a:pt x="518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80" name="Google Shape;5580;p32"/>
                <p:cNvSpPr/>
                <p:nvPr/>
              </p:nvSpPr>
              <p:spPr>
                <a:xfrm>
                  <a:off x="3009741" y="4930111"/>
                  <a:ext cx="12535" cy="13562"/>
                </a:xfrm>
                <a:custGeom>
                  <a:rect b="b" l="l" r="r" t="t"/>
                  <a:pathLst>
                    <a:path extrusionOk="0" h="396" w="366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213"/>
                      </a:cubicBezTo>
                      <a:cubicBezTo>
                        <a:pt x="0" y="304"/>
                        <a:pt x="91" y="396"/>
                        <a:pt x="183" y="396"/>
                      </a:cubicBezTo>
                      <a:cubicBezTo>
                        <a:pt x="304" y="396"/>
                        <a:pt x="365" y="304"/>
                        <a:pt x="365" y="213"/>
                      </a:cubicBezTo>
                      <a:cubicBezTo>
                        <a:pt x="365" y="92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81" name="Google Shape;5581;p32"/>
                <p:cNvSpPr/>
                <p:nvPr/>
              </p:nvSpPr>
              <p:spPr>
                <a:xfrm>
                  <a:off x="3664519" y="4639692"/>
                  <a:ext cx="12500" cy="13562"/>
                </a:xfrm>
                <a:custGeom>
                  <a:rect b="b" l="l" r="r" t="t"/>
                  <a:pathLst>
                    <a:path extrusionOk="0" h="396" w="365">
                      <a:moveTo>
                        <a:pt x="183" y="0"/>
                      </a:moveTo>
                      <a:cubicBezTo>
                        <a:pt x="91" y="0"/>
                        <a:pt x="0" y="91"/>
                        <a:pt x="0" y="213"/>
                      </a:cubicBezTo>
                      <a:cubicBezTo>
                        <a:pt x="0" y="304"/>
                        <a:pt x="91" y="395"/>
                        <a:pt x="183" y="395"/>
                      </a:cubicBezTo>
                      <a:cubicBezTo>
                        <a:pt x="304" y="395"/>
                        <a:pt x="365" y="304"/>
                        <a:pt x="365" y="213"/>
                      </a:cubicBezTo>
                      <a:cubicBezTo>
                        <a:pt x="365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82" name="Google Shape;5582;p32"/>
                <p:cNvSpPr/>
                <p:nvPr/>
              </p:nvSpPr>
              <p:spPr>
                <a:xfrm>
                  <a:off x="2872340" y="4887438"/>
                  <a:ext cx="12500" cy="13562"/>
                </a:xfrm>
                <a:custGeom>
                  <a:rect b="b" l="l" r="r" t="t"/>
                  <a:pathLst>
                    <a:path extrusionOk="0" h="396" w="365">
                      <a:moveTo>
                        <a:pt x="182" y="0"/>
                      </a:moveTo>
                      <a:cubicBezTo>
                        <a:pt x="91" y="0"/>
                        <a:pt x="0" y="91"/>
                        <a:pt x="0" y="213"/>
                      </a:cubicBezTo>
                      <a:cubicBezTo>
                        <a:pt x="0" y="304"/>
                        <a:pt x="91" y="395"/>
                        <a:pt x="182" y="395"/>
                      </a:cubicBezTo>
                      <a:cubicBezTo>
                        <a:pt x="304" y="395"/>
                        <a:pt x="365" y="304"/>
                        <a:pt x="365" y="213"/>
                      </a:cubicBezTo>
                      <a:cubicBezTo>
                        <a:pt x="365" y="91"/>
                        <a:pt x="304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83" name="Google Shape;5583;p32"/>
                <p:cNvSpPr/>
                <p:nvPr/>
              </p:nvSpPr>
              <p:spPr>
                <a:xfrm>
                  <a:off x="4584715" y="4807265"/>
                  <a:ext cx="45857" cy="45857"/>
                </a:xfrm>
                <a:custGeom>
                  <a:rect b="b" l="l" r="r" t="t"/>
                  <a:pathLst>
                    <a:path extrusionOk="0" h="1339" w="1339">
                      <a:moveTo>
                        <a:pt x="670" y="1"/>
                      </a:moveTo>
                      <a:cubicBezTo>
                        <a:pt x="275" y="1"/>
                        <a:pt x="1" y="274"/>
                        <a:pt x="1" y="670"/>
                      </a:cubicBezTo>
                      <a:cubicBezTo>
                        <a:pt x="1" y="1034"/>
                        <a:pt x="275" y="1338"/>
                        <a:pt x="670" y="1338"/>
                      </a:cubicBezTo>
                      <a:cubicBezTo>
                        <a:pt x="1034" y="1338"/>
                        <a:pt x="1338" y="1034"/>
                        <a:pt x="1338" y="670"/>
                      </a:cubicBezTo>
                      <a:cubicBezTo>
                        <a:pt x="1338" y="274"/>
                        <a:pt x="1034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84" name="Google Shape;5584;p32"/>
                <p:cNvSpPr/>
                <p:nvPr/>
              </p:nvSpPr>
              <p:spPr>
                <a:xfrm>
                  <a:off x="3842504" y="4588663"/>
                  <a:ext cx="45857" cy="45857"/>
                </a:xfrm>
                <a:custGeom>
                  <a:rect b="b" l="l" r="r" t="t"/>
                  <a:pathLst>
                    <a:path extrusionOk="0" h="1339" w="1339">
                      <a:moveTo>
                        <a:pt x="670" y="1"/>
                      </a:moveTo>
                      <a:cubicBezTo>
                        <a:pt x="305" y="1"/>
                        <a:pt x="1" y="305"/>
                        <a:pt x="1" y="669"/>
                      </a:cubicBezTo>
                      <a:cubicBezTo>
                        <a:pt x="1" y="1034"/>
                        <a:pt x="305" y="1338"/>
                        <a:pt x="670" y="1338"/>
                      </a:cubicBezTo>
                      <a:cubicBezTo>
                        <a:pt x="1034" y="1338"/>
                        <a:pt x="1338" y="1034"/>
                        <a:pt x="1338" y="669"/>
                      </a:cubicBezTo>
                      <a:cubicBezTo>
                        <a:pt x="1338" y="305"/>
                        <a:pt x="1034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85" name="Google Shape;5585;p32"/>
                <p:cNvSpPr/>
                <p:nvPr/>
              </p:nvSpPr>
              <p:spPr>
                <a:xfrm>
                  <a:off x="5542447" y="4636541"/>
                  <a:ext cx="22912" cy="22946"/>
                </a:xfrm>
                <a:custGeom>
                  <a:rect b="b" l="l" r="r" t="t"/>
                  <a:pathLst>
                    <a:path extrusionOk="0" h="670" w="669">
                      <a:moveTo>
                        <a:pt x="334" y="1"/>
                      </a:moveTo>
                      <a:cubicBezTo>
                        <a:pt x="152" y="1"/>
                        <a:pt x="0" y="153"/>
                        <a:pt x="0" y="335"/>
                      </a:cubicBezTo>
                      <a:cubicBezTo>
                        <a:pt x="0" y="518"/>
                        <a:pt x="152" y="670"/>
                        <a:pt x="334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86" name="Google Shape;5586;p32"/>
                <p:cNvSpPr/>
                <p:nvPr/>
              </p:nvSpPr>
              <p:spPr>
                <a:xfrm>
                  <a:off x="4485843" y="4584519"/>
                  <a:ext cx="13562" cy="12500"/>
                </a:xfrm>
                <a:custGeom>
                  <a:rect b="b" l="l" r="r" t="t"/>
                  <a:pathLst>
                    <a:path extrusionOk="0" h="365" w="396">
                      <a:moveTo>
                        <a:pt x="183" y="0"/>
                      </a:moveTo>
                      <a:cubicBezTo>
                        <a:pt x="92" y="0"/>
                        <a:pt x="0" y="91"/>
                        <a:pt x="0" y="183"/>
                      </a:cubicBezTo>
                      <a:cubicBezTo>
                        <a:pt x="0" y="304"/>
                        <a:pt x="92" y="365"/>
                        <a:pt x="183" y="365"/>
                      </a:cubicBezTo>
                      <a:cubicBezTo>
                        <a:pt x="304" y="365"/>
                        <a:pt x="396" y="304"/>
                        <a:pt x="396" y="183"/>
                      </a:cubicBezTo>
                      <a:cubicBezTo>
                        <a:pt x="396" y="91"/>
                        <a:pt x="304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87" name="Google Shape;5587;p32"/>
                <p:cNvSpPr/>
                <p:nvPr/>
              </p:nvSpPr>
              <p:spPr>
                <a:xfrm>
                  <a:off x="4117340" y="4989461"/>
                  <a:ext cx="22912" cy="22912"/>
                </a:xfrm>
                <a:custGeom>
                  <a:rect b="b" l="l" r="r" t="t"/>
                  <a:pathLst>
                    <a:path extrusionOk="0" h="669" w="669">
                      <a:moveTo>
                        <a:pt x="335" y="0"/>
                      </a:moveTo>
                      <a:cubicBezTo>
                        <a:pt x="152" y="0"/>
                        <a:pt x="0" y="152"/>
                        <a:pt x="0" y="334"/>
                      </a:cubicBezTo>
                      <a:cubicBezTo>
                        <a:pt x="0" y="517"/>
                        <a:pt x="152" y="669"/>
                        <a:pt x="335" y="669"/>
                      </a:cubicBezTo>
                      <a:cubicBezTo>
                        <a:pt x="517" y="669"/>
                        <a:pt x="669" y="517"/>
                        <a:pt x="669" y="334"/>
                      </a:cubicBezTo>
                      <a:cubicBezTo>
                        <a:pt x="669" y="152"/>
                        <a:pt x="517" y="0"/>
                        <a:pt x="33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88" name="Google Shape;5588;p32"/>
                <p:cNvSpPr/>
                <p:nvPr/>
              </p:nvSpPr>
              <p:spPr>
                <a:xfrm>
                  <a:off x="3389683" y="4617808"/>
                  <a:ext cx="22946" cy="22946"/>
                </a:xfrm>
                <a:custGeom>
                  <a:rect b="b" l="l" r="r" t="t"/>
                  <a:pathLst>
                    <a:path extrusionOk="0" h="670" w="670">
                      <a:moveTo>
                        <a:pt x="335" y="1"/>
                      </a:moveTo>
                      <a:cubicBezTo>
                        <a:pt x="153" y="1"/>
                        <a:pt x="1" y="153"/>
                        <a:pt x="1" y="335"/>
                      </a:cubicBezTo>
                      <a:cubicBezTo>
                        <a:pt x="1" y="518"/>
                        <a:pt x="153" y="670"/>
                        <a:pt x="335" y="670"/>
                      </a:cubicBezTo>
                      <a:cubicBezTo>
                        <a:pt x="517" y="670"/>
                        <a:pt x="669" y="518"/>
                        <a:pt x="669" y="335"/>
                      </a:cubicBezTo>
                      <a:cubicBezTo>
                        <a:pt x="669" y="153"/>
                        <a:pt x="51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3400"/>
                  </a:srgbClr>
                </a:solidFill>
                <a:ln>
                  <a:noFill/>
                </a:ln>
                <a:effectLst>
                  <a:outerShdw blurRad="114300" rotWithShape="0" algn="bl">
                    <a:srgbClr val="FFFF99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589" name="Google Shape;5589;p32"/>
          <p:cNvGrpSpPr/>
          <p:nvPr/>
        </p:nvGrpSpPr>
        <p:grpSpPr>
          <a:xfrm>
            <a:off x="7" y="-2"/>
            <a:ext cx="9469177" cy="5401484"/>
            <a:chOff x="7" y="-2"/>
            <a:chExt cx="9469177" cy="5401484"/>
          </a:xfrm>
        </p:grpSpPr>
        <p:grpSp>
          <p:nvGrpSpPr>
            <p:cNvPr id="5590" name="Google Shape;5590;p32"/>
            <p:cNvGrpSpPr/>
            <p:nvPr/>
          </p:nvGrpSpPr>
          <p:grpSpPr>
            <a:xfrm flipH="1">
              <a:off x="8025973" y="3958228"/>
              <a:ext cx="1443212" cy="1443254"/>
              <a:chOff x="-25134800" y="-6360725"/>
              <a:chExt cx="424050" cy="424025"/>
            </a:xfrm>
          </p:grpSpPr>
          <p:sp>
            <p:nvSpPr>
              <p:cNvPr id="5591" name="Google Shape;5591;p32"/>
              <p:cNvSpPr/>
              <p:nvPr/>
            </p:nvSpPr>
            <p:spPr>
              <a:xfrm>
                <a:off x="-24918975" y="-6360725"/>
                <a:ext cx="10650" cy="424025"/>
              </a:xfrm>
              <a:custGeom>
                <a:rect b="b" l="l" r="r" t="t"/>
                <a:pathLst>
                  <a:path extrusionOk="0" h="16961" w="426">
                    <a:moveTo>
                      <a:pt x="274" y="0"/>
                    </a:moveTo>
                    <a:lnTo>
                      <a:pt x="0" y="8055"/>
                    </a:lnTo>
                    <a:lnTo>
                      <a:pt x="365" y="16961"/>
                    </a:lnTo>
                    <a:lnTo>
                      <a:pt x="426" y="7994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2" name="Google Shape;5592;p32"/>
              <p:cNvSpPr/>
              <p:nvPr/>
            </p:nvSpPr>
            <p:spPr>
              <a:xfrm>
                <a:off x="-25134800" y="-6163925"/>
                <a:ext cx="424050" cy="11425"/>
              </a:xfrm>
              <a:custGeom>
                <a:rect b="b" l="l" r="r" t="t"/>
                <a:pathLst>
                  <a:path extrusionOk="0" h="457" w="16962">
                    <a:moveTo>
                      <a:pt x="8907" y="1"/>
                    </a:moveTo>
                    <a:lnTo>
                      <a:pt x="1" y="396"/>
                    </a:lnTo>
                    <a:lnTo>
                      <a:pt x="8968" y="457"/>
                    </a:lnTo>
                    <a:lnTo>
                      <a:pt x="16962" y="274"/>
                    </a:lnTo>
                    <a:lnTo>
                      <a:pt x="8907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3" name="Google Shape;5593;p32"/>
              <p:cNvSpPr/>
              <p:nvPr/>
            </p:nvSpPr>
            <p:spPr>
              <a:xfrm>
                <a:off x="-25032975" y="-6258150"/>
                <a:ext cx="228000" cy="211275"/>
              </a:xfrm>
              <a:custGeom>
                <a:rect b="b" l="l" r="r" t="t"/>
                <a:pathLst>
                  <a:path extrusionOk="0" h="8451" w="9120">
                    <a:moveTo>
                      <a:pt x="9120" y="1"/>
                    </a:moveTo>
                    <a:lnTo>
                      <a:pt x="4652" y="3830"/>
                    </a:lnTo>
                    <a:lnTo>
                      <a:pt x="1" y="8451"/>
                    </a:lnTo>
                    <a:lnTo>
                      <a:pt x="4895" y="4043"/>
                    </a:lnTo>
                    <a:lnTo>
                      <a:pt x="9120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4" name="Google Shape;5594;p32"/>
              <p:cNvSpPr/>
              <p:nvPr/>
            </p:nvSpPr>
            <p:spPr>
              <a:xfrm>
                <a:off x="-25026875" y="-6276375"/>
                <a:ext cx="211275" cy="227975"/>
              </a:xfrm>
              <a:custGeom>
                <a:rect b="b" l="l" r="r" t="t"/>
                <a:pathLst>
                  <a:path extrusionOk="0" h="9119" w="8451">
                    <a:moveTo>
                      <a:pt x="0" y="0"/>
                    </a:moveTo>
                    <a:lnTo>
                      <a:pt x="4408" y="4863"/>
                    </a:lnTo>
                    <a:lnTo>
                      <a:pt x="8450" y="9119"/>
                    </a:lnTo>
                    <a:lnTo>
                      <a:pt x="4620" y="4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95" name="Google Shape;5595;p32"/>
            <p:cNvGrpSpPr/>
            <p:nvPr/>
          </p:nvGrpSpPr>
          <p:grpSpPr>
            <a:xfrm flipH="1">
              <a:off x="8648707" y="3316048"/>
              <a:ext cx="352894" cy="352874"/>
              <a:chOff x="-25134800" y="-6360725"/>
              <a:chExt cx="424050" cy="424025"/>
            </a:xfrm>
          </p:grpSpPr>
          <p:sp>
            <p:nvSpPr>
              <p:cNvPr id="5596" name="Google Shape;5596;p32"/>
              <p:cNvSpPr/>
              <p:nvPr/>
            </p:nvSpPr>
            <p:spPr>
              <a:xfrm>
                <a:off x="-24918975" y="-6360725"/>
                <a:ext cx="10650" cy="424025"/>
              </a:xfrm>
              <a:custGeom>
                <a:rect b="b" l="l" r="r" t="t"/>
                <a:pathLst>
                  <a:path extrusionOk="0" h="16961" w="426">
                    <a:moveTo>
                      <a:pt x="274" y="0"/>
                    </a:moveTo>
                    <a:lnTo>
                      <a:pt x="0" y="8055"/>
                    </a:lnTo>
                    <a:lnTo>
                      <a:pt x="365" y="16961"/>
                    </a:lnTo>
                    <a:lnTo>
                      <a:pt x="426" y="7994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7" name="Google Shape;5597;p32"/>
              <p:cNvSpPr/>
              <p:nvPr/>
            </p:nvSpPr>
            <p:spPr>
              <a:xfrm>
                <a:off x="-25134800" y="-6163925"/>
                <a:ext cx="424050" cy="11425"/>
              </a:xfrm>
              <a:custGeom>
                <a:rect b="b" l="l" r="r" t="t"/>
                <a:pathLst>
                  <a:path extrusionOk="0" h="457" w="16962">
                    <a:moveTo>
                      <a:pt x="8907" y="1"/>
                    </a:moveTo>
                    <a:lnTo>
                      <a:pt x="1" y="396"/>
                    </a:lnTo>
                    <a:lnTo>
                      <a:pt x="8968" y="457"/>
                    </a:lnTo>
                    <a:lnTo>
                      <a:pt x="16962" y="274"/>
                    </a:lnTo>
                    <a:lnTo>
                      <a:pt x="8907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8" name="Google Shape;5598;p32"/>
              <p:cNvSpPr/>
              <p:nvPr/>
            </p:nvSpPr>
            <p:spPr>
              <a:xfrm>
                <a:off x="-25032975" y="-6258150"/>
                <a:ext cx="228000" cy="211275"/>
              </a:xfrm>
              <a:custGeom>
                <a:rect b="b" l="l" r="r" t="t"/>
                <a:pathLst>
                  <a:path extrusionOk="0" h="8451" w="9120">
                    <a:moveTo>
                      <a:pt x="9120" y="1"/>
                    </a:moveTo>
                    <a:lnTo>
                      <a:pt x="4652" y="3830"/>
                    </a:lnTo>
                    <a:lnTo>
                      <a:pt x="1" y="8451"/>
                    </a:lnTo>
                    <a:lnTo>
                      <a:pt x="4895" y="4043"/>
                    </a:lnTo>
                    <a:lnTo>
                      <a:pt x="9120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9" name="Google Shape;5599;p32"/>
              <p:cNvSpPr/>
              <p:nvPr/>
            </p:nvSpPr>
            <p:spPr>
              <a:xfrm>
                <a:off x="-25026875" y="-6276375"/>
                <a:ext cx="211275" cy="227975"/>
              </a:xfrm>
              <a:custGeom>
                <a:rect b="b" l="l" r="r" t="t"/>
                <a:pathLst>
                  <a:path extrusionOk="0" h="9119" w="8451">
                    <a:moveTo>
                      <a:pt x="0" y="0"/>
                    </a:moveTo>
                    <a:lnTo>
                      <a:pt x="4408" y="4863"/>
                    </a:lnTo>
                    <a:lnTo>
                      <a:pt x="8450" y="9119"/>
                    </a:lnTo>
                    <a:lnTo>
                      <a:pt x="4620" y="4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00" name="Google Shape;5600;p32"/>
            <p:cNvGrpSpPr/>
            <p:nvPr/>
          </p:nvGrpSpPr>
          <p:grpSpPr>
            <a:xfrm flipH="1">
              <a:off x="7245357" y="4706698"/>
              <a:ext cx="352894" cy="352874"/>
              <a:chOff x="-25134800" y="-6360725"/>
              <a:chExt cx="424050" cy="424025"/>
            </a:xfrm>
          </p:grpSpPr>
          <p:sp>
            <p:nvSpPr>
              <p:cNvPr id="5601" name="Google Shape;5601;p32"/>
              <p:cNvSpPr/>
              <p:nvPr/>
            </p:nvSpPr>
            <p:spPr>
              <a:xfrm>
                <a:off x="-24918975" y="-6360725"/>
                <a:ext cx="10650" cy="424025"/>
              </a:xfrm>
              <a:custGeom>
                <a:rect b="b" l="l" r="r" t="t"/>
                <a:pathLst>
                  <a:path extrusionOk="0" h="16961" w="426">
                    <a:moveTo>
                      <a:pt x="274" y="0"/>
                    </a:moveTo>
                    <a:lnTo>
                      <a:pt x="0" y="8055"/>
                    </a:lnTo>
                    <a:lnTo>
                      <a:pt x="365" y="16961"/>
                    </a:lnTo>
                    <a:lnTo>
                      <a:pt x="426" y="7994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2" name="Google Shape;5602;p32"/>
              <p:cNvSpPr/>
              <p:nvPr/>
            </p:nvSpPr>
            <p:spPr>
              <a:xfrm>
                <a:off x="-25134800" y="-6163925"/>
                <a:ext cx="424050" cy="11425"/>
              </a:xfrm>
              <a:custGeom>
                <a:rect b="b" l="l" r="r" t="t"/>
                <a:pathLst>
                  <a:path extrusionOk="0" h="457" w="16962">
                    <a:moveTo>
                      <a:pt x="8907" y="1"/>
                    </a:moveTo>
                    <a:lnTo>
                      <a:pt x="1" y="396"/>
                    </a:lnTo>
                    <a:lnTo>
                      <a:pt x="8968" y="457"/>
                    </a:lnTo>
                    <a:lnTo>
                      <a:pt x="16962" y="274"/>
                    </a:lnTo>
                    <a:lnTo>
                      <a:pt x="8907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3" name="Google Shape;5603;p32"/>
              <p:cNvSpPr/>
              <p:nvPr/>
            </p:nvSpPr>
            <p:spPr>
              <a:xfrm>
                <a:off x="-25032975" y="-6258150"/>
                <a:ext cx="228000" cy="211275"/>
              </a:xfrm>
              <a:custGeom>
                <a:rect b="b" l="l" r="r" t="t"/>
                <a:pathLst>
                  <a:path extrusionOk="0" h="8451" w="9120">
                    <a:moveTo>
                      <a:pt x="9120" y="1"/>
                    </a:moveTo>
                    <a:lnTo>
                      <a:pt x="4652" y="3830"/>
                    </a:lnTo>
                    <a:lnTo>
                      <a:pt x="1" y="8451"/>
                    </a:lnTo>
                    <a:lnTo>
                      <a:pt x="4895" y="4043"/>
                    </a:lnTo>
                    <a:lnTo>
                      <a:pt x="9120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4" name="Google Shape;5604;p32"/>
              <p:cNvSpPr/>
              <p:nvPr/>
            </p:nvSpPr>
            <p:spPr>
              <a:xfrm>
                <a:off x="-25026875" y="-6276375"/>
                <a:ext cx="211275" cy="227975"/>
              </a:xfrm>
              <a:custGeom>
                <a:rect b="b" l="l" r="r" t="t"/>
                <a:pathLst>
                  <a:path extrusionOk="0" h="9119" w="8451">
                    <a:moveTo>
                      <a:pt x="0" y="0"/>
                    </a:moveTo>
                    <a:lnTo>
                      <a:pt x="4408" y="4863"/>
                    </a:lnTo>
                    <a:lnTo>
                      <a:pt x="8450" y="9119"/>
                    </a:lnTo>
                    <a:lnTo>
                      <a:pt x="4620" y="4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05" name="Google Shape;5605;p32"/>
            <p:cNvGrpSpPr/>
            <p:nvPr/>
          </p:nvGrpSpPr>
          <p:grpSpPr>
            <a:xfrm flipH="1" rot="10800000">
              <a:off x="7" y="-2"/>
              <a:ext cx="1443212" cy="1443254"/>
              <a:chOff x="-25134800" y="-6360725"/>
              <a:chExt cx="424050" cy="424025"/>
            </a:xfrm>
          </p:grpSpPr>
          <p:sp>
            <p:nvSpPr>
              <p:cNvPr id="5606" name="Google Shape;5606;p32"/>
              <p:cNvSpPr/>
              <p:nvPr/>
            </p:nvSpPr>
            <p:spPr>
              <a:xfrm>
                <a:off x="-24918975" y="-6360725"/>
                <a:ext cx="10650" cy="424025"/>
              </a:xfrm>
              <a:custGeom>
                <a:rect b="b" l="l" r="r" t="t"/>
                <a:pathLst>
                  <a:path extrusionOk="0" h="16961" w="426">
                    <a:moveTo>
                      <a:pt x="274" y="0"/>
                    </a:moveTo>
                    <a:lnTo>
                      <a:pt x="0" y="8055"/>
                    </a:lnTo>
                    <a:lnTo>
                      <a:pt x="365" y="16961"/>
                    </a:lnTo>
                    <a:lnTo>
                      <a:pt x="426" y="7994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7" name="Google Shape;5607;p32"/>
              <p:cNvSpPr/>
              <p:nvPr/>
            </p:nvSpPr>
            <p:spPr>
              <a:xfrm>
                <a:off x="-25134800" y="-6163925"/>
                <a:ext cx="424050" cy="11425"/>
              </a:xfrm>
              <a:custGeom>
                <a:rect b="b" l="l" r="r" t="t"/>
                <a:pathLst>
                  <a:path extrusionOk="0" h="457" w="16962">
                    <a:moveTo>
                      <a:pt x="8907" y="1"/>
                    </a:moveTo>
                    <a:lnTo>
                      <a:pt x="1" y="396"/>
                    </a:lnTo>
                    <a:lnTo>
                      <a:pt x="8968" y="457"/>
                    </a:lnTo>
                    <a:lnTo>
                      <a:pt x="16962" y="274"/>
                    </a:lnTo>
                    <a:lnTo>
                      <a:pt x="8907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8" name="Google Shape;5608;p32"/>
              <p:cNvSpPr/>
              <p:nvPr/>
            </p:nvSpPr>
            <p:spPr>
              <a:xfrm>
                <a:off x="-25032975" y="-6258150"/>
                <a:ext cx="228000" cy="211275"/>
              </a:xfrm>
              <a:custGeom>
                <a:rect b="b" l="l" r="r" t="t"/>
                <a:pathLst>
                  <a:path extrusionOk="0" h="8451" w="9120">
                    <a:moveTo>
                      <a:pt x="9120" y="1"/>
                    </a:moveTo>
                    <a:lnTo>
                      <a:pt x="4652" y="3830"/>
                    </a:lnTo>
                    <a:lnTo>
                      <a:pt x="1" y="8451"/>
                    </a:lnTo>
                    <a:lnTo>
                      <a:pt x="4895" y="4043"/>
                    </a:lnTo>
                    <a:lnTo>
                      <a:pt x="9120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9" name="Google Shape;5609;p32"/>
              <p:cNvSpPr/>
              <p:nvPr/>
            </p:nvSpPr>
            <p:spPr>
              <a:xfrm>
                <a:off x="-25026875" y="-6276375"/>
                <a:ext cx="211275" cy="227975"/>
              </a:xfrm>
              <a:custGeom>
                <a:rect b="b" l="l" r="r" t="t"/>
                <a:pathLst>
                  <a:path extrusionOk="0" h="9119" w="8451">
                    <a:moveTo>
                      <a:pt x="0" y="0"/>
                    </a:moveTo>
                    <a:lnTo>
                      <a:pt x="4408" y="4863"/>
                    </a:lnTo>
                    <a:lnTo>
                      <a:pt x="8450" y="9119"/>
                    </a:lnTo>
                    <a:lnTo>
                      <a:pt x="4620" y="4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10" name="Google Shape;5610;p32"/>
            <p:cNvGrpSpPr/>
            <p:nvPr/>
          </p:nvGrpSpPr>
          <p:grpSpPr>
            <a:xfrm flipH="1" rot="10800000">
              <a:off x="467590" y="1732558"/>
              <a:ext cx="352894" cy="352874"/>
              <a:chOff x="-25134800" y="-6360725"/>
              <a:chExt cx="424050" cy="424025"/>
            </a:xfrm>
          </p:grpSpPr>
          <p:sp>
            <p:nvSpPr>
              <p:cNvPr id="5611" name="Google Shape;5611;p32"/>
              <p:cNvSpPr/>
              <p:nvPr/>
            </p:nvSpPr>
            <p:spPr>
              <a:xfrm>
                <a:off x="-24918975" y="-6360725"/>
                <a:ext cx="10650" cy="424025"/>
              </a:xfrm>
              <a:custGeom>
                <a:rect b="b" l="l" r="r" t="t"/>
                <a:pathLst>
                  <a:path extrusionOk="0" h="16961" w="426">
                    <a:moveTo>
                      <a:pt x="274" y="0"/>
                    </a:moveTo>
                    <a:lnTo>
                      <a:pt x="0" y="8055"/>
                    </a:lnTo>
                    <a:lnTo>
                      <a:pt x="365" y="16961"/>
                    </a:lnTo>
                    <a:lnTo>
                      <a:pt x="426" y="7994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2" name="Google Shape;5612;p32"/>
              <p:cNvSpPr/>
              <p:nvPr/>
            </p:nvSpPr>
            <p:spPr>
              <a:xfrm>
                <a:off x="-25134800" y="-6163925"/>
                <a:ext cx="424050" cy="11425"/>
              </a:xfrm>
              <a:custGeom>
                <a:rect b="b" l="l" r="r" t="t"/>
                <a:pathLst>
                  <a:path extrusionOk="0" h="457" w="16962">
                    <a:moveTo>
                      <a:pt x="8907" y="1"/>
                    </a:moveTo>
                    <a:lnTo>
                      <a:pt x="1" y="396"/>
                    </a:lnTo>
                    <a:lnTo>
                      <a:pt x="8968" y="457"/>
                    </a:lnTo>
                    <a:lnTo>
                      <a:pt x="16962" y="274"/>
                    </a:lnTo>
                    <a:lnTo>
                      <a:pt x="8907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3" name="Google Shape;5613;p32"/>
              <p:cNvSpPr/>
              <p:nvPr/>
            </p:nvSpPr>
            <p:spPr>
              <a:xfrm>
                <a:off x="-25032975" y="-6258150"/>
                <a:ext cx="228000" cy="211275"/>
              </a:xfrm>
              <a:custGeom>
                <a:rect b="b" l="l" r="r" t="t"/>
                <a:pathLst>
                  <a:path extrusionOk="0" h="8451" w="9120">
                    <a:moveTo>
                      <a:pt x="9120" y="1"/>
                    </a:moveTo>
                    <a:lnTo>
                      <a:pt x="4652" y="3830"/>
                    </a:lnTo>
                    <a:lnTo>
                      <a:pt x="1" y="8451"/>
                    </a:lnTo>
                    <a:lnTo>
                      <a:pt x="4895" y="4043"/>
                    </a:lnTo>
                    <a:lnTo>
                      <a:pt x="9120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4" name="Google Shape;5614;p32"/>
              <p:cNvSpPr/>
              <p:nvPr/>
            </p:nvSpPr>
            <p:spPr>
              <a:xfrm>
                <a:off x="-25026875" y="-6276375"/>
                <a:ext cx="211275" cy="227975"/>
              </a:xfrm>
              <a:custGeom>
                <a:rect b="b" l="l" r="r" t="t"/>
                <a:pathLst>
                  <a:path extrusionOk="0" h="9119" w="8451">
                    <a:moveTo>
                      <a:pt x="0" y="0"/>
                    </a:moveTo>
                    <a:lnTo>
                      <a:pt x="4408" y="4863"/>
                    </a:lnTo>
                    <a:lnTo>
                      <a:pt x="8450" y="9119"/>
                    </a:lnTo>
                    <a:lnTo>
                      <a:pt x="4620" y="4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15" name="Google Shape;5615;p32"/>
            <p:cNvGrpSpPr/>
            <p:nvPr/>
          </p:nvGrpSpPr>
          <p:grpSpPr>
            <a:xfrm flipH="1" rot="10800000">
              <a:off x="1870940" y="341908"/>
              <a:ext cx="352894" cy="352874"/>
              <a:chOff x="-25134800" y="-6360725"/>
              <a:chExt cx="424050" cy="424025"/>
            </a:xfrm>
          </p:grpSpPr>
          <p:sp>
            <p:nvSpPr>
              <p:cNvPr id="5616" name="Google Shape;5616;p32"/>
              <p:cNvSpPr/>
              <p:nvPr/>
            </p:nvSpPr>
            <p:spPr>
              <a:xfrm>
                <a:off x="-24918975" y="-6360725"/>
                <a:ext cx="10650" cy="424025"/>
              </a:xfrm>
              <a:custGeom>
                <a:rect b="b" l="l" r="r" t="t"/>
                <a:pathLst>
                  <a:path extrusionOk="0" h="16961" w="426">
                    <a:moveTo>
                      <a:pt x="274" y="0"/>
                    </a:moveTo>
                    <a:lnTo>
                      <a:pt x="0" y="8055"/>
                    </a:lnTo>
                    <a:lnTo>
                      <a:pt x="365" y="16961"/>
                    </a:lnTo>
                    <a:lnTo>
                      <a:pt x="426" y="7994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7" name="Google Shape;5617;p32"/>
              <p:cNvSpPr/>
              <p:nvPr/>
            </p:nvSpPr>
            <p:spPr>
              <a:xfrm>
                <a:off x="-25134800" y="-6163925"/>
                <a:ext cx="424050" cy="11425"/>
              </a:xfrm>
              <a:custGeom>
                <a:rect b="b" l="l" r="r" t="t"/>
                <a:pathLst>
                  <a:path extrusionOk="0" h="457" w="16962">
                    <a:moveTo>
                      <a:pt x="8907" y="1"/>
                    </a:moveTo>
                    <a:lnTo>
                      <a:pt x="1" y="396"/>
                    </a:lnTo>
                    <a:lnTo>
                      <a:pt x="8968" y="457"/>
                    </a:lnTo>
                    <a:lnTo>
                      <a:pt x="16962" y="274"/>
                    </a:lnTo>
                    <a:lnTo>
                      <a:pt x="8907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8" name="Google Shape;5618;p32"/>
              <p:cNvSpPr/>
              <p:nvPr/>
            </p:nvSpPr>
            <p:spPr>
              <a:xfrm>
                <a:off x="-25032975" y="-6258150"/>
                <a:ext cx="228000" cy="211275"/>
              </a:xfrm>
              <a:custGeom>
                <a:rect b="b" l="l" r="r" t="t"/>
                <a:pathLst>
                  <a:path extrusionOk="0" h="8451" w="9120">
                    <a:moveTo>
                      <a:pt x="9120" y="1"/>
                    </a:moveTo>
                    <a:lnTo>
                      <a:pt x="4652" y="3830"/>
                    </a:lnTo>
                    <a:lnTo>
                      <a:pt x="1" y="8451"/>
                    </a:lnTo>
                    <a:lnTo>
                      <a:pt x="4895" y="4043"/>
                    </a:lnTo>
                    <a:lnTo>
                      <a:pt x="9120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9" name="Google Shape;5619;p32"/>
              <p:cNvSpPr/>
              <p:nvPr/>
            </p:nvSpPr>
            <p:spPr>
              <a:xfrm>
                <a:off x="-25026875" y="-6276375"/>
                <a:ext cx="211275" cy="227975"/>
              </a:xfrm>
              <a:custGeom>
                <a:rect b="b" l="l" r="r" t="t"/>
                <a:pathLst>
                  <a:path extrusionOk="0" h="9119" w="8451">
                    <a:moveTo>
                      <a:pt x="0" y="0"/>
                    </a:moveTo>
                    <a:lnTo>
                      <a:pt x="4408" y="4863"/>
                    </a:lnTo>
                    <a:lnTo>
                      <a:pt x="8450" y="9119"/>
                    </a:lnTo>
                    <a:lnTo>
                      <a:pt x="4620" y="4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20" name="Google Shape;5620;p32"/>
            <p:cNvGrpSpPr/>
            <p:nvPr/>
          </p:nvGrpSpPr>
          <p:grpSpPr>
            <a:xfrm flipH="1">
              <a:off x="8571132" y="186623"/>
              <a:ext cx="352894" cy="352874"/>
              <a:chOff x="-25134800" y="-6360725"/>
              <a:chExt cx="424050" cy="424025"/>
            </a:xfrm>
          </p:grpSpPr>
          <p:sp>
            <p:nvSpPr>
              <p:cNvPr id="5621" name="Google Shape;5621;p32"/>
              <p:cNvSpPr/>
              <p:nvPr/>
            </p:nvSpPr>
            <p:spPr>
              <a:xfrm>
                <a:off x="-24918975" y="-6360725"/>
                <a:ext cx="10650" cy="424025"/>
              </a:xfrm>
              <a:custGeom>
                <a:rect b="b" l="l" r="r" t="t"/>
                <a:pathLst>
                  <a:path extrusionOk="0" h="16961" w="426">
                    <a:moveTo>
                      <a:pt x="274" y="0"/>
                    </a:moveTo>
                    <a:lnTo>
                      <a:pt x="0" y="8055"/>
                    </a:lnTo>
                    <a:lnTo>
                      <a:pt x="365" y="16961"/>
                    </a:lnTo>
                    <a:lnTo>
                      <a:pt x="426" y="7994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2" name="Google Shape;5622;p32"/>
              <p:cNvSpPr/>
              <p:nvPr/>
            </p:nvSpPr>
            <p:spPr>
              <a:xfrm>
                <a:off x="-25134800" y="-6163925"/>
                <a:ext cx="424050" cy="11425"/>
              </a:xfrm>
              <a:custGeom>
                <a:rect b="b" l="l" r="r" t="t"/>
                <a:pathLst>
                  <a:path extrusionOk="0" h="457" w="16962">
                    <a:moveTo>
                      <a:pt x="8907" y="1"/>
                    </a:moveTo>
                    <a:lnTo>
                      <a:pt x="1" y="396"/>
                    </a:lnTo>
                    <a:lnTo>
                      <a:pt x="8968" y="457"/>
                    </a:lnTo>
                    <a:lnTo>
                      <a:pt x="16962" y="274"/>
                    </a:lnTo>
                    <a:lnTo>
                      <a:pt x="8907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3" name="Google Shape;5623;p32"/>
              <p:cNvSpPr/>
              <p:nvPr/>
            </p:nvSpPr>
            <p:spPr>
              <a:xfrm>
                <a:off x="-25032975" y="-6258150"/>
                <a:ext cx="228000" cy="211275"/>
              </a:xfrm>
              <a:custGeom>
                <a:rect b="b" l="l" r="r" t="t"/>
                <a:pathLst>
                  <a:path extrusionOk="0" h="8451" w="9120">
                    <a:moveTo>
                      <a:pt x="9120" y="1"/>
                    </a:moveTo>
                    <a:lnTo>
                      <a:pt x="4652" y="3830"/>
                    </a:lnTo>
                    <a:lnTo>
                      <a:pt x="1" y="8451"/>
                    </a:lnTo>
                    <a:lnTo>
                      <a:pt x="4895" y="4043"/>
                    </a:lnTo>
                    <a:lnTo>
                      <a:pt x="9120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4" name="Google Shape;5624;p32"/>
              <p:cNvSpPr/>
              <p:nvPr/>
            </p:nvSpPr>
            <p:spPr>
              <a:xfrm>
                <a:off x="-25026875" y="-6276375"/>
                <a:ext cx="211275" cy="227975"/>
              </a:xfrm>
              <a:custGeom>
                <a:rect b="b" l="l" r="r" t="t"/>
                <a:pathLst>
                  <a:path extrusionOk="0" h="9119" w="8451">
                    <a:moveTo>
                      <a:pt x="0" y="0"/>
                    </a:moveTo>
                    <a:lnTo>
                      <a:pt x="4408" y="4863"/>
                    </a:lnTo>
                    <a:lnTo>
                      <a:pt x="8450" y="9119"/>
                    </a:lnTo>
                    <a:lnTo>
                      <a:pt x="4620" y="4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25" name="Google Shape;5625;p32"/>
            <p:cNvGrpSpPr/>
            <p:nvPr/>
          </p:nvGrpSpPr>
          <p:grpSpPr>
            <a:xfrm flipH="1">
              <a:off x="222257" y="4706698"/>
              <a:ext cx="352894" cy="352874"/>
              <a:chOff x="-25134800" y="-6360725"/>
              <a:chExt cx="424050" cy="424025"/>
            </a:xfrm>
          </p:grpSpPr>
          <p:sp>
            <p:nvSpPr>
              <p:cNvPr id="5626" name="Google Shape;5626;p32"/>
              <p:cNvSpPr/>
              <p:nvPr/>
            </p:nvSpPr>
            <p:spPr>
              <a:xfrm>
                <a:off x="-24918975" y="-6360725"/>
                <a:ext cx="10650" cy="424025"/>
              </a:xfrm>
              <a:custGeom>
                <a:rect b="b" l="l" r="r" t="t"/>
                <a:pathLst>
                  <a:path extrusionOk="0" h="16961" w="426">
                    <a:moveTo>
                      <a:pt x="274" y="0"/>
                    </a:moveTo>
                    <a:lnTo>
                      <a:pt x="0" y="8055"/>
                    </a:lnTo>
                    <a:lnTo>
                      <a:pt x="365" y="16961"/>
                    </a:lnTo>
                    <a:lnTo>
                      <a:pt x="426" y="7994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7" name="Google Shape;5627;p32"/>
              <p:cNvSpPr/>
              <p:nvPr/>
            </p:nvSpPr>
            <p:spPr>
              <a:xfrm>
                <a:off x="-25134800" y="-6163925"/>
                <a:ext cx="424050" cy="11425"/>
              </a:xfrm>
              <a:custGeom>
                <a:rect b="b" l="l" r="r" t="t"/>
                <a:pathLst>
                  <a:path extrusionOk="0" h="457" w="16962">
                    <a:moveTo>
                      <a:pt x="8907" y="1"/>
                    </a:moveTo>
                    <a:lnTo>
                      <a:pt x="1" y="396"/>
                    </a:lnTo>
                    <a:lnTo>
                      <a:pt x="8968" y="457"/>
                    </a:lnTo>
                    <a:lnTo>
                      <a:pt x="16962" y="274"/>
                    </a:lnTo>
                    <a:lnTo>
                      <a:pt x="8907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8" name="Google Shape;5628;p32"/>
              <p:cNvSpPr/>
              <p:nvPr/>
            </p:nvSpPr>
            <p:spPr>
              <a:xfrm>
                <a:off x="-25032975" y="-6258150"/>
                <a:ext cx="228000" cy="211275"/>
              </a:xfrm>
              <a:custGeom>
                <a:rect b="b" l="l" r="r" t="t"/>
                <a:pathLst>
                  <a:path extrusionOk="0" h="8451" w="9120">
                    <a:moveTo>
                      <a:pt x="9120" y="1"/>
                    </a:moveTo>
                    <a:lnTo>
                      <a:pt x="4652" y="3830"/>
                    </a:lnTo>
                    <a:lnTo>
                      <a:pt x="1" y="8451"/>
                    </a:lnTo>
                    <a:lnTo>
                      <a:pt x="4895" y="4043"/>
                    </a:lnTo>
                    <a:lnTo>
                      <a:pt x="9120" y="1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9" name="Google Shape;5629;p32"/>
              <p:cNvSpPr/>
              <p:nvPr/>
            </p:nvSpPr>
            <p:spPr>
              <a:xfrm>
                <a:off x="-25026875" y="-6276375"/>
                <a:ext cx="211275" cy="227975"/>
              </a:xfrm>
              <a:custGeom>
                <a:rect b="b" l="l" r="r" t="t"/>
                <a:pathLst>
                  <a:path extrusionOk="0" h="9119" w="8451">
                    <a:moveTo>
                      <a:pt x="0" y="0"/>
                    </a:moveTo>
                    <a:lnTo>
                      <a:pt x="4408" y="4863"/>
                    </a:lnTo>
                    <a:lnTo>
                      <a:pt x="8450" y="9119"/>
                    </a:lnTo>
                    <a:lnTo>
                      <a:pt x="4620" y="4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4340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630" name="Shape 5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1" name="Google Shape;5631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32" name="Google Shape;5632;p33"/>
          <p:cNvGrpSpPr/>
          <p:nvPr/>
        </p:nvGrpSpPr>
        <p:grpSpPr>
          <a:xfrm>
            <a:off x="-14298" y="-31167"/>
            <a:ext cx="9234549" cy="5341822"/>
            <a:chOff x="-14298" y="-31167"/>
            <a:chExt cx="9234549" cy="5341822"/>
          </a:xfrm>
        </p:grpSpPr>
        <p:grpSp>
          <p:nvGrpSpPr>
            <p:cNvPr id="5633" name="Google Shape;5633;p33"/>
            <p:cNvGrpSpPr/>
            <p:nvPr/>
          </p:nvGrpSpPr>
          <p:grpSpPr>
            <a:xfrm>
              <a:off x="-14298" y="-31167"/>
              <a:ext cx="9234549" cy="5210597"/>
              <a:chOff x="-14298" y="-31167"/>
              <a:chExt cx="9234549" cy="5210597"/>
            </a:xfrm>
          </p:grpSpPr>
          <p:sp>
            <p:nvSpPr>
              <p:cNvPr id="5634" name="Google Shape;5634;p33"/>
              <p:cNvSpPr/>
              <p:nvPr/>
            </p:nvSpPr>
            <p:spPr>
              <a:xfrm>
                <a:off x="464536" y="309232"/>
                <a:ext cx="46885" cy="45823"/>
              </a:xfrm>
              <a:custGeom>
                <a:rect b="b" l="l" r="r" t="t"/>
                <a:pathLst>
                  <a:path extrusionOk="0" h="1338" w="1369">
                    <a:moveTo>
                      <a:pt x="670" y="1"/>
                    </a:moveTo>
                    <a:cubicBezTo>
                      <a:pt x="305" y="1"/>
                      <a:pt x="1" y="274"/>
                      <a:pt x="1" y="669"/>
                    </a:cubicBezTo>
                    <a:cubicBezTo>
                      <a:pt x="1" y="1034"/>
                      <a:pt x="305" y="1338"/>
                      <a:pt x="670" y="1338"/>
                    </a:cubicBezTo>
                    <a:cubicBezTo>
                      <a:pt x="1065" y="1338"/>
                      <a:pt x="1369" y="1034"/>
                      <a:pt x="1369" y="669"/>
                    </a:cubicBezTo>
                    <a:cubicBezTo>
                      <a:pt x="1369" y="274"/>
                      <a:pt x="1065" y="1"/>
                      <a:pt x="670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5" name="Google Shape;5635;p33"/>
              <p:cNvSpPr/>
              <p:nvPr/>
            </p:nvSpPr>
            <p:spPr>
              <a:xfrm>
                <a:off x="1128697" y="450812"/>
                <a:ext cx="45823" cy="45823"/>
              </a:xfrm>
              <a:custGeom>
                <a:rect b="b" l="l" r="r" t="t"/>
                <a:pathLst>
                  <a:path extrusionOk="0" h="1338" w="1338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34"/>
                      <a:pt x="304" y="1338"/>
                      <a:pt x="669" y="1338"/>
                    </a:cubicBezTo>
                    <a:cubicBezTo>
                      <a:pt x="1064" y="1338"/>
                      <a:pt x="1338" y="1034"/>
                      <a:pt x="1338" y="669"/>
                    </a:cubicBezTo>
                    <a:cubicBezTo>
                      <a:pt x="133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6" name="Google Shape;5636;p33"/>
              <p:cNvSpPr/>
              <p:nvPr/>
            </p:nvSpPr>
            <p:spPr>
              <a:xfrm>
                <a:off x="1304" y="47958"/>
                <a:ext cx="45857" cy="45823"/>
              </a:xfrm>
              <a:custGeom>
                <a:rect b="b" l="l" r="r" t="t"/>
                <a:pathLst>
                  <a:path extrusionOk="0" h="1338" w="1339">
                    <a:moveTo>
                      <a:pt x="669" y="0"/>
                    </a:moveTo>
                    <a:cubicBezTo>
                      <a:pt x="274" y="0"/>
                      <a:pt x="1" y="304"/>
                      <a:pt x="1" y="669"/>
                    </a:cubicBezTo>
                    <a:cubicBezTo>
                      <a:pt x="1" y="1064"/>
                      <a:pt x="274" y="1338"/>
                      <a:pt x="669" y="1338"/>
                    </a:cubicBezTo>
                    <a:cubicBezTo>
                      <a:pt x="1034" y="1338"/>
                      <a:pt x="1338" y="1064"/>
                      <a:pt x="1338" y="669"/>
                    </a:cubicBezTo>
                    <a:cubicBezTo>
                      <a:pt x="1338" y="304"/>
                      <a:pt x="1034" y="0"/>
                      <a:pt x="669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7" name="Google Shape;5637;p33"/>
              <p:cNvSpPr/>
              <p:nvPr/>
            </p:nvSpPr>
            <p:spPr>
              <a:xfrm>
                <a:off x="2801551" y="385228"/>
                <a:ext cx="45823" cy="45823"/>
              </a:xfrm>
              <a:custGeom>
                <a:rect b="b" l="l" r="r" t="t"/>
                <a:pathLst>
                  <a:path extrusionOk="0" h="1338" w="1338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69" y="1338"/>
                    </a:cubicBezTo>
                    <a:cubicBezTo>
                      <a:pt x="1034" y="1338"/>
                      <a:pt x="1338" y="1064"/>
                      <a:pt x="1338" y="669"/>
                    </a:cubicBezTo>
                    <a:cubicBezTo>
                      <a:pt x="1338" y="304"/>
                      <a:pt x="1034" y="0"/>
                      <a:pt x="669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8" name="Google Shape;5638;p33"/>
              <p:cNvSpPr/>
              <p:nvPr/>
            </p:nvSpPr>
            <p:spPr>
              <a:xfrm>
                <a:off x="722693" y="147892"/>
                <a:ext cx="22946" cy="22912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3" y="0"/>
                      <a:pt x="1" y="15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47"/>
                      <a:pt x="670" y="335"/>
                    </a:cubicBezTo>
                    <a:cubicBezTo>
                      <a:pt x="670" y="152"/>
                      <a:pt x="518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9" name="Google Shape;5639;p33"/>
              <p:cNvSpPr/>
              <p:nvPr/>
            </p:nvSpPr>
            <p:spPr>
              <a:xfrm>
                <a:off x="1195309" y="89466"/>
                <a:ext cx="22946" cy="23049"/>
              </a:xfrm>
              <a:custGeom>
                <a:rect b="b" l="l" r="r" t="t"/>
                <a:pathLst>
                  <a:path extrusionOk="0" h="673" w="670">
                    <a:moveTo>
                      <a:pt x="381" y="0"/>
                    </a:moveTo>
                    <a:cubicBezTo>
                      <a:pt x="366" y="0"/>
                      <a:pt x="351" y="1"/>
                      <a:pt x="335" y="4"/>
                    </a:cubicBezTo>
                    <a:cubicBezTo>
                      <a:pt x="153" y="4"/>
                      <a:pt x="1" y="126"/>
                      <a:pt x="1" y="338"/>
                    </a:cubicBezTo>
                    <a:cubicBezTo>
                      <a:pt x="1" y="521"/>
                      <a:pt x="153" y="673"/>
                      <a:pt x="335" y="673"/>
                    </a:cubicBezTo>
                    <a:cubicBezTo>
                      <a:pt x="517" y="673"/>
                      <a:pt x="669" y="521"/>
                      <a:pt x="669" y="338"/>
                    </a:cubicBezTo>
                    <a:cubicBezTo>
                      <a:pt x="669" y="144"/>
                      <a:pt x="542" y="0"/>
                      <a:pt x="381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0" name="Google Shape;5640;p33"/>
              <p:cNvSpPr/>
              <p:nvPr/>
            </p:nvSpPr>
            <p:spPr>
              <a:xfrm>
                <a:off x="718549" y="792259"/>
                <a:ext cx="22946" cy="22912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2" y="0"/>
                      <a:pt x="0" y="122"/>
                      <a:pt x="0" y="334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2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1" name="Google Shape;5641;p33"/>
              <p:cNvSpPr/>
              <p:nvPr/>
            </p:nvSpPr>
            <p:spPr>
              <a:xfrm>
                <a:off x="1299" y="180174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92" y="0"/>
                      <a:pt x="0" y="91"/>
                      <a:pt x="0" y="213"/>
                    </a:cubicBezTo>
                    <a:cubicBezTo>
                      <a:pt x="0" y="304"/>
                      <a:pt x="92" y="395"/>
                      <a:pt x="183" y="395"/>
                    </a:cubicBezTo>
                    <a:cubicBezTo>
                      <a:pt x="304" y="395"/>
                      <a:pt x="365" y="304"/>
                      <a:pt x="365" y="213"/>
                    </a:cubicBezTo>
                    <a:cubicBezTo>
                      <a:pt x="365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2" name="Google Shape;5642;p33"/>
              <p:cNvSpPr/>
              <p:nvPr/>
            </p:nvSpPr>
            <p:spPr>
              <a:xfrm>
                <a:off x="351068" y="-31167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305"/>
                      <a:pt x="92" y="366"/>
                      <a:pt x="183" y="366"/>
                    </a:cubicBezTo>
                    <a:cubicBezTo>
                      <a:pt x="304" y="366"/>
                      <a:pt x="365" y="305"/>
                      <a:pt x="365" y="183"/>
                    </a:cubicBezTo>
                    <a:cubicBezTo>
                      <a:pt x="36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3" name="Google Shape;5643;p33"/>
              <p:cNvSpPr/>
              <p:nvPr/>
            </p:nvSpPr>
            <p:spPr>
              <a:xfrm>
                <a:off x="206373" y="110412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305"/>
                      <a:pt x="92" y="365"/>
                      <a:pt x="183" y="365"/>
                    </a:cubicBezTo>
                    <a:cubicBezTo>
                      <a:pt x="304" y="365"/>
                      <a:pt x="365" y="305"/>
                      <a:pt x="365" y="183"/>
                    </a:cubicBezTo>
                    <a:cubicBezTo>
                      <a:pt x="36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4" name="Google Shape;5644;p33"/>
              <p:cNvSpPr/>
              <p:nvPr/>
            </p:nvSpPr>
            <p:spPr>
              <a:xfrm>
                <a:off x="127261" y="220757"/>
                <a:ext cx="12500" cy="12535"/>
              </a:xfrm>
              <a:custGeom>
                <a:rect b="b" l="l" r="r" t="t"/>
                <a:pathLst>
                  <a:path extrusionOk="0" h="366" w="365">
                    <a:moveTo>
                      <a:pt x="183" y="1"/>
                    </a:moveTo>
                    <a:cubicBezTo>
                      <a:pt x="91" y="1"/>
                      <a:pt x="0" y="61"/>
                      <a:pt x="0" y="183"/>
                    </a:cubicBezTo>
                    <a:cubicBezTo>
                      <a:pt x="0" y="274"/>
                      <a:pt x="91" y="365"/>
                      <a:pt x="183" y="365"/>
                    </a:cubicBezTo>
                    <a:cubicBezTo>
                      <a:pt x="304" y="365"/>
                      <a:pt x="365" y="274"/>
                      <a:pt x="365" y="183"/>
                    </a:cubicBezTo>
                    <a:cubicBezTo>
                      <a:pt x="365" y="61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5" name="Google Shape;5645;p33"/>
              <p:cNvSpPr/>
              <p:nvPr/>
            </p:nvSpPr>
            <p:spPr>
              <a:xfrm>
                <a:off x="134556" y="42739"/>
                <a:ext cx="13562" cy="12535"/>
              </a:xfrm>
              <a:custGeom>
                <a:rect b="b" l="l" r="r" t="t"/>
                <a:pathLst>
                  <a:path extrusionOk="0" h="366" w="396">
                    <a:moveTo>
                      <a:pt x="182" y="1"/>
                    </a:moveTo>
                    <a:cubicBezTo>
                      <a:pt x="91" y="1"/>
                      <a:pt x="0" y="62"/>
                      <a:pt x="0" y="183"/>
                    </a:cubicBezTo>
                    <a:cubicBezTo>
                      <a:pt x="0" y="274"/>
                      <a:pt x="91" y="366"/>
                      <a:pt x="182" y="366"/>
                    </a:cubicBezTo>
                    <a:cubicBezTo>
                      <a:pt x="304" y="366"/>
                      <a:pt x="395" y="274"/>
                      <a:pt x="395" y="183"/>
                    </a:cubicBezTo>
                    <a:cubicBezTo>
                      <a:pt x="395" y="62"/>
                      <a:pt x="304" y="1"/>
                      <a:pt x="182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6" name="Google Shape;5646;p33"/>
              <p:cNvSpPr/>
              <p:nvPr/>
            </p:nvSpPr>
            <p:spPr>
              <a:xfrm>
                <a:off x="420836" y="1199256"/>
                <a:ext cx="22912" cy="22946"/>
              </a:xfrm>
              <a:custGeom>
                <a:rect b="b" l="l" r="r" t="t"/>
                <a:pathLst>
                  <a:path extrusionOk="0" h="670" w="669">
                    <a:moveTo>
                      <a:pt x="335" y="1"/>
                    </a:moveTo>
                    <a:cubicBezTo>
                      <a:pt x="122" y="1"/>
                      <a:pt x="0" y="153"/>
                      <a:pt x="0" y="335"/>
                    </a:cubicBezTo>
                    <a:cubicBezTo>
                      <a:pt x="0" y="517"/>
                      <a:pt x="12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7" name="Google Shape;5647;p33"/>
              <p:cNvSpPr/>
              <p:nvPr/>
            </p:nvSpPr>
            <p:spPr>
              <a:xfrm>
                <a:off x="2260235" y="55253"/>
                <a:ext cx="22946" cy="22912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2" y="0"/>
                      <a:pt x="0" y="152"/>
                      <a:pt x="0" y="334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48" y="669"/>
                      <a:pt x="669" y="517"/>
                      <a:pt x="669" y="334"/>
                    </a:cubicBezTo>
                    <a:cubicBezTo>
                      <a:pt x="669" y="152"/>
                      <a:pt x="548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8" name="Google Shape;5648;p33"/>
              <p:cNvSpPr/>
              <p:nvPr/>
            </p:nvSpPr>
            <p:spPr>
              <a:xfrm>
                <a:off x="452070" y="2012258"/>
                <a:ext cx="45823" cy="45857"/>
              </a:xfrm>
              <a:custGeom>
                <a:rect b="b" l="l" r="r" t="t"/>
                <a:pathLst>
                  <a:path extrusionOk="0" h="1339" w="1338">
                    <a:moveTo>
                      <a:pt x="669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34"/>
                      <a:pt x="304" y="1338"/>
                      <a:pt x="669" y="1338"/>
                    </a:cubicBezTo>
                    <a:cubicBezTo>
                      <a:pt x="1064" y="1338"/>
                      <a:pt x="1337" y="1034"/>
                      <a:pt x="1337" y="669"/>
                    </a:cubicBezTo>
                    <a:cubicBezTo>
                      <a:pt x="1337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9" name="Google Shape;5649;p33"/>
              <p:cNvSpPr/>
              <p:nvPr/>
            </p:nvSpPr>
            <p:spPr>
              <a:xfrm>
                <a:off x="278195" y="3216674"/>
                <a:ext cx="45857" cy="46885"/>
              </a:xfrm>
              <a:custGeom>
                <a:rect b="b" l="l" r="r" t="t"/>
                <a:pathLst>
                  <a:path extrusionOk="0" h="1369" w="1339">
                    <a:moveTo>
                      <a:pt x="670" y="0"/>
                    </a:moveTo>
                    <a:cubicBezTo>
                      <a:pt x="305" y="0"/>
                      <a:pt x="1" y="304"/>
                      <a:pt x="1" y="699"/>
                    </a:cubicBezTo>
                    <a:cubicBezTo>
                      <a:pt x="1" y="1064"/>
                      <a:pt x="305" y="1368"/>
                      <a:pt x="670" y="1368"/>
                    </a:cubicBezTo>
                    <a:cubicBezTo>
                      <a:pt x="1034" y="1368"/>
                      <a:pt x="1338" y="1064"/>
                      <a:pt x="1338" y="699"/>
                    </a:cubicBezTo>
                    <a:cubicBezTo>
                      <a:pt x="1338" y="304"/>
                      <a:pt x="1034" y="0"/>
                      <a:pt x="670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0" name="Google Shape;5650;p33"/>
              <p:cNvSpPr/>
              <p:nvPr/>
            </p:nvSpPr>
            <p:spPr>
              <a:xfrm>
                <a:off x="589440" y="551267"/>
                <a:ext cx="46885" cy="46885"/>
              </a:xfrm>
              <a:custGeom>
                <a:rect b="b" l="l" r="r" t="t"/>
                <a:pathLst>
                  <a:path extrusionOk="0" h="1369" w="1369">
                    <a:moveTo>
                      <a:pt x="670" y="1"/>
                    </a:moveTo>
                    <a:cubicBezTo>
                      <a:pt x="305" y="1"/>
                      <a:pt x="1" y="305"/>
                      <a:pt x="1" y="669"/>
                    </a:cubicBezTo>
                    <a:cubicBezTo>
                      <a:pt x="1" y="1065"/>
                      <a:pt x="305" y="1368"/>
                      <a:pt x="670" y="1368"/>
                    </a:cubicBezTo>
                    <a:cubicBezTo>
                      <a:pt x="1065" y="1368"/>
                      <a:pt x="1369" y="1065"/>
                      <a:pt x="1369" y="669"/>
                    </a:cubicBezTo>
                    <a:cubicBezTo>
                      <a:pt x="1369" y="305"/>
                      <a:pt x="1065" y="1"/>
                      <a:pt x="670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1" name="Google Shape;5651;p33"/>
              <p:cNvSpPr/>
              <p:nvPr/>
            </p:nvSpPr>
            <p:spPr>
              <a:xfrm>
                <a:off x="720599" y="122912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0"/>
                    </a:moveTo>
                    <a:cubicBezTo>
                      <a:pt x="153" y="0"/>
                      <a:pt x="1" y="15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69" y="517"/>
                      <a:pt x="669" y="335"/>
                    </a:cubicBezTo>
                    <a:cubicBezTo>
                      <a:pt x="669" y="152"/>
                      <a:pt x="518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2" name="Google Shape;5652;p33"/>
              <p:cNvSpPr/>
              <p:nvPr/>
            </p:nvSpPr>
            <p:spPr>
              <a:xfrm>
                <a:off x="276" y="1910235"/>
                <a:ext cx="22912" cy="22946"/>
              </a:xfrm>
              <a:custGeom>
                <a:rect b="b" l="l" r="r" t="t"/>
                <a:pathLst>
                  <a:path extrusionOk="0" h="670" w="669">
                    <a:moveTo>
                      <a:pt x="335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70"/>
                      <a:pt x="335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3" name="Google Shape;5653;p33"/>
              <p:cNvSpPr/>
              <p:nvPr/>
            </p:nvSpPr>
            <p:spPr>
              <a:xfrm>
                <a:off x="45042" y="624146"/>
                <a:ext cx="22912" cy="22946"/>
              </a:xfrm>
              <a:custGeom>
                <a:rect b="b" l="l" r="r" t="t"/>
                <a:pathLst>
                  <a:path extrusionOk="0" h="670" w="669">
                    <a:moveTo>
                      <a:pt x="334" y="0"/>
                    </a:moveTo>
                    <a:cubicBezTo>
                      <a:pt x="152" y="0"/>
                      <a:pt x="0" y="152"/>
                      <a:pt x="0" y="335"/>
                    </a:cubicBezTo>
                    <a:cubicBezTo>
                      <a:pt x="0" y="517"/>
                      <a:pt x="152" y="669"/>
                      <a:pt x="334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4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4" name="Google Shape;5654;p33"/>
              <p:cNvSpPr/>
              <p:nvPr/>
            </p:nvSpPr>
            <p:spPr>
              <a:xfrm>
                <a:off x="393750" y="1389269"/>
                <a:ext cx="22946" cy="22912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3" y="0"/>
                      <a:pt x="1" y="152"/>
                      <a:pt x="1" y="334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5" name="Google Shape;5655;p33"/>
              <p:cNvSpPr/>
              <p:nvPr/>
            </p:nvSpPr>
            <p:spPr>
              <a:xfrm>
                <a:off x="136610" y="1473052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0"/>
                    </a:moveTo>
                    <a:cubicBezTo>
                      <a:pt x="153" y="0"/>
                      <a:pt x="1" y="15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17"/>
                      <a:pt x="670" y="335"/>
                    </a:cubicBezTo>
                    <a:cubicBezTo>
                      <a:pt x="670" y="152"/>
                      <a:pt x="518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6" name="Google Shape;5656;p33"/>
              <p:cNvSpPr/>
              <p:nvPr/>
            </p:nvSpPr>
            <p:spPr>
              <a:xfrm>
                <a:off x="52333" y="912982"/>
                <a:ext cx="22912" cy="22946"/>
              </a:xfrm>
              <a:custGeom>
                <a:rect b="b" l="l" r="r" t="t"/>
                <a:pathLst>
                  <a:path extrusionOk="0" h="670" w="669">
                    <a:moveTo>
                      <a:pt x="33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70"/>
                      <a:pt x="334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2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7" name="Google Shape;5657;p33"/>
              <p:cNvSpPr/>
              <p:nvPr/>
            </p:nvSpPr>
            <p:spPr>
              <a:xfrm>
                <a:off x="282368" y="1865494"/>
                <a:ext cx="22912" cy="22946"/>
              </a:xfrm>
              <a:custGeom>
                <a:rect b="b" l="l" r="r" t="t"/>
                <a:pathLst>
                  <a:path extrusionOk="0" h="670" w="669">
                    <a:moveTo>
                      <a:pt x="335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8" name="Google Shape;5658;p33"/>
              <p:cNvSpPr/>
              <p:nvPr/>
            </p:nvSpPr>
            <p:spPr>
              <a:xfrm>
                <a:off x="376035" y="1613569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66"/>
                      <a:pt x="183" y="366"/>
                    </a:cubicBezTo>
                    <a:cubicBezTo>
                      <a:pt x="305" y="366"/>
                      <a:pt x="366" y="305"/>
                      <a:pt x="366" y="183"/>
                    </a:cubicBezTo>
                    <a:cubicBezTo>
                      <a:pt x="366" y="9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9" name="Google Shape;5659;p33"/>
              <p:cNvSpPr/>
              <p:nvPr/>
            </p:nvSpPr>
            <p:spPr>
              <a:xfrm>
                <a:off x="157442" y="1256012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6" y="274"/>
                      <a:pt x="366" y="183"/>
                    </a:cubicBezTo>
                    <a:cubicBezTo>
                      <a:pt x="366" y="6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0" name="Google Shape;5660;p33"/>
              <p:cNvSpPr/>
              <p:nvPr/>
            </p:nvSpPr>
            <p:spPr>
              <a:xfrm>
                <a:off x="820542" y="761547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62" y="1"/>
                      <a:pt x="1" y="92"/>
                      <a:pt x="1" y="183"/>
                    </a:cubicBezTo>
                    <a:cubicBezTo>
                      <a:pt x="1" y="274"/>
                      <a:pt x="62" y="365"/>
                      <a:pt x="183" y="365"/>
                    </a:cubicBezTo>
                    <a:cubicBezTo>
                      <a:pt x="274" y="365"/>
                      <a:pt x="366" y="274"/>
                      <a:pt x="366" y="183"/>
                    </a:cubicBezTo>
                    <a:cubicBezTo>
                      <a:pt x="366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1" name="Google Shape;5661;p33"/>
              <p:cNvSpPr/>
              <p:nvPr/>
            </p:nvSpPr>
            <p:spPr>
              <a:xfrm>
                <a:off x="12746" y="1397591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0"/>
                    </a:moveTo>
                    <a:cubicBezTo>
                      <a:pt x="92" y="0"/>
                      <a:pt x="1" y="9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6" y="274"/>
                      <a:pt x="366" y="183"/>
                    </a:cubicBezTo>
                    <a:cubicBezTo>
                      <a:pt x="366" y="9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2" name="Google Shape;5662;p33"/>
              <p:cNvSpPr/>
              <p:nvPr/>
            </p:nvSpPr>
            <p:spPr>
              <a:xfrm>
                <a:off x="121003" y="1668249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92" y="0"/>
                      <a:pt x="1" y="91"/>
                      <a:pt x="1" y="213"/>
                    </a:cubicBezTo>
                    <a:cubicBezTo>
                      <a:pt x="1" y="304"/>
                      <a:pt x="92" y="395"/>
                      <a:pt x="183" y="395"/>
                    </a:cubicBezTo>
                    <a:cubicBezTo>
                      <a:pt x="305" y="395"/>
                      <a:pt x="366" y="304"/>
                      <a:pt x="366" y="213"/>
                    </a:cubicBezTo>
                    <a:cubicBezTo>
                      <a:pt x="366" y="9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3" name="Google Shape;5663;p33"/>
              <p:cNvSpPr/>
              <p:nvPr/>
            </p:nvSpPr>
            <p:spPr>
              <a:xfrm>
                <a:off x="542624" y="1667187"/>
                <a:ext cx="12500" cy="12535"/>
              </a:xfrm>
              <a:custGeom>
                <a:rect b="b" l="l" r="r" t="t"/>
                <a:pathLst>
                  <a:path extrusionOk="0" h="366" w="365">
                    <a:moveTo>
                      <a:pt x="183" y="1"/>
                    </a:moveTo>
                    <a:cubicBezTo>
                      <a:pt x="61" y="1"/>
                      <a:pt x="0" y="92"/>
                      <a:pt x="0" y="183"/>
                    </a:cubicBezTo>
                    <a:cubicBezTo>
                      <a:pt x="0" y="305"/>
                      <a:pt x="61" y="365"/>
                      <a:pt x="183" y="365"/>
                    </a:cubicBezTo>
                    <a:cubicBezTo>
                      <a:pt x="274" y="365"/>
                      <a:pt x="365" y="305"/>
                      <a:pt x="365" y="183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4" name="Google Shape;5664;p33"/>
              <p:cNvSpPr/>
              <p:nvPr/>
            </p:nvSpPr>
            <p:spPr>
              <a:xfrm>
                <a:off x="474945" y="605399"/>
                <a:ext cx="13562" cy="13596"/>
              </a:xfrm>
              <a:custGeom>
                <a:rect b="b" l="l" r="r" t="t"/>
                <a:pathLst>
                  <a:path extrusionOk="0" h="397" w="396">
                    <a:moveTo>
                      <a:pt x="182" y="1"/>
                    </a:moveTo>
                    <a:cubicBezTo>
                      <a:pt x="91" y="1"/>
                      <a:pt x="0" y="92"/>
                      <a:pt x="0" y="214"/>
                    </a:cubicBezTo>
                    <a:cubicBezTo>
                      <a:pt x="0" y="305"/>
                      <a:pt x="91" y="396"/>
                      <a:pt x="182" y="396"/>
                    </a:cubicBezTo>
                    <a:cubicBezTo>
                      <a:pt x="304" y="396"/>
                      <a:pt x="395" y="305"/>
                      <a:pt x="395" y="214"/>
                    </a:cubicBezTo>
                    <a:cubicBezTo>
                      <a:pt x="395" y="92"/>
                      <a:pt x="304" y="1"/>
                      <a:pt x="182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5" name="Google Shape;5665;p33"/>
              <p:cNvSpPr/>
              <p:nvPr/>
            </p:nvSpPr>
            <p:spPr>
              <a:xfrm>
                <a:off x="501997" y="1653125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96"/>
                      <a:pt x="183" y="396"/>
                    </a:cubicBezTo>
                    <a:cubicBezTo>
                      <a:pt x="274" y="396"/>
                      <a:pt x="365" y="305"/>
                      <a:pt x="365" y="183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6" name="Google Shape;5666;p33"/>
              <p:cNvSpPr/>
              <p:nvPr/>
            </p:nvSpPr>
            <p:spPr>
              <a:xfrm>
                <a:off x="509292" y="1475141"/>
                <a:ext cx="13562" cy="12774"/>
              </a:xfrm>
              <a:custGeom>
                <a:rect b="b" l="l" r="r" t="t"/>
                <a:pathLst>
                  <a:path extrusionOk="0" h="373" w="396">
                    <a:moveTo>
                      <a:pt x="244" y="0"/>
                    </a:moveTo>
                    <a:cubicBezTo>
                      <a:pt x="122" y="0"/>
                      <a:pt x="31" y="61"/>
                      <a:pt x="0" y="152"/>
                    </a:cubicBezTo>
                    <a:cubicBezTo>
                      <a:pt x="0" y="243"/>
                      <a:pt x="61" y="365"/>
                      <a:pt x="152" y="365"/>
                    </a:cubicBezTo>
                    <a:cubicBezTo>
                      <a:pt x="169" y="370"/>
                      <a:pt x="186" y="373"/>
                      <a:pt x="203" y="373"/>
                    </a:cubicBezTo>
                    <a:cubicBezTo>
                      <a:pt x="283" y="373"/>
                      <a:pt x="365" y="318"/>
                      <a:pt x="365" y="243"/>
                    </a:cubicBezTo>
                    <a:cubicBezTo>
                      <a:pt x="396" y="122"/>
                      <a:pt x="335" y="31"/>
                      <a:pt x="244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7" name="Google Shape;5667;p33"/>
              <p:cNvSpPr/>
              <p:nvPr/>
            </p:nvSpPr>
            <p:spPr>
              <a:xfrm>
                <a:off x="120994" y="931736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96"/>
                      <a:pt x="183" y="396"/>
                    </a:cubicBezTo>
                    <a:cubicBezTo>
                      <a:pt x="274" y="396"/>
                      <a:pt x="366" y="305"/>
                      <a:pt x="366" y="183"/>
                    </a:cubicBezTo>
                    <a:cubicBezTo>
                      <a:pt x="366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8" name="Google Shape;5668;p33"/>
              <p:cNvSpPr/>
              <p:nvPr/>
            </p:nvSpPr>
            <p:spPr>
              <a:xfrm>
                <a:off x="529053" y="1083726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92" y="0"/>
                      <a:pt x="1" y="92"/>
                      <a:pt x="1" y="213"/>
                    </a:cubicBezTo>
                    <a:cubicBezTo>
                      <a:pt x="1" y="304"/>
                      <a:pt x="92" y="396"/>
                      <a:pt x="183" y="396"/>
                    </a:cubicBezTo>
                    <a:cubicBezTo>
                      <a:pt x="305" y="396"/>
                      <a:pt x="366" y="304"/>
                      <a:pt x="366" y="213"/>
                    </a:cubicBezTo>
                    <a:cubicBezTo>
                      <a:pt x="366" y="92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9" name="Google Shape;5669;p33"/>
              <p:cNvSpPr/>
              <p:nvPr/>
            </p:nvSpPr>
            <p:spPr>
              <a:xfrm>
                <a:off x="629026" y="1801978"/>
                <a:ext cx="13562" cy="13562"/>
              </a:xfrm>
              <a:custGeom>
                <a:rect b="b" l="l" r="r" t="t"/>
                <a:pathLst>
                  <a:path extrusionOk="0" h="396" w="396">
                    <a:moveTo>
                      <a:pt x="183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305"/>
                      <a:pt x="92" y="396"/>
                      <a:pt x="183" y="396"/>
                    </a:cubicBezTo>
                    <a:cubicBezTo>
                      <a:pt x="304" y="396"/>
                      <a:pt x="395" y="305"/>
                      <a:pt x="395" y="183"/>
                    </a:cubicBezTo>
                    <a:cubicBezTo>
                      <a:pt x="39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0" name="Google Shape;5670;p33"/>
              <p:cNvSpPr/>
              <p:nvPr/>
            </p:nvSpPr>
            <p:spPr>
              <a:xfrm>
                <a:off x="19010" y="3106328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92" y="0"/>
                      <a:pt x="0" y="92"/>
                      <a:pt x="0" y="213"/>
                    </a:cubicBezTo>
                    <a:cubicBezTo>
                      <a:pt x="0" y="304"/>
                      <a:pt x="92" y="396"/>
                      <a:pt x="183" y="396"/>
                    </a:cubicBezTo>
                    <a:cubicBezTo>
                      <a:pt x="304" y="396"/>
                      <a:pt x="365" y="304"/>
                      <a:pt x="365" y="213"/>
                    </a:cubicBezTo>
                    <a:cubicBezTo>
                      <a:pt x="365" y="92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1" name="Google Shape;5671;p33"/>
              <p:cNvSpPr/>
              <p:nvPr/>
            </p:nvSpPr>
            <p:spPr>
              <a:xfrm>
                <a:off x="492653" y="3066773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0"/>
                    </a:moveTo>
                    <a:cubicBezTo>
                      <a:pt x="92" y="0"/>
                      <a:pt x="0" y="92"/>
                      <a:pt x="0" y="183"/>
                    </a:cubicBezTo>
                    <a:cubicBezTo>
                      <a:pt x="0" y="304"/>
                      <a:pt x="92" y="365"/>
                      <a:pt x="183" y="365"/>
                    </a:cubicBezTo>
                    <a:cubicBezTo>
                      <a:pt x="304" y="365"/>
                      <a:pt x="365" y="304"/>
                      <a:pt x="365" y="183"/>
                    </a:cubicBezTo>
                    <a:cubicBezTo>
                      <a:pt x="365" y="92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2" name="Google Shape;5672;p33"/>
              <p:cNvSpPr/>
              <p:nvPr/>
            </p:nvSpPr>
            <p:spPr>
              <a:xfrm>
                <a:off x="185972" y="2937486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0"/>
                    </a:moveTo>
                    <a:cubicBezTo>
                      <a:pt x="122" y="0"/>
                      <a:pt x="1" y="152"/>
                      <a:pt x="1" y="335"/>
                    </a:cubicBezTo>
                    <a:cubicBezTo>
                      <a:pt x="1" y="517"/>
                      <a:pt x="12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3" name="Google Shape;5673;p33"/>
              <p:cNvSpPr/>
              <p:nvPr/>
            </p:nvSpPr>
            <p:spPr>
              <a:xfrm>
                <a:off x="568648" y="3566444"/>
                <a:ext cx="22946" cy="22912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2" y="0"/>
                      <a:pt x="0" y="152"/>
                      <a:pt x="0" y="335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4" name="Google Shape;5674;p33"/>
              <p:cNvSpPr/>
              <p:nvPr/>
            </p:nvSpPr>
            <p:spPr>
              <a:xfrm>
                <a:off x="3313688" y="309232"/>
                <a:ext cx="45857" cy="45823"/>
              </a:xfrm>
              <a:custGeom>
                <a:rect b="b" l="l" r="r" t="t"/>
                <a:pathLst>
                  <a:path extrusionOk="0" h="1338" w="1339">
                    <a:moveTo>
                      <a:pt x="670" y="1"/>
                    </a:moveTo>
                    <a:cubicBezTo>
                      <a:pt x="305" y="1"/>
                      <a:pt x="1" y="274"/>
                      <a:pt x="1" y="669"/>
                    </a:cubicBezTo>
                    <a:cubicBezTo>
                      <a:pt x="1" y="1034"/>
                      <a:pt x="305" y="1338"/>
                      <a:pt x="670" y="1338"/>
                    </a:cubicBezTo>
                    <a:cubicBezTo>
                      <a:pt x="1034" y="1338"/>
                      <a:pt x="1338" y="1034"/>
                      <a:pt x="1338" y="669"/>
                    </a:cubicBezTo>
                    <a:cubicBezTo>
                      <a:pt x="1338" y="274"/>
                      <a:pt x="1034" y="1"/>
                      <a:pt x="670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5" name="Google Shape;5675;p33"/>
              <p:cNvSpPr/>
              <p:nvPr/>
            </p:nvSpPr>
            <p:spPr>
              <a:xfrm>
                <a:off x="4561838" y="291526"/>
                <a:ext cx="45823" cy="45857"/>
              </a:xfrm>
              <a:custGeom>
                <a:rect b="b" l="l" r="r" t="t"/>
                <a:pathLst>
                  <a:path extrusionOk="0" h="1339" w="1338">
                    <a:moveTo>
                      <a:pt x="669" y="1"/>
                    </a:moveTo>
                    <a:cubicBezTo>
                      <a:pt x="274" y="1"/>
                      <a:pt x="0" y="305"/>
                      <a:pt x="0" y="670"/>
                    </a:cubicBezTo>
                    <a:cubicBezTo>
                      <a:pt x="0" y="1034"/>
                      <a:pt x="274" y="1338"/>
                      <a:pt x="669" y="1338"/>
                    </a:cubicBezTo>
                    <a:cubicBezTo>
                      <a:pt x="1034" y="1338"/>
                      <a:pt x="1338" y="1034"/>
                      <a:pt x="1338" y="670"/>
                    </a:cubicBezTo>
                    <a:cubicBezTo>
                      <a:pt x="1338" y="305"/>
                      <a:pt x="1034" y="1"/>
                      <a:pt x="669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6" name="Google Shape;5676;p33"/>
              <p:cNvSpPr/>
              <p:nvPr/>
            </p:nvSpPr>
            <p:spPr>
              <a:xfrm>
                <a:off x="2849429" y="47958"/>
                <a:ext cx="46885" cy="45823"/>
              </a:xfrm>
              <a:custGeom>
                <a:rect b="b" l="l" r="r" t="t"/>
                <a:pathLst>
                  <a:path extrusionOk="0" h="1338" w="1369">
                    <a:moveTo>
                      <a:pt x="69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99" y="1338"/>
                    </a:cubicBezTo>
                    <a:cubicBezTo>
                      <a:pt x="1064" y="133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99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7" name="Google Shape;5677;p33"/>
              <p:cNvSpPr/>
              <p:nvPr/>
            </p:nvSpPr>
            <p:spPr>
              <a:xfrm>
                <a:off x="5650703" y="385228"/>
                <a:ext cx="45823" cy="45823"/>
              </a:xfrm>
              <a:custGeom>
                <a:rect b="b" l="l" r="r" t="t"/>
                <a:pathLst>
                  <a:path extrusionOk="0" h="1338" w="1338">
                    <a:moveTo>
                      <a:pt x="669" y="0"/>
                    </a:moveTo>
                    <a:cubicBezTo>
                      <a:pt x="274" y="0"/>
                      <a:pt x="0" y="304"/>
                      <a:pt x="0" y="669"/>
                    </a:cubicBezTo>
                    <a:cubicBezTo>
                      <a:pt x="0" y="1064"/>
                      <a:pt x="274" y="1338"/>
                      <a:pt x="669" y="1338"/>
                    </a:cubicBezTo>
                    <a:cubicBezTo>
                      <a:pt x="1034" y="1338"/>
                      <a:pt x="1338" y="1064"/>
                      <a:pt x="1338" y="669"/>
                    </a:cubicBezTo>
                    <a:cubicBezTo>
                      <a:pt x="1338" y="304"/>
                      <a:pt x="1034" y="0"/>
                      <a:pt x="669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8" name="Google Shape;5678;p33"/>
              <p:cNvSpPr/>
              <p:nvPr/>
            </p:nvSpPr>
            <p:spPr>
              <a:xfrm>
                <a:off x="3571846" y="148920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3" y="1"/>
                      <a:pt x="1" y="12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17"/>
                      <a:pt x="670" y="335"/>
                    </a:cubicBezTo>
                    <a:cubicBezTo>
                      <a:pt x="670" y="122"/>
                      <a:pt x="518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9" name="Google Shape;5679;p33"/>
              <p:cNvSpPr/>
              <p:nvPr/>
            </p:nvSpPr>
            <p:spPr>
              <a:xfrm>
                <a:off x="4044461" y="89603"/>
                <a:ext cx="22946" cy="22912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3" y="0"/>
                      <a:pt x="1" y="122"/>
                      <a:pt x="1" y="334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2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0" name="Google Shape;5680;p33"/>
              <p:cNvSpPr/>
              <p:nvPr/>
            </p:nvSpPr>
            <p:spPr>
              <a:xfrm>
                <a:off x="1712655" y="627262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65"/>
                      <a:pt x="183" y="365"/>
                    </a:cubicBezTo>
                    <a:cubicBezTo>
                      <a:pt x="305" y="365"/>
                      <a:pt x="366" y="305"/>
                      <a:pt x="366" y="183"/>
                    </a:cubicBezTo>
                    <a:cubicBezTo>
                      <a:pt x="366" y="9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1" name="Google Shape;5681;p33"/>
              <p:cNvSpPr/>
              <p:nvPr/>
            </p:nvSpPr>
            <p:spPr>
              <a:xfrm>
                <a:off x="1337910" y="116645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61" y="1"/>
                      <a:pt x="0" y="62"/>
                      <a:pt x="0" y="183"/>
                    </a:cubicBezTo>
                    <a:cubicBezTo>
                      <a:pt x="0" y="275"/>
                      <a:pt x="61" y="366"/>
                      <a:pt x="183" y="366"/>
                    </a:cubicBezTo>
                    <a:cubicBezTo>
                      <a:pt x="274" y="366"/>
                      <a:pt x="365" y="275"/>
                      <a:pt x="365" y="183"/>
                    </a:cubicBezTo>
                    <a:cubicBezTo>
                      <a:pt x="365" y="6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2" name="Google Shape;5682;p33"/>
              <p:cNvSpPr/>
              <p:nvPr/>
            </p:nvSpPr>
            <p:spPr>
              <a:xfrm>
                <a:off x="1743889" y="301431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17"/>
                      <a:pt x="670" y="335"/>
                    </a:cubicBezTo>
                    <a:cubicBezTo>
                      <a:pt x="670" y="153"/>
                      <a:pt x="518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3" name="Google Shape;5683;p33"/>
              <p:cNvSpPr/>
              <p:nvPr/>
            </p:nvSpPr>
            <p:spPr>
              <a:xfrm>
                <a:off x="5109387" y="55253"/>
                <a:ext cx="22946" cy="22912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2" y="0"/>
                      <a:pt x="0" y="152"/>
                      <a:pt x="0" y="334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4" name="Google Shape;5684;p33"/>
              <p:cNvSpPr/>
              <p:nvPr/>
            </p:nvSpPr>
            <p:spPr>
              <a:xfrm>
                <a:off x="1853218" y="-5107"/>
                <a:ext cx="46885" cy="45823"/>
              </a:xfrm>
              <a:custGeom>
                <a:rect b="b" l="l" r="r" t="t"/>
                <a:pathLst>
                  <a:path extrusionOk="0" h="1338" w="1369">
                    <a:moveTo>
                      <a:pt x="670" y="0"/>
                    </a:moveTo>
                    <a:cubicBezTo>
                      <a:pt x="305" y="0"/>
                      <a:pt x="1" y="304"/>
                      <a:pt x="1" y="669"/>
                    </a:cubicBezTo>
                    <a:cubicBezTo>
                      <a:pt x="1" y="1033"/>
                      <a:pt x="305" y="1337"/>
                      <a:pt x="670" y="1337"/>
                    </a:cubicBezTo>
                    <a:cubicBezTo>
                      <a:pt x="1065" y="1337"/>
                      <a:pt x="1369" y="1064"/>
                      <a:pt x="1369" y="669"/>
                    </a:cubicBezTo>
                    <a:cubicBezTo>
                      <a:pt x="1369" y="304"/>
                      <a:pt x="1065" y="0"/>
                      <a:pt x="670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5" name="Google Shape;5685;p33"/>
              <p:cNvSpPr/>
              <p:nvPr/>
            </p:nvSpPr>
            <p:spPr>
              <a:xfrm>
                <a:off x="1309848" y="91677"/>
                <a:ext cx="45823" cy="45857"/>
              </a:xfrm>
              <a:custGeom>
                <a:rect b="b" l="l" r="r" t="t"/>
                <a:pathLst>
                  <a:path extrusionOk="0" h="1339" w="1338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38"/>
                      <a:pt x="669" y="1338"/>
                    </a:cubicBezTo>
                    <a:cubicBezTo>
                      <a:pt x="1034" y="1338"/>
                      <a:pt x="1338" y="1065"/>
                      <a:pt x="1338" y="670"/>
                    </a:cubicBezTo>
                    <a:cubicBezTo>
                      <a:pt x="1338" y="305"/>
                      <a:pt x="1034" y="1"/>
                      <a:pt x="669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6" name="Google Shape;5686;p33"/>
              <p:cNvSpPr/>
              <p:nvPr/>
            </p:nvSpPr>
            <p:spPr>
              <a:xfrm>
                <a:off x="469756" y="1022318"/>
                <a:ext cx="46885" cy="45823"/>
              </a:xfrm>
              <a:custGeom>
                <a:rect b="b" l="l" r="r" t="t"/>
                <a:pathLst>
                  <a:path extrusionOk="0" h="1338" w="1369">
                    <a:moveTo>
                      <a:pt x="700" y="0"/>
                    </a:moveTo>
                    <a:cubicBezTo>
                      <a:pt x="305" y="0"/>
                      <a:pt x="1" y="274"/>
                      <a:pt x="1" y="669"/>
                    </a:cubicBezTo>
                    <a:cubicBezTo>
                      <a:pt x="1" y="1034"/>
                      <a:pt x="305" y="1338"/>
                      <a:pt x="700" y="1338"/>
                    </a:cubicBezTo>
                    <a:cubicBezTo>
                      <a:pt x="1065" y="1338"/>
                      <a:pt x="1369" y="1034"/>
                      <a:pt x="1369" y="669"/>
                    </a:cubicBezTo>
                    <a:cubicBezTo>
                      <a:pt x="1369" y="274"/>
                      <a:pt x="1065" y="0"/>
                      <a:pt x="700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7" name="Google Shape;5687;p33"/>
              <p:cNvSpPr/>
              <p:nvPr/>
            </p:nvSpPr>
            <p:spPr>
              <a:xfrm>
                <a:off x="367716" y="260835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70"/>
                      <a:pt x="335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8" name="Google Shape;5688;p33"/>
              <p:cNvSpPr/>
              <p:nvPr/>
            </p:nvSpPr>
            <p:spPr>
              <a:xfrm>
                <a:off x="1376447" y="15157"/>
                <a:ext cx="22912" cy="22946"/>
              </a:xfrm>
              <a:custGeom>
                <a:rect b="b" l="l" r="r" t="t"/>
                <a:pathLst>
                  <a:path extrusionOk="0" h="670" w="669">
                    <a:moveTo>
                      <a:pt x="33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70"/>
                      <a:pt x="334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2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9" name="Google Shape;5689;p33"/>
              <p:cNvSpPr/>
              <p:nvPr/>
            </p:nvSpPr>
            <p:spPr>
              <a:xfrm>
                <a:off x="8505044" y="2919437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274" y="365"/>
                      <a:pt x="366" y="274"/>
                      <a:pt x="366" y="183"/>
                    </a:cubicBezTo>
                    <a:cubicBezTo>
                      <a:pt x="366" y="6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0" name="Google Shape;5690;p33"/>
              <p:cNvSpPr/>
              <p:nvPr/>
            </p:nvSpPr>
            <p:spPr>
              <a:xfrm>
                <a:off x="8468605" y="3331674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92" y="0"/>
                      <a:pt x="1" y="91"/>
                      <a:pt x="1" y="213"/>
                    </a:cubicBezTo>
                    <a:cubicBezTo>
                      <a:pt x="1" y="304"/>
                      <a:pt x="92" y="395"/>
                      <a:pt x="183" y="395"/>
                    </a:cubicBezTo>
                    <a:cubicBezTo>
                      <a:pt x="275" y="395"/>
                      <a:pt x="366" y="304"/>
                      <a:pt x="366" y="213"/>
                    </a:cubicBezTo>
                    <a:cubicBezTo>
                      <a:pt x="366" y="91"/>
                      <a:pt x="27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1" name="Google Shape;5691;p33"/>
              <p:cNvSpPr/>
              <p:nvPr/>
            </p:nvSpPr>
            <p:spPr>
              <a:xfrm>
                <a:off x="8506106" y="3762610"/>
                <a:ext cx="13562" cy="13596"/>
              </a:xfrm>
              <a:custGeom>
                <a:rect b="b" l="l" r="r" t="t"/>
                <a:pathLst>
                  <a:path extrusionOk="0" h="397" w="396">
                    <a:moveTo>
                      <a:pt x="183" y="1"/>
                    </a:moveTo>
                    <a:cubicBezTo>
                      <a:pt x="91" y="1"/>
                      <a:pt x="0" y="92"/>
                      <a:pt x="0" y="183"/>
                    </a:cubicBezTo>
                    <a:cubicBezTo>
                      <a:pt x="0" y="305"/>
                      <a:pt x="91" y="396"/>
                      <a:pt x="183" y="396"/>
                    </a:cubicBezTo>
                    <a:cubicBezTo>
                      <a:pt x="304" y="396"/>
                      <a:pt x="395" y="305"/>
                      <a:pt x="395" y="183"/>
                    </a:cubicBezTo>
                    <a:cubicBezTo>
                      <a:pt x="39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2" name="Google Shape;5692;p33"/>
              <p:cNvSpPr/>
              <p:nvPr/>
            </p:nvSpPr>
            <p:spPr>
              <a:xfrm>
                <a:off x="1129725" y="314438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1"/>
                    </a:moveTo>
                    <a:cubicBezTo>
                      <a:pt x="92" y="1"/>
                      <a:pt x="1" y="92"/>
                      <a:pt x="1" y="213"/>
                    </a:cubicBezTo>
                    <a:cubicBezTo>
                      <a:pt x="1" y="304"/>
                      <a:pt x="92" y="396"/>
                      <a:pt x="183" y="396"/>
                    </a:cubicBezTo>
                    <a:cubicBezTo>
                      <a:pt x="305" y="396"/>
                      <a:pt x="365" y="304"/>
                      <a:pt x="365" y="213"/>
                    </a:cubicBezTo>
                    <a:cubicBezTo>
                      <a:pt x="365" y="9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3" name="Google Shape;5693;p33"/>
              <p:cNvSpPr/>
              <p:nvPr/>
            </p:nvSpPr>
            <p:spPr>
              <a:xfrm>
                <a:off x="8913103" y="3672060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0"/>
                    </a:moveTo>
                    <a:cubicBezTo>
                      <a:pt x="92" y="0"/>
                      <a:pt x="1" y="92"/>
                      <a:pt x="1" y="183"/>
                    </a:cubicBezTo>
                    <a:cubicBezTo>
                      <a:pt x="1" y="304"/>
                      <a:pt x="92" y="365"/>
                      <a:pt x="183" y="365"/>
                    </a:cubicBezTo>
                    <a:cubicBezTo>
                      <a:pt x="305" y="365"/>
                      <a:pt x="366" y="304"/>
                      <a:pt x="366" y="183"/>
                    </a:cubicBezTo>
                    <a:cubicBezTo>
                      <a:pt x="366" y="92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4" name="Google Shape;5694;p33"/>
              <p:cNvSpPr/>
              <p:nvPr/>
            </p:nvSpPr>
            <p:spPr>
              <a:xfrm>
                <a:off x="9104649" y="3572126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4"/>
                      <a:pt x="92" y="396"/>
                      <a:pt x="183" y="396"/>
                    </a:cubicBezTo>
                    <a:cubicBezTo>
                      <a:pt x="305" y="396"/>
                      <a:pt x="365" y="304"/>
                      <a:pt x="365" y="183"/>
                    </a:cubicBezTo>
                    <a:cubicBezTo>
                      <a:pt x="365" y="9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5" name="Google Shape;5695;p33"/>
              <p:cNvSpPr/>
              <p:nvPr/>
            </p:nvSpPr>
            <p:spPr>
              <a:xfrm>
                <a:off x="9068210" y="3451369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65"/>
                      <a:pt x="183" y="365"/>
                    </a:cubicBezTo>
                    <a:cubicBezTo>
                      <a:pt x="305" y="365"/>
                      <a:pt x="366" y="305"/>
                      <a:pt x="366" y="183"/>
                    </a:cubicBezTo>
                    <a:cubicBezTo>
                      <a:pt x="366" y="9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6" name="Google Shape;5696;p33"/>
              <p:cNvSpPr/>
              <p:nvPr/>
            </p:nvSpPr>
            <p:spPr>
              <a:xfrm>
                <a:off x="8209402" y="990038"/>
                <a:ext cx="13562" cy="12500"/>
              </a:xfrm>
              <a:custGeom>
                <a:rect b="b" l="l" r="r" t="t"/>
                <a:pathLst>
                  <a:path extrusionOk="0" h="365" w="396">
                    <a:moveTo>
                      <a:pt x="183" y="0"/>
                    </a:moveTo>
                    <a:cubicBezTo>
                      <a:pt x="92" y="0"/>
                      <a:pt x="1" y="91"/>
                      <a:pt x="1" y="183"/>
                    </a:cubicBezTo>
                    <a:cubicBezTo>
                      <a:pt x="1" y="304"/>
                      <a:pt x="92" y="365"/>
                      <a:pt x="183" y="365"/>
                    </a:cubicBezTo>
                    <a:cubicBezTo>
                      <a:pt x="305" y="365"/>
                      <a:pt x="396" y="304"/>
                      <a:pt x="396" y="183"/>
                    </a:cubicBezTo>
                    <a:cubicBezTo>
                      <a:pt x="396" y="9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7" name="Google Shape;5697;p33"/>
              <p:cNvSpPr/>
              <p:nvPr/>
            </p:nvSpPr>
            <p:spPr>
              <a:xfrm>
                <a:off x="8172963" y="1403303"/>
                <a:ext cx="13596" cy="12535"/>
              </a:xfrm>
              <a:custGeom>
                <a:rect b="b" l="l" r="r" t="t"/>
                <a:pathLst>
                  <a:path extrusionOk="0" h="366" w="397">
                    <a:moveTo>
                      <a:pt x="214" y="0"/>
                    </a:moveTo>
                    <a:cubicBezTo>
                      <a:pt x="92" y="0"/>
                      <a:pt x="1" y="91"/>
                      <a:pt x="1" y="183"/>
                    </a:cubicBezTo>
                    <a:cubicBezTo>
                      <a:pt x="1" y="304"/>
                      <a:pt x="92" y="365"/>
                      <a:pt x="214" y="365"/>
                    </a:cubicBezTo>
                    <a:cubicBezTo>
                      <a:pt x="305" y="365"/>
                      <a:pt x="396" y="304"/>
                      <a:pt x="396" y="183"/>
                    </a:cubicBezTo>
                    <a:cubicBezTo>
                      <a:pt x="396" y="91"/>
                      <a:pt x="305" y="0"/>
                      <a:pt x="214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8" name="Google Shape;5698;p33"/>
              <p:cNvSpPr/>
              <p:nvPr/>
            </p:nvSpPr>
            <p:spPr>
              <a:xfrm>
                <a:off x="996466" y="152578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305"/>
                      <a:pt x="92" y="396"/>
                      <a:pt x="183" y="396"/>
                    </a:cubicBezTo>
                    <a:cubicBezTo>
                      <a:pt x="304" y="396"/>
                      <a:pt x="365" y="305"/>
                      <a:pt x="365" y="183"/>
                    </a:cubicBezTo>
                    <a:cubicBezTo>
                      <a:pt x="36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9" name="Google Shape;5699;p33"/>
              <p:cNvSpPr/>
              <p:nvPr/>
            </p:nvSpPr>
            <p:spPr>
              <a:xfrm>
                <a:off x="8110530" y="330055"/>
                <a:ext cx="12500" cy="13562"/>
              </a:xfrm>
              <a:custGeom>
                <a:rect b="b" l="l" r="r" t="t"/>
                <a:pathLst>
                  <a:path extrusionOk="0" h="396" w="365">
                    <a:moveTo>
                      <a:pt x="183" y="0"/>
                    </a:moveTo>
                    <a:cubicBezTo>
                      <a:pt x="91" y="0"/>
                      <a:pt x="0" y="92"/>
                      <a:pt x="0" y="183"/>
                    </a:cubicBezTo>
                    <a:cubicBezTo>
                      <a:pt x="0" y="304"/>
                      <a:pt x="91" y="396"/>
                      <a:pt x="183" y="396"/>
                    </a:cubicBezTo>
                    <a:cubicBezTo>
                      <a:pt x="304" y="396"/>
                      <a:pt x="365" y="304"/>
                      <a:pt x="365" y="183"/>
                    </a:cubicBezTo>
                    <a:cubicBezTo>
                      <a:pt x="365" y="92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0" name="Google Shape;5700;p33"/>
              <p:cNvSpPr/>
              <p:nvPr/>
            </p:nvSpPr>
            <p:spPr>
              <a:xfrm>
                <a:off x="8873564" y="97925"/>
                <a:ext cx="22912" cy="22912"/>
              </a:xfrm>
              <a:custGeom>
                <a:rect b="b" l="l" r="r" t="t"/>
                <a:pathLst>
                  <a:path extrusionOk="0" h="669" w="669">
                    <a:moveTo>
                      <a:pt x="335" y="0"/>
                    </a:moveTo>
                    <a:cubicBezTo>
                      <a:pt x="152" y="0"/>
                      <a:pt x="0" y="152"/>
                      <a:pt x="0" y="335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1" name="Google Shape;5701;p33"/>
              <p:cNvSpPr/>
              <p:nvPr/>
            </p:nvSpPr>
            <p:spPr>
              <a:xfrm>
                <a:off x="8815275" y="1030622"/>
                <a:ext cx="22912" cy="22946"/>
              </a:xfrm>
              <a:custGeom>
                <a:rect b="b" l="l" r="r" t="t"/>
                <a:pathLst>
                  <a:path extrusionOk="0" h="670" w="669">
                    <a:moveTo>
                      <a:pt x="33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7"/>
                      <a:pt x="152" y="669"/>
                      <a:pt x="334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2" name="Google Shape;5702;p33"/>
              <p:cNvSpPr/>
              <p:nvPr/>
            </p:nvSpPr>
            <p:spPr>
              <a:xfrm>
                <a:off x="8521705" y="1592760"/>
                <a:ext cx="22946" cy="22912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3" y="0"/>
                      <a:pt x="1" y="15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3" name="Google Shape;5703;p33"/>
              <p:cNvSpPr/>
              <p:nvPr/>
            </p:nvSpPr>
            <p:spPr>
              <a:xfrm>
                <a:off x="9054699" y="1170112"/>
                <a:ext cx="12500" cy="13562"/>
              </a:xfrm>
              <a:custGeom>
                <a:rect b="b" l="l" r="r" t="t"/>
                <a:pathLst>
                  <a:path extrusionOk="0" h="396" w="365">
                    <a:moveTo>
                      <a:pt x="183" y="1"/>
                    </a:moveTo>
                    <a:cubicBezTo>
                      <a:pt x="91" y="1"/>
                      <a:pt x="0" y="92"/>
                      <a:pt x="0" y="213"/>
                    </a:cubicBezTo>
                    <a:cubicBezTo>
                      <a:pt x="0" y="305"/>
                      <a:pt x="91" y="396"/>
                      <a:pt x="183" y="396"/>
                    </a:cubicBezTo>
                    <a:cubicBezTo>
                      <a:pt x="304" y="396"/>
                      <a:pt x="365" y="305"/>
                      <a:pt x="365" y="213"/>
                    </a:cubicBezTo>
                    <a:cubicBezTo>
                      <a:pt x="36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4" name="Google Shape;5704;p33"/>
              <p:cNvSpPr/>
              <p:nvPr/>
            </p:nvSpPr>
            <p:spPr>
              <a:xfrm>
                <a:off x="9187922" y="1032437"/>
                <a:ext cx="13562" cy="13014"/>
              </a:xfrm>
              <a:custGeom>
                <a:rect b="b" l="l" r="r" t="t"/>
                <a:pathLst>
                  <a:path extrusionOk="0" h="380" w="396">
                    <a:moveTo>
                      <a:pt x="184" y="1"/>
                    </a:moveTo>
                    <a:cubicBezTo>
                      <a:pt x="93" y="1"/>
                      <a:pt x="26" y="60"/>
                      <a:pt x="1" y="160"/>
                    </a:cubicBezTo>
                    <a:cubicBezTo>
                      <a:pt x="1" y="252"/>
                      <a:pt x="62" y="343"/>
                      <a:pt x="153" y="373"/>
                    </a:cubicBezTo>
                    <a:cubicBezTo>
                      <a:pt x="165" y="377"/>
                      <a:pt x="178" y="379"/>
                      <a:pt x="191" y="379"/>
                    </a:cubicBezTo>
                    <a:cubicBezTo>
                      <a:pt x="274" y="379"/>
                      <a:pt x="366" y="300"/>
                      <a:pt x="366" y="221"/>
                    </a:cubicBezTo>
                    <a:cubicBezTo>
                      <a:pt x="396" y="130"/>
                      <a:pt x="335" y="8"/>
                      <a:pt x="244" y="8"/>
                    </a:cubicBezTo>
                    <a:cubicBezTo>
                      <a:pt x="223" y="3"/>
                      <a:pt x="203" y="1"/>
                      <a:pt x="18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5" name="Google Shape;5705;p33"/>
              <p:cNvSpPr/>
              <p:nvPr/>
            </p:nvSpPr>
            <p:spPr>
              <a:xfrm>
                <a:off x="8799658" y="489306"/>
                <a:ext cx="12500" cy="12535"/>
              </a:xfrm>
              <a:custGeom>
                <a:rect b="b" l="l" r="r" t="t"/>
                <a:pathLst>
                  <a:path extrusionOk="0" h="366" w="365">
                    <a:moveTo>
                      <a:pt x="183" y="1"/>
                    </a:moveTo>
                    <a:cubicBezTo>
                      <a:pt x="61" y="1"/>
                      <a:pt x="0" y="92"/>
                      <a:pt x="0" y="183"/>
                    </a:cubicBezTo>
                    <a:cubicBezTo>
                      <a:pt x="0" y="275"/>
                      <a:pt x="61" y="366"/>
                      <a:pt x="183" y="366"/>
                    </a:cubicBezTo>
                    <a:cubicBezTo>
                      <a:pt x="274" y="366"/>
                      <a:pt x="365" y="275"/>
                      <a:pt x="365" y="183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6" name="Google Shape;5706;p33"/>
              <p:cNvSpPr/>
              <p:nvPr/>
            </p:nvSpPr>
            <p:spPr>
              <a:xfrm>
                <a:off x="9207717" y="641296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1" y="1"/>
                      <a:pt x="0" y="92"/>
                      <a:pt x="0" y="183"/>
                    </a:cubicBezTo>
                    <a:cubicBezTo>
                      <a:pt x="0" y="274"/>
                      <a:pt x="91" y="365"/>
                      <a:pt x="183" y="365"/>
                    </a:cubicBezTo>
                    <a:cubicBezTo>
                      <a:pt x="274" y="365"/>
                      <a:pt x="365" y="274"/>
                      <a:pt x="365" y="183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7" name="Google Shape;5707;p33"/>
              <p:cNvSpPr/>
              <p:nvPr/>
            </p:nvSpPr>
            <p:spPr>
              <a:xfrm>
                <a:off x="8350981" y="608008"/>
                <a:ext cx="12535" cy="12500"/>
              </a:xfrm>
              <a:custGeom>
                <a:rect b="b" l="l" r="r" t="t"/>
                <a:pathLst>
                  <a:path extrusionOk="0" h="365" w="366">
                    <a:moveTo>
                      <a:pt x="183" y="0"/>
                    </a:moveTo>
                    <a:cubicBezTo>
                      <a:pt x="92" y="0"/>
                      <a:pt x="1" y="61"/>
                      <a:pt x="1" y="182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5" y="274"/>
                      <a:pt x="365" y="182"/>
                    </a:cubicBezTo>
                    <a:cubicBezTo>
                      <a:pt x="365" y="6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8" name="Google Shape;5708;p33"/>
              <p:cNvSpPr/>
              <p:nvPr/>
            </p:nvSpPr>
            <p:spPr>
              <a:xfrm>
                <a:off x="1402487" y="414391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92" y="0"/>
                      <a:pt x="0" y="92"/>
                      <a:pt x="0" y="213"/>
                    </a:cubicBezTo>
                    <a:cubicBezTo>
                      <a:pt x="0" y="304"/>
                      <a:pt x="92" y="396"/>
                      <a:pt x="183" y="396"/>
                    </a:cubicBezTo>
                    <a:cubicBezTo>
                      <a:pt x="274" y="396"/>
                      <a:pt x="365" y="304"/>
                      <a:pt x="365" y="213"/>
                    </a:cubicBezTo>
                    <a:cubicBezTo>
                      <a:pt x="365" y="92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9" name="Google Shape;5709;p33"/>
              <p:cNvSpPr/>
              <p:nvPr/>
            </p:nvSpPr>
            <p:spPr>
              <a:xfrm>
                <a:off x="1876130" y="374835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0"/>
                    </a:moveTo>
                    <a:cubicBezTo>
                      <a:pt x="61" y="0"/>
                      <a:pt x="1" y="92"/>
                      <a:pt x="1" y="183"/>
                    </a:cubicBezTo>
                    <a:cubicBezTo>
                      <a:pt x="1" y="304"/>
                      <a:pt x="61" y="365"/>
                      <a:pt x="183" y="365"/>
                    </a:cubicBezTo>
                    <a:cubicBezTo>
                      <a:pt x="274" y="365"/>
                      <a:pt x="365" y="304"/>
                      <a:pt x="365" y="183"/>
                    </a:cubicBezTo>
                    <a:cubicBezTo>
                      <a:pt x="365" y="92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0" name="Google Shape;5710;p33"/>
              <p:cNvSpPr/>
              <p:nvPr/>
            </p:nvSpPr>
            <p:spPr>
              <a:xfrm>
                <a:off x="1116212" y="163528"/>
                <a:ext cx="22946" cy="22912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3" y="0"/>
                      <a:pt x="1" y="152"/>
                      <a:pt x="1" y="334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1" name="Google Shape;5711;p33"/>
              <p:cNvSpPr/>
              <p:nvPr/>
            </p:nvSpPr>
            <p:spPr>
              <a:xfrm>
                <a:off x="9001607" y="3017833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1"/>
                    </a:moveTo>
                    <a:cubicBezTo>
                      <a:pt x="61" y="1"/>
                      <a:pt x="1" y="92"/>
                      <a:pt x="1" y="213"/>
                    </a:cubicBezTo>
                    <a:cubicBezTo>
                      <a:pt x="1" y="304"/>
                      <a:pt x="61" y="396"/>
                      <a:pt x="183" y="396"/>
                    </a:cubicBezTo>
                    <a:cubicBezTo>
                      <a:pt x="274" y="396"/>
                      <a:pt x="365" y="304"/>
                      <a:pt x="365" y="213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2" name="Google Shape;5712;p33"/>
              <p:cNvSpPr/>
              <p:nvPr/>
            </p:nvSpPr>
            <p:spPr>
              <a:xfrm>
                <a:off x="9093219" y="3436303"/>
                <a:ext cx="45823" cy="45823"/>
              </a:xfrm>
              <a:custGeom>
                <a:rect b="b" l="l" r="r" t="t"/>
                <a:pathLst>
                  <a:path extrusionOk="0" h="1338" w="1338">
                    <a:moveTo>
                      <a:pt x="669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34"/>
                      <a:pt x="304" y="1338"/>
                      <a:pt x="669" y="1338"/>
                    </a:cubicBezTo>
                    <a:cubicBezTo>
                      <a:pt x="1034" y="1338"/>
                      <a:pt x="1338" y="1034"/>
                      <a:pt x="1338" y="669"/>
                    </a:cubicBezTo>
                    <a:cubicBezTo>
                      <a:pt x="1338" y="274"/>
                      <a:pt x="1034" y="1"/>
                      <a:pt x="669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3" name="Google Shape;5713;p33"/>
              <p:cNvSpPr/>
              <p:nvPr/>
            </p:nvSpPr>
            <p:spPr>
              <a:xfrm>
                <a:off x="9061960" y="2302711"/>
                <a:ext cx="22946" cy="22912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3" y="0"/>
                      <a:pt x="1" y="152"/>
                      <a:pt x="1" y="334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17"/>
                      <a:pt x="670" y="334"/>
                    </a:cubicBezTo>
                    <a:cubicBezTo>
                      <a:pt x="670" y="152"/>
                      <a:pt x="518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4" name="Google Shape;5714;p33"/>
              <p:cNvSpPr/>
              <p:nvPr/>
            </p:nvSpPr>
            <p:spPr>
              <a:xfrm>
                <a:off x="8768424" y="2864815"/>
                <a:ext cx="22912" cy="22946"/>
              </a:xfrm>
              <a:custGeom>
                <a:rect b="b" l="l" r="r" t="t"/>
                <a:pathLst>
                  <a:path extrusionOk="0" h="670" w="669">
                    <a:moveTo>
                      <a:pt x="335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47" y="669"/>
                      <a:pt x="669" y="517"/>
                      <a:pt x="669" y="335"/>
                    </a:cubicBezTo>
                    <a:cubicBezTo>
                      <a:pt x="669" y="153"/>
                      <a:pt x="54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5" name="Google Shape;5715;p33"/>
              <p:cNvSpPr/>
              <p:nvPr/>
            </p:nvSpPr>
            <p:spPr>
              <a:xfrm>
                <a:off x="8912084" y="3869363"/>
                <a:ext cx="13562" cy="13562"/>
              </a:xfrm>
              <a:custGeom>
                <a:rect b="b" l="l" r="r" t="t"/>
                <a:pathLst>
                  <a:path extrusionOk="0" h="396" w="396">
                    <a:moveTo>
                      <a:pt x="183" y="0"/>
                    </a:moveTo>
                    <a:cubicBezTo>
                      <a:pt x="92" y="0"/>
                      <a:pt x="1" y="91"/>
                      <a:pt x="1" y="213"/>
                    </a:cubicBezTo>
                    <a:cubicBezTo>
                      <a:pt x="1" y="304"/>
                      <a:pt x="92" y="395"/>
                      <a:pt x="183" y="395"/>
                    </a:cubicBezTo>
                    <a:cubicBezTo>
                      <a:pt x="304" y="395"/>
                      <a:pt x="396" y="304"/>
                      <a:pt x="396" y="213"/>
                    </a:cubicBezTo>
                    <a:cubicBezTo>
                      <a:pt x="396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6" name="Google Shape;5716;p33"/>
              <p:cNvSpPr/>
              <p:nvPr/>
            </p:nvSpPr>
            <p:spPr>
              <a:xfrm>
                <a:off x="8461327" y="3144857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92" y="0"/>
                      <a:pt x="1" y="91"/>
                      <a:pt x="1" y="182"/>
                    </a:cubicBezTo>
                    <a:cubicBezTo>
                      <a:pt x="1" y="304"/>
                      <a:pt x="92" y="395"/>
                      <a:pt x="183" y="395"/>
                    </a:cubicBezTo>
                    <a:cubicBezTo>
                      <a:pt x="305" y="395"/>
                      <a:pt x="365" y="304"/>
                      <a:pt x="365" y="182"/>
                    </a:cubicBezTo>
                    <a:cubicBezTo>
                      <a:pt x="365" y="9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7" name="Google Shape;5717;p33"/>
              <p:cNvSpPr/>
              <p:nvPr/>
            </p:nvSpPr>
            <p:spPr>
              <a:xfrm>
                <a:off x="9080719" y="4462701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7"/>
                      <a:pt x="12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8" name="Google Shape;5718;p33"/>
              <p:cNvSpPr/>
              <p:nvPr/>
            </p:nvSpPr>
            <p:spPr>
              <a:xfrm>
                <a:off x="8509763" y="3534136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92" y="0"/>
                      <a:pt x="0" y="92"/>
                      <a:pt x="0" y="213"/>
                    </a:cubicBezTo>
                    <a:cubicBezTo>
                      <a:pt x="0" y="304"/>
                      <a:pt x="92" y="396"/>
                      <a:pt x="183" y="396"/>
                    </a:cubicBezTo>
                    <a:cubicBezTo>
                      <a:pt x="304" y="396"/>
                      <a:pt x="365" y="304"/>
                      <a:pt x="365" y="213"/>
                    </a:cubicBezTo>
                    <a:cubicBezTo>
                      <a:pt x="365" y="92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9" name="Google Shape;5719;p33"/>
              <p:cNvSpPr/>
              <p:nvPr/>
            </p:nvSpPr>
            <p:spPr>
              <a:xfrm>
                <a:off x="4773145" y="353994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65"/>
                      <a:pt x="183" y="365"/>
                    </a:cubicBezTo>
                    <a:cubicBezTo>
                      <a:pt x="305" y="365"/>
                      <a:pt x="365" y="305"/>
                      <a:pt x="365" y="183"/>
                    </a:cubicBezTo>
                    <a:cubicBezTo>
                      <a:pt x="365" y="9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0" name="Google Shape;5720;p33"/>
              <p:cNvSpPr/>
              <p:nvPr/>
            </p:nvSpPr>
            <p:spPr>
              <a:xfrm>
                <a:off x="7493219" y="249881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61" y="1"/>
                      <a:pt x="1" y="62"/>
                      <a:pt x="1" y="183"/>
                    </a:cubicBezTo>
                    <a:cubicBezTo>
                      <a:pt x="1" y="275"/>
                      <a:pt x="61" y="366"/>
                      <a:pt x="183" y="366"/>
                    </a:cubicBezTo>
                    <a:cubicBezTo>
                      <a:pt x="274" y="366"/>
                      <a:pt x="365" y="275"/>
                      <a:pt x="365" y="183"/>
                    </a:cubicBezTo>
                    <a:cubicBezTo>
                      <a:pt x="365" y="6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1" name="Google Shape;5721;p33"/>
              <p:cNvSpPr/>
              <p:nvPr/>
            </p:nvSpPr>
            <p:spPr>
              <a:xfrm>
                <a:off x="6829091" y="600713"/>
                <a:ext cx="12500" cy="13562"/>
              </a:xfrm>
              <a:custGeom>
                <a:rect b="b" l="l" r="r" t="t"/>
                <a:pathLst>
                  <a:path extrusionOk="0" h="396" w="365">
                    <a:moveTo>
                      <a:pt x="182" y="0"/>
                    </a:moveTo>
                    <a:cubicBezTo>
                      <a:pt x="91" y="0"/>
                      <a:pt x="0" y="91"/>
                      <a:pt x="0" y="213"/>
                    </a:cubicBezTo>
                    <a:cubicBezTo>
                      <a:pt x="0" y="304"/>
                      <a:pt x="91" y="395"/>
                      <a:pt x="182" y="395"/>
                    </a:cubicBezTo>
                    <a:cubicBezTo>
                      <a:pt x="304" y="395"/>
                      <a:pt x="365" y="304"/>
                      <a:pt x="365" y="213"/>
                    </a:cubicBezTo>
                    <a:cubicBezTo>
                      <a:pt x="365" y="91"/>
                      <a:pt x="304" y="0"/>
                      <a:pt x="182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2" name="Google Shape;5722;p33"/>
              <p:cNvSpPr/>
              <p:nvPr/>
            </p:nvSpPr>
            <p:spPr>
              <a:xfrm>
                <a:off x="2440308" y="238443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17"/>
                      <a:pt x="670" y="335"/>
                    </a:cubicBezTo>
                    <a:cubicBezTo>
                      <a:pt x="670" y="153"/>
                      <a:pt x="518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3" name="Google Shape;5723;p33"/>
              <p:cNvSpPr/>
              <p:nvPr/>
            </p:nvSpPr>
            <p:spPr>
              <a:xfrm>
                <a:off x="8320306" y="4682318"/>
                <a:ext cx="46885" cy="45857"/>
              </a:xfrm>
              <a:custGeom>
                <a:rect b="b" l="l" r="r" t="t"/>
                <a:pathLst>
                  <a:path extrusionOk="0" h="1339" w="1369">
                    <a:moveTo>
                      <a:pt x="699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65"/>
                      <a:pt x="304" y="1338"/>
                      <a:pt x="699" y="1338"/>
                    </a:cubicBezTo>
                    <a:cubicBezTo>
                      <a:pt x="1064" y="1338"/>
                      <a:pt x="1368" y="1034"/>
                      <a:pt x="1368" y="669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4" name="Google Shape;5724;p33"/>
              <p:cNvSpPr/>
              <p:nvPr/>
            </p:nvSpPr>
            <p:spPr>
              <a:xfrm>
                <a:off x="8722619" y="4640168"/>
                <a:ext cx="46885" cy="45823"/>
              </a:xfrm>
              <a:custGeom>
                <a:rect b="b" l="l" r="r" t="t"/>
                <a:pathLst>
                  <a:path extrusionOk="0" h="1338" w="1369">
                    <a:moveTo>
                      <a:pt x="700" y="0"/>
                    </a:moveTo>
                    <a:cubicBezTo>
                      <a:pt x="304" y="0"/>
                      <a:pt x="1" y="304"/>
                      <a:pt x="1" y="669"/>
                    </a:cubicBezTo>
                    <a:cubicBezTo>
                      <a:pt x="1" y="1064"/>
                      <a:pt x="304" y="1338"/>
                      <a:pt x="700" y="1338"/>
                    </a:cubicBezTo>
                    <a:cubicBezTo>
                      <a:pt x="1064" y="133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700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5" name="Google Shape;5725;p33"/>
              <p:cNvSpPr/>
              <p:nvPr/>
            </p:nvSpPr>
            <p:spPr>
              <a:xfrm>
                <a:off x="8698688" y="2534806"/>
                <a:ext cx="45823" cy="45857"/>
              </a:xfrm>
              <a:custGeom>
                <a:rect b="b" l="l" r="r" t="t"/>
                <a:pathLst>
                  <a:path extrusionOk="0" h="1339" w="1338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34"/>
                      <a:pt x="304" y="1338"/>
                      <a:pt x="669" y="1338"/>
                    </a:cubicBezTo>
                    <a:cubicBezTo>
                      <a:pt x="1034" y="1338"/>
                      <a:pt x="1338" y="1034"/>
                      <a:pt x="1338" y="670"/>
                    </a:cubicBezTo>
                    <a:cubicBezTo>
                      <a:pt x="1338" y="305"/>
                      <a:pt x="1034" y="1"/>
                      <a:pt x="669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6" name="Google Shape;5726;p33"/>
              <p:cNvSpPr/>
              <p:nvPr/>
            </p:nvSpPr>
            <p:spPr>
              <a:xfrm>
                <a:off x="7383935" y="536156"/>
                <a:ext cx="22912" cy="22946"/>
              </a:xfrm>
              <a:custGeom>
                <a:rect b="b" l="l" r="r" t="t"/>
                <a:pathLst>
                  <a:path extrusionOk="0" h="670" w="669">
                    <a:moveTo>
                      <a:pt x="33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69"/>
                      <a:pt x="334" y="669"/>
                    </a:cubicBezTo>
                    <a:cubicBezTo>
                      <a:pt x="517" y="669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7" name="Google Shape;5727;p33"/>
              <p:cNvSpPr/>
              <p:nvPr/>
            </p:nvSpPr>
            <p:spPr>
              <a:xfrm>
                <a:off x="7240266" y="135392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0"/>
                    </a:moveTo>
                    <a:cubicBezTo>
                      <a:pt x="152" y="0"/>
                      <a:pt x="0" y="152"/>
                      <a:pt x="0" y="335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8" name="Google Shape;5728;p33"/>
              <p:cNvSpPr/>
              <p:nvPr/>
            </p:nvSpPr>
            <p:spPr>
              <a:xfrm>
                <a:off x="8307282" y="2028936"/>
                <a:ext cx="22912" cy="22912"/>
              </a:xfrm>
              <a:custGeom>
                <a:rect b="b" l="l" r="r" t="t"/>
                <a:pathLst>
                  <a:path extrusionOk="0" h="669" w="669">
                    <a:moveTo>
                      <a:pt x="334" y="0"/>
                    </a:moveTo>
                    <a:cubicBezTo>
                      <a:pt x="152" y="0"/>
                      <a:pt x="0" y="152"/>
                      <a:pt x="0" y="334"/>
                    </a:cubicBezTo>
                    <a:cubicBezTo>
                      <a:pt x="0" y="517"/>
                      <a:pt x="152" y="669"/>
                      <a:pt x="334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52"/>
                      <a:pt x="517" y="0"/>
                      <a:pt x="334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9" name="Google Shape;5729;p33"/>
              <p:cNvSpPr/>
              <p:nvPr/>
            </p:nvSpPr>
            <p:spPr>
              <a:xfrm>
                <a:off x="8920939" y="4796842"/>
                <a:ext cx="22946" cy="22912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3" y="0"/>
                      <a:pt x="1" y="15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0" name="Google Shape;5730;p33"/>
              <p:cNvSpPr/>
              <p:nvPr/>
            </p:nvSpPr>
            <p:spPr>
              <a:xfrm>
                <a:off x="8529533" y="3690305"/>
                <a:ext cx="12500" cy="12500"/>
              </a:xfrm>
              <a:custGeom>
                <a:rect b="b" l="l" r="r" t="t"/>
                <a:pathLst>
                  <a:path extrusionOk="0" h="365" w="365">
                    <a:moveTo>
                      <a:pt x="183" y="0"/>
                    </a:moveTo>
                    <a:cubicBezTo>
                      <a:pt x="91" y="0"/>
                      <a:pt x="0" y="61"/>
                      <a:pt x="0" y="182"/>
                    </a:cubicBezTo>
                    <a:cubicBezTo>
                      <a:pt x="0" y="274"/>
                      <a:pt x="91" y="365"/>
                      <a:pt x="183" y="365"/>
                    </a:cubicBezTo>
                    <a:cubicBezTo>
                      <a:pt x="274" y="365"/>
                      <a:pt x="365" y="274"/>
                      <a:pt x="365" y="182"/>
                    </a:cubicBezTo>
                    <a:cubicBezTo>
                      <a:pt x="365" y="6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1" name="Google Shape;5731;p33"/>
              <p:cNvSpPr/>
              <p:nvPr/>
            </p:nvSpPr>
            <p:spPr>
              <a:xfrm>
                <a:off x="8879302" y="3477936"/>
                <a:ext cx="12500" cy="12535"/>
              </a:xfrm>
              <a:custGeom>
                <a:rect b="b" l="l" r="r" t="t"/>
                <a:pathLst>
                  <a:path extrusionOk="0" h="366" w="365">
                    <a:moveTo>
                      <a:pt x="183" y="0"/>
                    </a:moveTo>
                    <a:cubicBezTo>
                      <a:pt x="91" y="0"/>
                      <a:pt x="0" y="92"/>
                      <a:pt x="0" y="183"/>
                    </a:cubicBezTo>
                    <a:cubicBezTo>
                      <a:pt x="0" y="304"/>
                      <a:pt x="91" y="365"/>
                      <a:pt x="183" y="365"/>
                    </a:cubicBezTo>
                    <a:cubicBezTo>
                      <a:pt x="274" y="365"/>
                      <a:pt x="365" y="304"/>
                      <a:pt x="365" y="183"/>
                    </a:cubicBezTo>
                    <a:cubicBezTo>
                      <a:pt x="365" y="92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2" name="Google Shape;5732;p33"/>
              <p:cNvSpPr/>
              <p:nvPr/>
            </p:nvSpPr>
            <p:spPr>
              <a:xfrm>
                <a:off x="8928728" y="2745086"/>
                <a:ext cx="13562" cy="12535"/>
              </a:xfrm>
              <a:custGeom>
                <a:rect b="b" l="l" r="r" t="t"/>
                <a:pathLst>
                  <a:path extrusionOk="0" h="366" w="396">
                    <a:moveTo>
                      <a:pt x="214" y="1"/>
                    </a:moveTo>
                    <a:cubicBezTo>
                      <a:pt x="92" y="1"/>
                      <a:pt x="1" y="62"/>
                      <a:pt x="1" y="183"/>
                    </a:cubicBezTo>
                    <a:cubicBezTo>
                      <a:pt x="1" y="274"/>
                      <a:pt x="92" y="366"/>
                      <a:pt x="214" y="366"/>
                    </a:cubicBezTo>
                    <a:cubicBezTo>
                      <a:pt x="305" y="366"/>
                      <a:pt x="396" y="274"/>
                      <a:pt x="396" y="183"/>
                    </a:cubicBezTo>
                    <a:cubicBezTo>
                      <a:pt x="396" y="62"/>
                      <a:pt x="305" y="1"/>
                      <a:pt x="21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3" name="Google Shape;5733;p33"/>
              <p:cNvSpPr/>
              <p:nvPr/>
            </p:nvSpPr>
            <p:spPr>
              <a:xfrm>
                <a:off x="8683071" y="2426550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1"/>
                    </a:moveTo>
                    <a:cubicBezTo>
                      <a:pt x="61" y="1"/>
                      <a:pt x="0" y="92"/>
                      <a:pt x="0" y="214"/>
                    </a:cubicBezTo>
                    <a:cubicBezTo>
                      <a:pt x="0" y="305"/>
                      <a:pt x="61" y="396"/>
                      <a:pt x="183" y="396"/>
                    </a:cubicBezTo>
                    <a:cubicBezTo>
                      <a:pt x="274" y="396"/>
                      <a:pt x="365" y="305"/>
                      <a:pt x="365" y="214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4" name="Google Shape;5734;p33"/>
              <p:cNvSpPr/>
              <p:nvPr/>
            </p:nvSpPr>
            <p:spPr>
              <a:xfrm>
                <a:off x="9083340" y="4026513"/>
                <a:ext cx="45823" cy="45823"/>
              </a:xfrm>
              <a:custGeom>
                <a:rect b="b" l="l" r="r" t="t"/>
                <a:pathLst>
                  <a:path extrusionOk="0" h="1338" w="1338">
                    <a:moveTo>
                      <a:pt x="669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64"/>
                      <a:pt x="304" y="1338"/>
                      <a:pt x="669" y="1338"/>
                    </a:cubicBezTo>
                    <a:cubicBezTo>
                      <a:pt x="1064" y="1338"/>
                      <a:pt x="1338" y="1064"/>
                      <a:pt x="1338" y="669"/>
                    </a:cubicBezTo>
                    <a:cubicBezTo>
                      <a:pt x="133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5" name="Google Shape;5735;p33"/>
              <p:cNvSpPr/>
              <p:nvPr/>
            </p:nvSpPr>
            <p:spPr>
              <a:xfrm>
                <a:off x="5693375" y="4543902"/>
                <a:ext cx="45823" cy="45857"/>
              </a:xfrm>
              <a:custGeom>
                <a:rect b="b" l="l" r="r" t="t"/>
                <a:pathLst>
                  <a:path extrusionOk="0" h="1339" w="1338">
                    <a:moveTo>
                      <a:pt x="669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65"/>
                      <a:pt x="304" y="1338"/>
                      <a:pt x="669" y="1338"/>
                    </a:cubicBezTo>
                    <a:cubicBezTo>
                      <a:pt x="1034" y="1338"/>
                      <a:pt x="1338" y="1034"/>
                      <a:pt x="1338" y="669"/>
                    </a:cubicBezTo>
                    <a:cubicBezTo>
                      <a:pt x="1338" y="305"/>
                      <a:pt x="1034" y="1"/>
                      <a:pt x="669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6" name="Google Shape;5736;p33"/>
              <p:cNvSpPr/>
              <p:nvPr/>
            </p:nvSpPr>
            <p:spPr>
              <a:xfrm>
                <a:off x="5949444" y="4811443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0"/>
                    </a:moveTo>
                    <a:cubicBezTo>
                      <a:pt x="122" y="0"/>
                      <a:pt x="1" y="152"/>
                      <a:pt x="1" y="335"/>
                    </a:cubicBezTo>
                    <a:cubicBezTo>
                      <a:pt x="1" y="517"/>
                      <a:pt x="12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7" name="Google Shape;5737;p33"/>
              <p:cNvSpPr/>
              <p:nvPr/>
            </p:nvSpPr>
            <p:spPr>
              <a:xfrm>
                <a:off x="8075144" y="5126828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48"/>
                      <a:pt x="152" y="670"/>
                      <a:pt x="335" y="670"/>
                    </a:cubicBezTo>
                    <a:cubicBezTo>
                      <a:pt x="517" y="670"/>
                      <a:pt x="669" y="548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8" name="Google Shape;5738;p33"/>
              <p:cNvSpPr/>
              <p:nvPr/>
            </p:nvSpPr>
            <p:spPr>
              <a:xfrm>
                <a:off x="6345037" y="4699008"/>
                <a:ext cx="13562" cy="12535"/>
              </a:xfrm>
              <a:custGeom>
                <a:rect b="b" l="l" r="r" t="t"/>
                <a:pathLst>
                  <a:path extrusionOk="0" h="366" w="396">
                    <a:moveTo>
                      <a:pt x="182" y="1"/>
                    </a:moveTo>
                    <a:cubicBezTo>
                      <a:pt x="91" y="1"/>
                      <a:pt x="0" y="92"/>
                      <a:pt x="0" y="183"/>
                    </a:cubicBezTo>
                    <a:cubicBezTo>
                      <a:pt x="0" y="305"/>
                      <a:pt x="91" y="365"/>
                      <a:pt x="182" y="365"/>
                    </a:cubicBezTo>
                    <a:cubicBezTo>
                      <a:pt x="304" y="365"/>
                      <a:pt x="395" y="305"/>
                      <a:pt x="395" y="183"/>
                    </a:cubicBezTo>
                    <a:cubicBezTo>
                      <a:pt x="395" y="92"/>
                      <a:pt x="304" y="1"/>
                      <a:pt x="182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9" name="Google Shape;5739;p33"/>
              <p:cNvSpPr/>
              <p:nvPr/>
            </p:nvSpPr>
            <p:spPr>
              <a:xfrm>
                <a:off x="8222435" y="5120583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61" y="1"/>
                      <a:pt x="1" y="61"/>
                      <a:pt x="1" y="183"/>
                    </a:cubicBezTo>
                    <a:cubicBezTo>
                      <a:pt x="1" y="274"/>
                      <a:pt x="61" y="365"/>
                      <a:pt x="183" y="365"/>
                    </a:cubicBezTo>
                    <a:cubicBezTo>
                      <a:pt x="274" y="365"/>
                      <a:pt x="365" y="274"/>
                      <a:pt x="365" y="183"/>
                    </a:cubicBezTo>
                    <a:cubicBezTo>
                      <a:pt x="365" y="61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0" name="Google Shape;5740;p33"/>
              <p:cNvSpPr/>
              <p:nvPr/>
            </p:nvSpPr>
            <p:spPr>
              <a:xfrm>
                <a:off x="8568027" y="5097672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62" y="1"/>
                      <a:pt x="1" y="62"/>
                      <a:pt x="1" y="183"/>
                    </a:cubicBezTo>
                    <a:cubicBezTo>
                      <a:pt x="1" y="274"/>
                      <a:pt x="62" y="366"/>
                      <a:pt x="183" y="366"/>
                    </a:cubicBezTo>
                    <a:cubicBezTo>
                      <a:pt x="274" y="366"/>
                      <a:pt x="366" y="274"/>
                      <a:pt x="366" y="183"/>
                    </a:cubicBezTo>
                    <a:cubicBezTo>
                      <a:pt x="366" y="6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1" name="Google Shape;5741;p33"/>
              <p:cNvSpPr/>
              <p:nvPr/>
            </p:nvSpPr>
            <p:spPr>
              <a:xfrm>
                <a:off x="6458490" y="4962372"/>
                <a:ext cx="13562" cy="12535"/>
              </a:xfrm>
              <a:custGeom>
                <a:rect b="b" l="l" r="r" t="t"/>
                <a:pathLst>
                  <a:path extrusionOk="0" h="366" w="396">
                    <a:moveTo>
                      <a:pt x="214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214" y="365"/>
                    </a:cubicBezTo>
                    <a:cubicBezTo>
                      <a:pt x="305" y="365"/>
                      <a:pt x="396" y="274"/>
                      <a:pt x="396" y="183"/>
                    </a:cubicBezTo>
                    <a:cubicBezTo>
                      <a:pt x="396" y="61"/>
                      <a:pt x="305" y="0"/>
                      <a:pt x="214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2" name="Google Shape;5742;p33"/>
              <p:cNvSpPr/>
              <p:nvPr/>
            </p:nvSpPr>
            <p:spPr>
              <a:xfrm>
                <a:off x="8638284" y="1547999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0"/>
                    </a:moveTo>
                    <a:cubicBezTo>
                      <a:pt x="62" y="0"/>
                      <a:pt x="1" y="61"/>
                      <a:pt x="1" y="183"/>
                    </a:cubicBezTo>
                    <a:cubicBezTo>
                      <a:pt x="1" y="274"/>
                      <a:pt x="62" y="365"/>
                      <a:pt x="183" y="365"/>
                    </a:cubicBezTo>
                    <a:cubicBezTo>
                      <a:pt x="274" y="365"/>
                      <a:pt x="366" y="274"/>
                      <a:pt x="366" y="183"/>
                    </a:cubicBezTo>
                    <a:cubicBezTo>
                      <a:pt x="366" y="6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3" name="Google Shape;5743;p33"/>
              <p:cNvSpPr/>
              <p:nvPr/>
            </p:nvSpPr>
            <p:spPr>
              <a:xfrm>
                <a:off x="8616434" y="2655597"/>
                <a:ext cx="12535" cy="12500"/>
              </a:xfrm>
              <a:custGeom>
                <a:rect b="b" l="l" r="r" t="t"/>
                <a:pathLst>
                  <a:path extrusionOk="0" h="365" w="366">
                    <a:moveTo>
                      <a:pt x="183" y="0"/>
                    </a:moveTo>
                    <a:cubicBezTo>
                      <a:pt x="92" y="0"/>
                      <a:pt x="1" y="9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5" y="274"/>
                      <a:pt x="365" y="183"/>
                    </a:cubicBezTo>
                    <a:cubicBezTo>
                      <a:pt x="365" y="9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4" name="Google Shape;5744;p33"/>
              <p:cNvSpPr/>
              <p:nvPr/>
            </p:nvSpPr>
            <p:spPr>
              <a:xfrm>
                <a:off x="6724979" y="4687570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5" y="274"/>
                      <a:pt x="365" y="183"/>
                    </a:cubicBezTo>
                    <a:cubicBezTo>
                      <a:pt x="365" y="6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5" name="Google Shape;5745;p33"/>
              <p:cNvSpPr/>
              <p:nvPr/>
            </p:nvSpPr>
            <p:spPr>
              <a:xfrm>
                <a:off x="8404091" y="4916583"/>
                <a:ext cx="12535" cy="12500"/>
              </a:xfrm>
              <a:custGeom>
                <a:rect b="b" l="l" r="r" t="t"/>
                <a:pathLst>
                  <a:path extrusionOk="0" h="365" w="366">
                    <a:moveTo>
                      <a:pt x="183" y="0"/>
                    </a:moveTo>
                    <a:cubicBezTo>
                      <a:pt x="92" y="0"/>
                      <a:pt x="0" y="61"/>
                      <a:pt x="0" y="182"/>
                    </a:cubicBezTo>
                    <a:cubicBezTo>
                      <a:pt x="0" y="274"/>
                      <a:pt x="92" y="365"/>
                      <a:pt x="183" y="365"/>
                    </a:cubicBezTo>
                    <a:cubicBezTo>
                      <a:pt x="304" y="365"/>
                      <a:pt x="365" y="274"/>
                      <a:pt x="365" y="182"/>
                    </a:cubicBezTo>
                    <a:cubicBezTo>
                      <a:pt x="365" y="6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6" name="Google Shape;5746;p33"/>
              <p:cNvSpPr/>
              <p:nvPr/>
            </p:nvSpPr>
            <p:spPr>
              <a:xfrm>
                <a:off x="8661728" y="3551568"/>
                <a:ext cx="14624" cy="13048"/>
              </a:xfrm>
              <a:custGeom>
                <a:rect b="b" l="l" r="r" t="t"/>
                <a:pathLst>
                  <a:path extrusionOk="0" h="381" w="427">
                    <a:moveTo>
                      <a:pt x="197" y="1"/>
                    </a:moveTo>
                    <a:cubicBezTo>
                      <a:pt x="123" y="1"/>
                      <a:pt x="56" y="60"/>
                      <a:pt x="31" y="160"/>
                    </a:cubicBezTo>
                    <a:cubicBezTo>
                      <a:pt x="1" y="252"/>
                      <a:pt x="92" y="343"/>
                      <a:pt x="183" y="373"/>
                    </a:cubicBezTo>
                    <a:cubicBezTo>
                      <a:pt x="199" y="378"/>
                      <a:pt x="215" y="381"/>
                      <a:pt x="232" y="381"/>
                    </a:cubicBezTo>
                    <a:cubicBezTo>
                      <a:pt x="312" y="381"/>
                      <a:pt x="396" y="322"/>
                      <a:pt x="396" y="221"/>
                    </a:cubicBezTo>
                    <a:cubicBezTo>
                      <a:pt x="426" y="130"/>
                      <a:pt x="365" y="39"/>
                      <a:pt x="244" y="8"/>
                    </a:cubicBezTo>
                    <a:cubicBezTo>
                      <a:pt x="228" y="3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7" name="Google Shape;5747;p33"/>
              <p:cNvSpPr/>
              <p:nvPr/>
            </p:nvSpPr>
            <p:spPr>
              <a:xfrm>
                <a:off x="8533677" y="4583172"/>
                <a:ext cx="13562" cy="12809"/>
              </a:xfrm>
              <a:custGeom>
                <a:rect b="b" l="l" r="r" t="t"/>
                <a:pathLst>
                  <a:path extrusionOk="0" h="374" w="396">
                    <a:moveTo>
                      <a:pt x="182" y="1"/>
                    </a:moveTo>
                    <a:cubicBezTo>
                      <a:pt x="92" y="1"/>
                      <a:pt x="26" y="55"/>
                      <a:pt x="1" y="130"/>
                    </a:cubicBezTo>
                    <a:cubicBezTo>
                      <a:pt x="1" y="252"/>
                      <a:pt x="62" y="343"/>
                      <a:pt x="153" y="373"/>
                    </a:cubicBezTo>
                    <a:cubicBezTo>
                      <a:pt x="244" y="373"/>
                      <a:pt x="366" y="312"/>
                      <a:pt x="366" y="221"/>
                    </a:cubicBezTo>
                    <a:cubicBezTo>
                      <a:pt x="396" y="130"/>
                      <a:pt x="335" y="8"/>
                      <a:pt x="244" y="8"/>
                    </a:cubicBezTo>
                    <a:cubicBezTo>
                      <a:pt x="222" y="3"/>
                      <a:pt x="202" y="1"/>
                      <a:pt x="182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8" name="Google Shape;5748;p33"/>
              <p:cNvSpPr/>
              <p:nvPr/>
            </p:nvSpPr>
            <p:spPr>
              <a:xfrm>
                <a:off x="7943455" y="5110172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305"/>
                      <a:pt x="92" y="365"/>
                      <a:pt x="183" y="365"/>
                    </a:cubicBezTo>
                    <a:cubicBezTo>
                      <a:pt x="274" y="365"/>
                      <a:pt x="365" y="305"/>
                      <a:pt x="365" y="183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9" name="Google Shape;5749;p33"/>
              <p:cNvSpPr/>
              <p:nvPr/>
            </p:nvSpPr>
            <p:spPr>
              <a:xfrm>
                <a:off x="8682550" y="3160428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61" y="1"/>
                      <a:pt x="0" y="92"/>
                      <a:pt x="0" y="183"/>
                    </a:cubicBezTo>
                    <a:cubicBezTo>
                      <a:pt x="0" y="274"/>
                      <a:pt x="61" y="365"/>
                      <a:pt x="183" y="365"/>
                    </a:cubicBezTo>
                    <a:cubicBezTo>
                      <a:pt x="274" y="365"/>
                      <a:pt x="365" y="274"/>
                      <a:pt x="365" y="183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0" name="Google Shape;5750;p33"/>
              <p:cNvSpPr/>
              <p:nvPr/>
            </p:nvSpPr>
            <p:spPr>
              <a:xfrm>
                <a:off x="8750215" y="3812089"/>
                <a:ext cx="12535" cy="12500"/>
              </a:xfrm>
              <a:custGeom>
                <a:rect b="b" l="l" r="r" t="t"/>
                <a:pathLst>
                  <a:path extrusionOk="0" h="365" w="366">
                    <a:moveTo>
                      <a:pt x="183" y="0"/>
                    </a:moveTo>
                    <a:cubicBezTo>
                      <a:pt x="92" y="0"/>
                      <a:pt x="1" y="91"/>
                      <a:pt x="1" y="182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6" y="274"/>
                      <a:pt x="366" y="182"/>
                    </a:cubicBezTo>
                    <a:cubicBezTo>
                      <a:pt x="366" y="9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1" name="Google Shape;5751;p33"/>
              <p:cNvSpPr/>
              <p:nvPr/>
            </p:nvSpPr>
            <p:spPr>
              <a:xfrm>
                <a:off x="8903241" y="4206620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91" y="0"/>
                      <a:pt x="0" y="91"/>
                      <a:pt x="0" y="183"/>
                    </a:cubicBezTo>
                    <a:cubicBezTo>
                      <a:pt x="0" y="304"/>
                      <a:pt x="91" y="395"/>
                      <a:pt x="183" y="395"/>
                    </a:cubicBezTo>
                    <a:cubicBezTo>
                      <a:pt x="304" y="395"/>
                      <a:pt x="365" y="304"/>
                      <a:pt x="365" y="183"/>
                    </a:cubicBezTo>
                    <a:cubicBezTo>
                      <a:pt x="365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2" name="Google Shape;5752;p33"/>
              <p:cNvSpPr/>
              <p:nvPr/>
            </p:nvSpPr>
            <p:spPr>
              <a:xfrm>
                <a:off x="8310398" y="4122315"/>
                <a:ext cx="12500" cy="13562"/>
              </a:xfrm>
              <a:custGeom>
                <a:rect b="b" l="l" r="r" t="t"/>
                <a:pathLst>
                  <a:path extrusionOk="0" h="396" w="365">
                    <a:moveTo>
                      <a:pt x="183" y="1"/>
                    </a:moveTo>
                    <a:cubicBezTo>
                      <a:pt x="91" y="1"/>
                      <a:pt x="0" y="92"/>
                      <a:pt x="0" y="183"/>
                    </a:cubicBezTo>
                    <a:cubicBezTo>
                      <a:pt x="0" y="304"/>
                      <a:pt x="91" y="396"/>
                      <a:pt x="183" y="396"/>
                    </a:cubicBezTo>
                    <a:cubicBezTo>
                      <a:pt x="304" y="396"/>
                      <a:pt x="365" y="304"/>
                      <a:pt x="365" y="183"/>
                    </a:cubicBezTo>
                    <a:cubicBezTo>
                      <a:pt x="36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3" name="Google Shape;5753;p33"/>
              <p:cNvSpPr/>
              <p:nvPr/>
            </p:nvSpPr>
            <p:spPr>
              <a:xfrm>
                <a:off x="8660168" y="3911008"/>
                <a:ext cx="12500" cy="12500"/>
              </a:xfrm>
              <a:custGeom>
                <a:rect b="b" l="l" r="r" t="t"/>
                <a:pathLst>
                  <a:path extrusionOk="0" h="365" w="365">
                    <a:moveTo>
                      <a:pt x="183" y="0"/>
                    </a:moveTo>
                    <a:cubicBezTo>
                      <a:pt x="91" y="0"/>
                      <a:pt x="0" y="91"/>
                      <a:pt x="0" y="183"/>
                    </a:cubicBezTo>
                    <a:cubicBezTo>
                      <a:pt x="0" y="274"/>
                      <a:pt x="91" y="365"/>
                      <a:pt x="183" y="365"/>
                    </a:cubicBezTo>
                    <a:cubicBezTo>
                      <a:pt x="304" y="365"/>
                      <a:pt x="365" y="274"/>
                      <a:pt x="365" y="183"/>
                    </a:cubicBezTo>
                    <a:cubicBezTo>
                      <a:pt x="365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4" name="Google Shape;5754;p33"/>
              <p:cNvSpPr/>
              <p:nvPr/>
            </p:nvSpPr>
            <p:spPr>
              <a:xfrm>
                <a:off x="9099461" y="3196879"/>
                <a:ext cx="12500" cy="12535"/>
              </a:xfrm>
              <a:custGeom>
                <a:rect b="b" l="l" r="r" t="t"/>
                <a:pathLst>
                  <a:path extrusionOk="0" h="366" w="365">
                    <a:moveTo>
                      <a:pt x="183" y="1"/>
                    </a:moveTo>
                    <a:cubicBezTo>
                      <a:pt x="91" y="1"/>
                      <a:pt x="0" y="92"/>
                      <a:pt x="0" y="183"/>
                    </a:cubicBezTo>
                    <a:cubicBezTo>
                      <a:pt x="0" y="305"/>
                      <a:pt x="91" y="366"/>
                      <a:pt x="183" y="366"/>
                    </a:cubicBezTo>
                    <a:cubicBezTo>
                      <a:pt x="304" y="366"/>
                      <a:pt x="365" y="305"/>
                      <a:pt x="365" y="183"/>
                    </a:cubicBezTo>
                    <a:cubicBezTo>
                      <a:pt x="36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5" name="Google Shape;5755;p33"/>
              <p:cNvSpPr/>
              <p:nvPr/>
            </p:nvSpPr>
            <p:spPr>
              <a:xfrm>
                <a:off x="8442593" y="3984640"/>
                <a:ext cx="14589" cy="13014"/>
              </a:xfrm>
              <a:custGeom>
                <a:rect b="b" l="l" r="r" t="t"/>
                <a:pathLst>
                  <a:path extrusionOk="0" h="380" w="426">
                    <a:moveTo>
                      <a:pt x="196" y="0"/>
                    </a:moveTo>
                    <a:cubicBezTo>
                      <a:pt x="122" y="0"/>
                      <a:pt x="56" y="55"/>
                      <a:pt x="31" y="130"/>
                    </a:cubicBezTo>
                    <a:cubicBezTo>
                      <a:pt x="0" y="251"/>
                      <a:pt x="92" y="343"/>
                      <a:pt x="183" y="373"/>
                    </a:cubicBezTo>
                    <a:cubicBezTo>
                      <a:pt x="195" y="377"/>
                      <a:pt x="208" y="379"/>
                      <a:pt x="221" y="379"/>
                    </a:cubicBezTo>
                    <a:cubicBezTo>
                      <a:pt x="304" y="379"/>
                      <a:pt x="396" y="300"/>
                      <a:pt x="396" y="221"/>
                    </a:cubicBezTo>
                    <a:cubicBezTo>
                      <a:pt x="426" y="130"/>
                      <a:pt x="365" y="8"/>
                      <a:pt x="244" y="8"/>
                    </a:cubicBezTo>
                    <a:cubicBezTo>
                      <a:pt x="227" y="3"/>
                      <a:pt x="211" y="0"/>
                      <a:pt x="196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6" name="Google Shape;5756;p33"/>
              <p:cNvSpPr/>
              <p:nvPr/>
            </p:nvSpPr>
            <p:spPr>
              <a:xfrm>
                <a:off x="6694807" y="514306"/>
                <a:ext cx="12500" cy="13562"/>
              </a:xfrm>
              <a:custGeom>
                <a:rect b="b" l="l" r="r" t="t"/>
                <a:pathLst>
                  <a:path extrusionOk="0" h="396" w="365">
                    <a:moveTo>
                      <a:pt x="182" y="0"/>
                    </a:moveTo>
                    <a:cubicBezTo>
                      <a:pt x="61" y="0"/>
                      <a:pt x="0" y="92"/>
                      <a:pt x="0" y="183"/>
                    </a:cubicBezTo>
                    <a:cubicBezTo>
                      <a:pt x="0" y="304"/>
                      <a:pt x="61" y="396"/>
                      <a:pt x="182" y="396"/>
                    </a:cubicBezTo>
                    <a:cubicBezTo>
                      <a:pt x="274" y="396"/>
                      <a:pt x="365" y="304"/>
                      <a:pt x="365" y="183"/>
                    </a:cubicBezTo>
                    <a:cubicBezTo>
                      <a:pt x="365" y="92"/>
                      <a:pt x="274" y="0"/>
                      <a:pt x="182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7" name="Google Shape;5757;p33"/>
              <p:cNvSpPr/>
              <p:nvPr/>
            </p:nvSpPr>
            <p:spPr>
              <a:xfrm>
                <a:off x="7143449" y="572596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1"/>
                    </a:moveTo>
                    <a:cubicBezTo>
                      <a:pt x="92" y="1"/>
                      <a:pt x="1" y="92"/>
                      <a:pt x="1" y="213"/>
                    </a:cubicBezTo>
                    <a:cubicBezTo>
                      <a:pt x="1" y="305"/>
                      <a:pt x="92" y="396"/>
                      <a:pt x="183" y="396"/>
                    </a:cubicBezTo>
                    <a:cubicBezTo>
                      <a:pt x="305" y="396"/>
                      <a:pt x="365" y="305"/>
                      <a:pt x="365" y="213"/>
                    </a:cubicBezTo>
                    <a:cubicBezTo>
                      <a:pt x="365" y="9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8" name="Google Shape;5758;p33"/>
              <p:cNvSpPr/>
              <p:nvPr/>
            </p:nvSpPr>
            <p:spPr>
              <a:xfrm>
                <a:off x="6977931" y="295294"/>
                <a:ext cx="14624" cy="12980"/>
              </a:xfrm>
              <a:custGeom>
                <a:rect b="b" l="l" r="r" t="t"/>
                <a:pathLst>
                  <a:path extrusionOk="0" h="379" w="427">
                    <a:moveTo>
                      <a:pt x="225" y="0"/>
                    </a:moveTo>
                    <a:cubicBezTo>
                      <a:pt x="180" y="0"/>
                      <a:pt x="133" y="15"/>
                      <a:pt x="92" y="43"/>
                    </a:cubicBezTo>
                    <a:cubicBezTo>
                      <a:pt x="1" y="73"/>
                      <a:pt x="1" y="195"/>
                      <a:pt x="62" y="286"/>
                    </a:cubicBezTo>
                    <a:cubicBezTo>
                      <a:pt x="101" y="345"/>
                      <a:pt x="153" y="378"/>
                      <a:pt x="209" y="378"/>
                    </a:cubicBezTo>
                    <a:cubicBezTo>
                      <a:pt x="240" y="378"/>
                      <a:pt x="272" y="368"/>
                      <a:pt x="305" y="347"/>
                    </a:cubicBezTo>
                    <a:cubicBezTo>
                      <a:pt x="396" y="286"/>
                      <a:pt x="426" y="164"/>
                      <a:pt x="365" y="73"/>
                    </a:cubicBezTo>
                    <a:cubicBezTo>
                      <a:pt x="332" y="23"/>
                      <a:pt x="280" y="0"/>
                      <a:pt x="22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9" name="Google Shape;5759;p33"/>
              <p:cNvSpPr/>
              <p:nvPr/>
            </p:nvSpPr>
            <p:spPr>
              <a:xfrm>
                <a:off x="6660456" y="80"/>
                <a:ext cx="13562" cy="12774"/>
              </a:xfrm>
              <a:custGeom>
                <a:rect b="b" l="l" r="r" t="t"/>
                <a:pathLst>
                  <a:path extrusionOk="0" h="373" w="396">
                    <a:moveTo>
                      <a:pt x="243" y="0"/>
                    </a:moveTo>
                    <a:cubicBezTo>
                      <a:pt x="122" y="0"/>
                      <a:pt x="30" y="61"/>
                      <a:pt x="0" y="152"/>
                    </a:cubicBezTo>
                    <a:cubicBezTo>
                      <a:pt x="0" y="243"/>
                      <a:pt x="61" y="365"/>
                      <a:pt x="152" y="365"/>
                    </a:cubicBezTo>
                    <a:cubicBezTo>
                      <a:pt x="174" y="370"/>
                      <a:pt x="194" y="373"/>
                      <a:pt x="213" y="373"/>
                    </a:cubicBezTo>
                    <a:cubicBezTo>
                      <a:pt x="303" y="373"/>
                      <a:pt x="365" y="318"/>
                      <a:pt x="365" y="243"/>
                    </a:cubicBezTo>
                    <a:cubicBezTo>
                      <a:pt x="395" y="122"/>
                      <a:pt x="334" y="30"/>
                      <a:pt x="24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0" name="Google Shape;5760;p33"/>
              <p:cNvSpPr/>
              <p:nvPr/>
            </p:nvSpPr>
            <p:spPr>
              <a:xfrm>
                <a:off x="6070201" y="527834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5" y="274"/>
                      <a:pt x="365" y="183"/>
                    </a:cubicBezTo>
                    <a:cubicBezTo>
                      <a:pt x="365" y="61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1" name="Google Shape;5761;p33"/>
              <p:cNvSpPr/>
              <p:nvPr/>
            </p:nvSpPr>
            <p:spPr>
              <a:xfrm>
                <a:off x="7748260" y="106247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0"/>
                    </a:moveTo>
                    <a:cubicBezTo>
                      <a:pt x="153" y="0"/>
                      <a:pt x="1" y="15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2" name="Google Shape;5762;p33"/>
              <p:cNvSpPr/>
              <p:nvPr/>
            </p:nvSpPr>
            <p:spPr>
              <a:xfrm>
                <a:off x="7974156" y="464339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0"/>
                    </a:moveTo>
                    <a:cubicBezTo>
                      <a:pt x="92" y="0"/>
                      <a:pt x="0" y="92"/>
                      <a:pt x="0" y="183"/>
                    </a:cubicBezTo>
                    <a:cubicBezTo>
                      <a:pt x="0" y="304"/>
                      <a:pt x="92" y="365"/>
                      <a:pt x="183" y="365"/>
                    </a:cubicBezTo>
                    <a:cubicBezTo>
                      <a:pt x="304" y="365"/>
                      <a:pt x="365" y="304"/>
                      <a:pt x="365" y="183"/>
                    </a:cubicBezTo>
                    <a:cubicBezTo>
                      <a:pt x="365" y="92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3" name="Google Shape;5763;p33"/>
              <p:cNvSpPr/>
              <p:nvPr/>
            </p:nvSpPr>
            <p:spPr>
              <a:xfrm>
                <a:off x="8107413" y="325877"/>
                <a:ext cx="13562" cy="12809"/>
              </a:xfrm>
              <a:custGeom>
                <a:rect b="b" l="l" r="r" t="t"/>
                <a:pathLst>
                  <a:path extrusionOk="0" h="374" w="396">
                    <a:moveTo>
                      <a:pt x="243" y="1"/>
                    </a:moveTo>
                    <a:cubicBezTo>
                      <a:pt x="122" y="1"/>
                      <a:pt x="30" y="62"/>
                      <a:pt x="0" y="153"/>
                    </a:cubicBezTo>
                    <a:cubicBezTo>
                      <a:pt x="0" y="244"/>
                      <a:pt x="61" y="366"/>
                      <a:pt x="152" y="366"/>
                    </a:cubicBezTo>
                    <a:cubicBezTo>
                      <a:pt x="168" y="371"/>
                      <a:pt x="185" y="374"/>
                      <a:pt x="202" y="374"/>
                    </a:cubicBezTo>
                    <a:cubicBezTo>
                      <a:pt x="282" y="374"/>
                      <a:pt x="365" y="319"/>
                      <a:pt x="365" y="244"/>
                    </a:cubicBezTo>
                    <a:cubicBezTo>
                      <a:pt x="395" y="122"/>
                      <a:pt x="334" y="31"/>
                      <a:pt x="24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4" name="Google Shape;5764;p33"/>
              <p:cNvSpPr/>
              <p:nvPr/>
            </p:nvSpPr>
            <p:spPr>
              <a:xfrm>
                <a:off x="8979757" y="4126459"/>
                <a:ext cx="12500" cy="12535"/>
              </a:xfrm>
              <a:custGeom>
                <a:rect b="b" l="l" r="r" t="t"/>
                <a:pathLst>
                  <a:path extrusionOk="0" h="366" w="365">
                    <a:moveTo>
                      <a:pt x="183" y="1"/>
                    </a:moveTo>
                    <a:cubicBezTo>
                      <a:pt x="61" y="1"/>
                      <a:pt x="0" y="62"/>
                      <a:pt x="0" y="183"/>
                    </a:cubicBezTo>
                    <a:cubicBezTo>
                      <a:pt x="0" y="274"/>
                      <a:pt x="61" y="366"/>
                      <a:pt x="183" y="366"/>
                    </a:cubicBezTo>
                    <a:cubicBezTo>
                      <a:pt x="274" y="366"/>
                      <a:pt x="365" y="274"/>
                      <a:pt x="365" y="183"/>
                    </a:cubicBezTo>
                    <a:cubicBezTo>
                      <a:pt x="365" y="6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5" name="Google Shape;5765;p33"/>
              <p:cNvSpPr/>
              <p:nvPr/>
            </p:nvSpPr>
            <p:spPr>
              <a:xfrm>
                <a:off x="8463416" y="3593499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0" y="61"/>
                      <a:pt x="0" y="183"/>
                    </a:cubicBezTo>
                    <a:cubicBezTo>
                      <a:pt x="0" y="274"/>
                      <a:pt x="92" y="365"/>
                      <a:pt x="183" y="365"/>
                    </a:cubicBezTo>
                    <a:cubicBezTo>
                      <a:pt x="274" y="365"/>
                      <a:pt x="365" y="274"/>
                      <a:pt x="365" y="183"/>
                    </a:cubicBezTo>
                    <a:cubicBezTo>
                      <a:pt x="365" y="61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6" name="Google Shape;5766;p33"/>
              <p:cNvSpPr/>
              <p:nvPr/>
            </p:nvSpPr>
            <p:spPr>
              <a:xfrm>
                <a:off x="9203539" y="2637891"/>
                <a:ext cx="13562" cy="12535"/>
              </a:xfrm>
              <a:custGeom>
                <a:rect b="b" l="l" r="r" t="t"/>
                <a:pathLst>
                  <a:path extrusionOk="0" h="366" w="396">
                    <a:moveTo>
                      <a:pt x="21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213" y="365"/>
                    </a:cubicBezTo>
                    <a:cubicBezTo>
                      <a:pt x="305" y="365"/>
                      <a:pt x="396" y="274"/>
                      <a:pt x="396" y="183"/>
                    </a:cubicBezTo>
                    <a:cubicBezTo>
                      <a:pt x="396" y="61"/>
                      <a:pt x="305" y="0"/>
                      <a:pt x="21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7" name="Google Shape;5767;p33"/>
              <p:cNvSpPr/>
              <p:nvPr/>
            </p:nvSpPr>
            <p:spPr>
              <a:xfrm>
                <a:off x="9143693" y="4484539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1" y="62"/>
                      <a:pt x="1" y="183"/>
                    </a:cubicBezTo>
                    <a:cubicBezTo>
                      <a:pt x="1" y="274"/>
                      <a:pt x="92" y="366"/>
                      <a:pt x="183" y="366"/>
                    </a:cubicBezTo>
                    <a:cubicBezTo>
                      <a:pt x="305" y="366"/>
                      <a:pt x="365" y="274"/>
                      <a:pt x="365" y="183"/>
                    </a:cubicBezTo>
                    <a:cubicBezTo>
                      <a:pt x="365" y="6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8" name="Google Shape;5768;p33"/>
              <p:cNvSpPr/>
              <p:nvPr/>
            </p:nvSpPr>
            <p:spPr>
              <a:xfrm>
                <a:off x="8140198" y="5116405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65"/>
                      <a:pt x="183" y="365"/>
                    </a:cubicBezTo>
                    <a:cubicBezTo>
                      <a:pt x="274" y="365"/>
                      <a:pt x="366" y="305"/>
                      <a:pt x="366" y="183"/>
                    </a:cubicBezTo>
                    <a:cubicBezTo>
                      <a:pt x="366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9" name="Google Shape;5769;p33"/>
              <p:cNvSpPr/>
              <p:nvPr/>
            </p:nvSpPr>
            <p:spPr>
              <a:xfrm>
                <a:off x="9093211" y="5021172"/>
                <a:ext cx="12535" cy="12500"/>
              </a:xfrm>
              <a:custGeom>
                <a:rect b="b" l="l" r="r" t="t"/>
                <a:pathLst>
                  <a:path extrusionOk="0" h="365" w="366">
                    <a:moveTo>
                      <a:pt x="183" y="0"/>
                    </a:moveTo>
                    <a:cubicBezTo>
                      <a:pt x="92" y="0"/>
                      <a:pt x="0" y="91"/>
                      <a:pt x="0" y="183"/>
                    </a:cubicBezTo>
                    <a:cubicBezTo>
                      <a:pt x="0" y="274"/>
                      <a:pt x="92" y="365"/>
                      <a:pt x="183" y="365"/>
                    </a:cubicBezTo>
                    <a:cubicBezTo>
                      <a:pt x="304" y="365"/>
                      <a:pt x="365" y="274"/>
                      <a:pt x="365" y="183"/>
                    </a:cubicBezTo>
                    <a:cubicBezTo>
                      <a:pt x="365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0" name="Google Shape;5770;p33"/>
              <p:cNvSpPr/>
              <p:nvPr/>
            </p:nvSpPr>
            <p:spPr>
              <a:xfrm>
                <a:off x="8613841" y="5076849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62" y="1"/>
                      <a:pt x="1" y="92"/>
                      <a:pt x="1" y="183"/>
                    </a:cubicBezTo>
                    <a:cubicBezTo>
                      <a:pt x="1" y="274"/>
                      <a:pt x="62" y="365"/>
                      <a:pt x="183" y="365"/>
                    </a:cubicBezTo>
                    <a:cubicBezTo>
                      <a:pt x="274" y="365"/>
                      <a:pt x="366" y="274"/>
                      <a:pt x="366" y="183"/>
                    </a:cubicBezTo>
                    <a:cubicBezTo>
                      <a:pt x="366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1" name="Google Shape;5771;p33"/>
              <p:cNvSpPr/>
              <p:nvPr/>
            </p:nvSpPr>
            <p:spPr>
              <a:xfrm>
                <a:off x="6628187" y="5014428"/>
                <a:ext cx="12535" cy="12500"/>
              </a:xfrm>
              <a:custGeom>
                <a:rect b="b" l="l" r="r" t="t"/>
                <a:pathLst>
                  <a:path extrusionOk="0" h="365" w="366">
                    <a:moveTo>
                      <a:pt x="183" y="0"/>
                    </a:moveTo>
                    <a:cubicBezTo>
                      <a:pt x="92" y="0"/>
                      <a:pt x="0" y="61"/>
                      <a:pt x="0" y="183"/>
                    </a:cubicBezTo>
                    <a:cubicBezTo>
                      <a:pt x="0" y="274"/>
                      <a:pt x="92" y="365"/>
                      <a:pt x="183" y="365"/>
                    </a:cubicBezTo>
                    <a:cubicBezTo>
                      <a:pt x="274" y="365"/>
                      <a:pt x="365" y="274"/>
                      <a:pt x="365" y="183"/>
                    </a:cubicBezTo>
                    <a:cubicBezTo>
                      <a:pt x="365" y="6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2" name="Google Shape;5772;p33"/>
              <p:cNvSpPr/>
              <p:nvPr/>
            </p:nvSpPr>
            <p:spPr>
              <a:xfrm>
                <a:off x="7853958" y="4864515"/>
                <a:ext cx="22912" cy="22912"/>
              </a:xfrm>
              <a:custGeom>
                <a:rect b="b" l="l" r="r" t="t"/>
                <a:pathLst>
                  <a:path extrusionOk="0" h="669" w="669">
                    <a:moveTo>
                      <a:pt x="334" y="0"/>
                    </a:moveTo>
                    <a:cubicBezTo>
                      <a:pt x="152" y="0"/>
                      <a:pt x="0" y="152"/>
                      <a:pt x="0" y="334"/>
                    </a:cubicBezTo>
                    <a:cubicBezTo>
                      <a:pt x="0" y="517"/>
                      <a:pt x="152" y="669"/>
                      <a:pt x="334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52"/>
                      <a:pt x="517" y="0"/>
                      <a:pt x="334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3" name="Google Shape;5773;p33"/>
              <p:cNvSpPr/>
              <p:nvPr/>
            </p:nvSpPr>
            <p:spPr>
              <a:xfrm>
                <a:off x="-14298" y="503914"/>
                <a:ext cx="45857" cy="45823"/>
              </a:xfrm>
              <a:custGeom>
                <a:rect b="b" l="l" r="r" t="t"/>
                <a:pathLst>
                  <a:path extrusionOk="0" h="1338" w="1339">
                    <a:moveTo>
                      <a:pt x="670" y="0"/>
                    </a:moveTo>
                    <a:cubicBezTo>
                      <a:pt x="305" y="0"/>
                      <a:pt x="1" y="304"/>
                      <a:pt x="1" y="669"/>
                    </a:cubicBezTo>
                    <a:cubicBezTo>
                      <a:pt x="1" y="1034"/>
                      <a:pt x="305" y="1338"/>
                      <a:pt x="670" y="1338"/>
                    </a:cubicBezTo>
                    <a:cubicBezTo>
                      <a:pt x="1034" y="1338"/>
                      <a:pt x="1338" y="1034"/>
                      <a:pt x="1338" y="669"/>
                    </a:cubicBezTo>
                    <a:cubicBezTo>
                      <a:pt x="1338" y="304"/>
                      <a:pt x="1034" y="0"/>
                      <a:pt x="670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4" name="Google Shape;5774;p33"/>
              <p:cNvSpPr/>
              <p:nvPr/>
            </p:nvSpPr>
            <p:spPr>
              <a:xfrm>
                <a:off x="487447" y="3038655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2" y="1"/>
                      <a:pt x="1" y="122"/>
                      <a:pt x="1" y="335"/>
                    </a:cubicBezTo>
                    <a:cubicBezTo>
                      <a:pt x="1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22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5" name="Google Shape;5775;p33"/>
              <p:cNvSpPr/>
              <p:nvPr/>
            </p:nvSpPr>
            <p:spPr>
              <a:xfrm>
                <a:off x="518696" y="682960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3" y="1"/>
                      <a:pt x="1" y="15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6" name="Google Shape;5776;p33"/>
              <p:cNvSpPr/>
              <p:nvPr/>
            </p:nvSpPr>
            <p:spPr>
              <a:xfrm>
                <a:off x="429158" y="3971386"/>
                <a:ext cx="22946" cy="22912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2" y="0"/>
                      <a:pt x="0" y="152"/>
                      <a:pt x="0" y="335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7" name="Google Shape;5777;p33"/>
              <p:cNvSpPr/>
              <p:nvPr/>
            </p:nvSpPr>
            <p:spPr>
              <a:xfrm>
                <a:off x="136650" y="4533490"/>
                <a:ext cx="22912" cy="22946"/>
              </a:xfrm>
              <a:custGeom>
                <a:rect b="b" l="l" r="r" t="t"/>
                <a:pathLst>
                  <a:path extrusionOk="0" h="670" w="669">
                    <a:moveTo>
                      <a:pt x="335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69"/>
                      <a:pt x="335" y="669"/>
                    </a:cubicBezTo>
                    <a:cubicBezTo>
                      <a:pt x="517" y="669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8" name="Google Shape;5778;p33"/>
              <p:cNvSpPr/>
              <p:nvPr/>
            </p:nvSpPr>
            <p:spPr>
              <a:xfrm>
                <a:off x="669610" y="4110876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62" y="0"/>
                      <a:pt x="1" y="91"/>
                      <a:pt x="1" y="213"/>
                    </a:cubicBezTo>
                    <a:cubicBezTo>
                      <a:pt x="1" y="304"/>
                      <a:pt x="62" y="395"/>
                      <a:pt x="183" y="395"/>
                    </a:cubicBezTo>
                    <a:cubicBezTo>
                      <a:pt x="274" y="395"/>
                      <a:pt x="366" y="304"/>
                      <a:pt x="366" y="213"/>
                    </a:cubicBezTo>
                    <a:cubicBezTo>
                      <a:pt x="366" y="9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9" name="Google Shape;5779;p33"/>
              <p:cNvSpPr/>
              <p:nvPr/>
            </p:nvSpPr>
            <p:spPr>
              <a:xfrm>
                <a:off x="215777" y="713132"/>
                <a:ext cx="13562" cy="13596"/>
              </a:xfrm>
              <a:custGeom>
                <a:rect b="b" l="l" r="r" t="t"/>
                <a:pathLst>
                  <a:path extrusionOk="0" h="397" w="396">
                    <a:moveTo>
                      <a:pt x="183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305"/>
                      <a:pt x="92" y="396"/>
                      <a:pt x="183" y="396"/>
                    </a:cubicBezTo>
                    <a:cubicBezTo>
                      <a:pt x="304" y="396"/>
                      <a:pt x="396" y="305"/>
                      <a:pt x="396" y="183"/>
                    </a:cubicBezTo>
                    <a:cubicBezTo>
                      <a:pt x="396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0" name="Google Shape;5780;p33"/>
              <p:cNvSpPr/>
              <p:nvPr/>
            </p:nvSpPr>
            <p:spPr>
              <a:xfrm>
                <a:off x="101253" y="338396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62" y="1"/>
                      <a:pt x="1" y="92"/>
                      <a:pt x="1" y="183"/>
                    </a:cubicBezTo>
                    <a:cubicBezTo>
                      <a:pt x="1" y="305"/>
                      <a:pt x="62" y="365"/>
                      <a:pt x="183" y="365"/>
                    </a:cubicBezTo>
                    <a:cubicBezTo>
                      <a:pt x="274" y="365"/>
                      <a:pt x="366" y="305"/>
                      <a:pt x="366" y="183"/>
                    </a:cubicBezTo>
                    <a:cubicBezTo>
                      <a:pt x="366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1" name="Google Shape;5781;p33"/>
              <p:cNvSpPr/>
              <p:nvPr/>
            </p:nvSpPr>
            <p:spPr>
              <a:xfrm>
                <a:off x="772660" y="4943638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274" y="365"/>
                      <a:pt x="366" y="274"/>
                      <a:pt x="366" y="183"/>
                    </a:cubicBezTo>
                    <a:cubicBezTo>
                      <a:pt x="366" y="61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2" name="Google Shape;5782;p33"/>
              <p:cNvSpPr/>
              <p:nvPr/>
            </p:nvSpPr>
            <p:spPr>
              <a:xfrm>
                <a:off x="1526345" y="4595958"/>
                <a:ext cx="13562" cy="12535"/>
              </a:xfrm>
              <a:custGeom>
                <a:rect b="b" l="l" r="r" t="t"/>
                <a:pathLst>
                  <a:path extrusionOk="0" h="366" w="396">
                    <a:moveTo>
                      <a:pt x="183" y="1"/>
                    </a:moveTo>
                    <a:cubicBezTo>
                      <a:pt x="92" y="1"/>
                      <a:pt x="0" y="61"/>
                      <a:pt x="0" y="183"/>
                    </a:cubicBezTo>
                    <a:cubicBezTo>
                      <a:pt x="0" y="274"/>
                      <a:pt x="92" y="365"/>
                      <a:pt x="183" y="365"/>
                    </a:cubicBezTo>
                    <a:cubicBezTo>
                      <a:pt x="304" y="365"/>
                      <a:pt x="396" y="274"/>
                      <a:pt x="396" y="183"/>
                    </a:cubicBezTo>
                    <a:cubicBezTo>
                      <a:pt x="396" y="61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3" name="Google Shape;5783;p33"/>
              <p:cNvSpPr/>
              <p:nvPr/>
            </p:nvSpPr>
            <p:spPr>
              <a:xfrm>
                <a:off x="801839" y="3973201"/>
                <a:ext cx="14589" cy="12980"/>
              </a:xfrm>
              <a:custGeom>
                <a:rect b="b" l="l" r="r" t="t"/>
                <a:pathLst>
                  <a:path extrusionOk="0" h="379" w="426">
                    <a:moveTo>
                      <a:pt x="197" y="0"/>
                    </a:moveTo>
                    <a:cubicBezTo>
                      <a:pt x="122" y="0"/>
                      <a:pt x="56" y="59"/>
                      <a:pt x="30" y="160"/>
                    </a:cubicBezTo>
                    <a:cubicBezTo>
                      <a:pt x="0" y="251"/>
                      <a:pt x="61" y="342"/>
                      <a:pt x="182" y="373"/>
                    </a:cubicBezTo>
                    <a:cubicBezTo>
                      <a:pt x="195" y="377"/>
                      <a:pt x="207" y="379"/>
                      <a:pt x="219" y="379"/>
                    </a:cubicBezTo>
                    <a:cubicBezTo>
                      <a:pt x="297" y="379"/>
                      <a:pt x="369" y="300"/>
                      <a:pt x="395" y="221"/>
                    </a:cubicBezTo>
                    <a:cubicBezTo>
                      <a:pt x="426" y="130"/>
                      <a:pt x="334" y="38"/>
                      <a:pt x="243" y="8"/>
                    </a:cubicBezTo>
                    <a:cubicBezTo>
                      <a:pt x="228" y="3"/>
                      <a:pt x="212" y="0"/>
                      <a:pt x="197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4" name="Google Shape;5784;p33"/>
              <p:cNvSpPr/>
              <p:nvPr/>
            </p:nvSpPr>
            <p:spPr>
              <a:xfrm>
                <a:off x="635259" y="4899939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92" y="0"/>
                      <a:pt x="1" y="91"/>
                      <a:pt x="1" y="213"/>
                    </a:cubicBezTo>
                    <a:cubicBezTo>
                      <a:pt x="1" y="304"/>
                      <a:pt x="92" y="395"/>
                      <a:pt x="183" y="395"/>
                    </a:cubicBezTo>
                    <a:cubicBezTo>
                      <a:pt x="274" y="395"/>
                      <a:pt x="365" y="304"/>
                      <a:pt x="365" y="213"/>
                    </a:cubicBezTo>
                    <a:cubicBezTo>
                      <a:pt x="365" y="9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5" name="Google Shape;5785;p33"/>
              <p:cNvSpPr/>
              <p:nvPr/>
            </p:nvSpPr>
            <p:spPr>
              <a:xfrm>
                <a:off x="413541" y="3430070"/>
                <a:ext cx="13562" cy="12535"/>
              </a:xfrm>
              <a:custGeom>
                <a:rect b="b" l="l" r="r" t="t"/>
                <a:pathLst>
                  <a:path extrusionOk="0" h="366" w="396">
                    <a:moveTo>
                      <a:pt x="213" y="0"/>
                    </a:moveTo>
                    <a:cubicBezTo>
                      <a:pt x="92" y="0"/>
                      <a:pt x="0" y="92"/>
                      <a:pt x="0" y="183"/>
                    </a:cubicBezTo>
                    <a:cubicBezTo>
                      <a:pt x="0" y="274"/>
                      <a:pt x="92" y="365"/>
                      <a:pt x="213" y="365"/>
                    </a:cubicBezTo>
                    <a:cubicBezTo>
                      <a:pt x="304" y="365"/>
                      <a:pt x="396" y="274"/>
                      <a:pt x="396" y="183"/>
                    </a:cubicBezTo>
                    <a:cubicBezTo>
                      <a:pt x="396" y="92"/>
                      <a:pt x="304" y="0"/>
                      <a:pt x="21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6" name="Google Shape;5786;p33"/>
              <p:cNvSpPr/>
              <p:nvPr/>
            </p:nvSpPr>
            <p:spPr>
              <a:xfrm>
                <a:off x="821600" y="3582060"/>
                <a:ext cx="13562" cy="12500"/>
              </a:xfrm>
              <a:custGeom>
                <a:rect b="b" l="l" r="r" t="t"/>
                <a:pathLst>
                  <a:path extrusionOk="0" h="365" w="396">
                    <a:moveTo>
                      <a:pt x="21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213" y="365"/>
                    </a:cubicBezTo>
                    <a:cubicBezTo>
                      <a:pt x="304" y="365"/>
                      <a:pt x="396" y="274"/>
                      <a:pt x="396" y="183"/>
                    </a:cubicBezTo>
                    <a:cubicBezTo>
                      <a:pt x="396" y="61"/>
                      <a:pt x="304" y="0"/>
                      <a:pt x="21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7" name="Google Shape;5787;p33"/>
              <p:cNvSpPr/>
              <p:nvPr/>
            </p:nvSpPr>
            <p:spPr>
              <a:xfrm>
                <a:off x="194289" y="2463863"/>
                <a:ext cx="13562" cy="12500"/>
              </a:xfrm>
              <a:custGeom>
                <a:rect b="b" l="l" r="r" t="t"/>
                <a:pathLst>
                  <a:path extrusionOk="0" h="365" w="396">
                    <a:moveTo>
                      <a:pt x="213" y="0"/>
                    </a:moveTo>
                    <a:cubicBezTo>
                      <a:pt x="92" y="0"/>
                      <a:pt x="0" y="91"/>
                      <a:pt x="0" y="182"/>
                    </a:cubicBezTo>
                    <a:cubicBezTo>
                      <a:pt x="0" y="304"/>
                      <a:pt x="92" y="365"/>
                      <a:pt x="213" y="365"/>
                    </a:cubicBezTo>
                    <a:cubicBezTo>
                      <a:pt x="304" y="365"/>
                      <a:pt x="396" y="304"/>
                      <a:pt x="396" y="182"/>
                    </a:cubicBezTo>
                    <a:cubicBezTo>
                      <a:pt x="396" y="91"/>
                      <a:pt x="304" y="0"/>
                      <a:pt x="21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8" name="Google Shape;5788;p33"/>
              <p:cNvSpPr/>
              <p:nvPr/>
            </p:nvSpPr>
            <p:spPr>
              <a:xfrm>
                <a:off x="8424888" y="4381534"/>
                <a:ext cx="22946" cy="22912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3" y="0"/>
                      <a:pt x="1" y="152"/>
                      <a:pt x="1" y="334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47"/>
                      <a:pt x="669" y="334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9" name="Google Shape;5789;p33"/>
              <p:cNvSpPr/>
              <p:nvPr/>
            </p:nvSpPr>
            <p:spPr>
              <a:xfrm>
                <a:off x="8523786" y="5005044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17"/>
                      <a:pt x="670" y="335"/>
                    </a:cubicBezTo>
                    <a:cubicBezTo>
                      <a:pt x="670" y="153"/>
                      <a:pt x="518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0" name="Google Shape;5790;p33"/>
              <p:cNvSpPr/>
              <p:nvPr/>
            </p:nvSpPr>
            <p:spPr>
              <a:xfrm>
                <a:off x="7745143" y="4712399"/>
                <a:ext cx="22946" cy="22055"/>
              </a:xfrm>
              <a:custGeom>
                <a:rect b="b" l="l" r="r" t="t"/>
                <a:pathLst>
                  <a:path extrusionOk="0" h="644" w="670">
                    <a:moveTo>
                      <a:pt x="381" y="1"/>
                    </a:moveTo>
                    <a:cubicBezTo>
                      <a:pt x="366" y="1"/>
                      <a:pt x="350" y="2"/>
                      <a:pt x="335" y="5"/>
                    </a:cubicBezTo>
                    <a:cubicBezTo>
                      <a:pt x="152" y="5"/>
                      <a:pt x="0" y="126"/>
                      <a:pt x="0" y="339"/>
                    </a:cubicBezTo>
                    <a:cubicBezTo>
                      <a:pt x="0" y="491"/>
                      <a:pt x="152" y="643"/>
                      <a:pt x="335" y="643"/>
                    </a:cubicBezTo>
                    <a:cubicBezTo>
                      <a:pt x="517" y="643"/>
                      <a:pt x="669" y="522"/>
                      <a:pt x="669" y="339"/>
                    </a:cubicBezTo>
                    <a:cubicBezTo>
                      <a:pt x="669" y="145"/>
                      <a:pt x="542" y="1"/>
                      <a:pt x="381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1" name="Google Shape;5791;p33"/>
              <p:cNvSpPr/>
              <p:nvPr/>
            </p:nvSpPr>
            <p:spPr>
              <a:xfrm>
                <a:off x="970474" y="4658425"/>
                <a:ext cx="22912" cy="22912"/>
              </a:xfrm>
              <a:custGeom>
                <a:rect b="b" l="l" r="r" t="t"/>
                <a:pathLst>
                  <a:path extrusionOk="0" h="669" w="669">
                    <a:moveTo>
                      <a:pt x="334" y="0"/>
                    </a:moveTo>
                    <a:cubicBezTo>
                      <a:pt x="152" y="0"/>
                      <a:pt x="0" y="152"/>
                      <a:pt x="0" y="335"/>
                    </a:cubicBezTo>
                    <a:cubicBezTo>
                      <a:pt x="0" y="517"/>
                      <a:pt x="152" y="669"/>
                      <a:pt x="334" y="669"/>
                    </a:cubicBezTo>
                    <a:cubicBezTo>
                      <a:pt x="547" y="669"/>
                      <a:pt x="669" y="517"/>
                      <a:pt x="669" y="335"/>
                    </a:cubicBezTo>
                    <a:cubicBezTo>
                      <a:pt x="669" y="152"/>
                      <a:pt x="547" y="0"/>
                      <a:pt x="334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2" name="Google Shape;5792;p33"/>
              <p:cNvSpPr/>
              <p:nvPr/>
            </p:nvSpPr>
            <p:spPr>
              <a:xfrm>
                <a:off x="2298763" y="4984256"/>
                <a:ext cx="12500" cy="12500"/>
              </a:xfrm>
              <a:custGeom>
                <a:rect b="b" l="l" r="r" t="t"/>
                <a:pathLst>
                  <a:path extrusionOk="0" h="365" w="365">
                    <a:moveTo>
                      <a:pt x="182" y="0"/>
                    </a:moveTo>
                    <a:cubicBezTo>
                      <a:pt x="91" y="0"/>
                      <a:pt x="0" y="61"/>
                      <a:pt x="0" y="182"/>
                    </a:cubicBezTo>
                    <a:cubicBezTo>
                      <a:pt x="0" y="274"/>
                      <a:pt x="91" y="365"/>
                      <a:pt x="182" y="365"/>
                    </a:cubicBezTo>
                    <a:cubicBezTo>
                      <a:pt x="304" y="365"/>
                      <a:pt x="365" y="274"/>
                      <a:pt x="365" y="182"/>
                    </a:cubicBezTo>
                    <a:cubicBezTo>
                      <a:pt x="365" y="61"/>
                      <a:pt x="304" y="0"/>
                      <a:pt x="182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3" name="Google Shape;5793;p33"/>
              <p:cNvSpPr/>
              <p:nvPr/>
            </p:nvSpPr>
            <p:spPr>
              <a:xfrm>
                <a:off x="1507612" y="5129705"/>
                <a:ext cx="13562" cy="12809"/>
              </a:xfrm>
              <a:custGeom>
                <a:rect b="b" l="l" r="r" t="t"/>
                <a:pathLst>
                  <a:path extrusionOk="0" h="374" w="396">
                    <a:moveTo>
                      <a:pt x="193" y="1"/>
                    </a:moveTo>
                    <a:cubicBezTo>
                      <a:pt x="113" y="1"/>
                      <a:pt x="31" y="55"/>
                      <a:pt x="31" y="130"/>
                    </a:cubicBezTo>
                    <a:cubicBezTo>
                      <a:pt x="0" y="252"/>
                      <a:pt x="61" y="343"/>
                      <a:pt x="183" y="373"/>
                    </a:cubicBezTo>
                    <a:cubicBezTo>
                      <a:pt x="274" y="373"/>
                      <a:pt x="365" y="312"/>
                      <a:pt x="395" y="221"/>
                    </a:cubicBezTo>
                    <a:cubicBezTo>
                      <a:pt x="395" y="130"/>
                      <a:pt x="335" y="8"/>
                      <a:pt x="243" y="8"/>
                    </a:cubicBezTo>
                    <a:cubicBezTo>
                      <a:pt x="227" y="3"/>
                      <a:pt x="21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4" name="Google Shape;5794;p33"/>
              <p:cNvSpPr/>
              <p:nvPr/>
            </p:nvSpPr>
            <p:spPr>
              <a:xfrm>
                <a:off x="1578401" y="4862437"/>
                <a:ext cx="13562" cy="12535"/>
              </a:xfrm>
              <a:custGeom>
                <a:rect b="b" l="l" r="r" t="t"/>
                <a:pathLst>
                  <a:path extrusionOk="0" h="366" w="396">
                    <a:moveTo>
                      <a:pt x="213" y="1"/>
                    </a:moveTo>
                    <a:cubicBezTo>
                      <a:pt x="91" y="1"/>
                      <a:pt x="0" y="92"/>
                      <a:pt x="0" y="183"/>
                    </a:cubicBezTo>
                    <a:cubicBezTo>
                      <a:pt x="0" y="305"/>
                      <a:pt x="91" y="366"/>
                      <a:pt x="213" y="366"/>
                    </a:cubicBezTo>
                    <a:cubicBezTo>
                      <a:pt x="304" y="366"/>
                      <a:pt x="395" y="305"/>
                      <a:pt x="395" y="183"/>
                    </a:cubicBezTo>
                    <a:cubicBezTo>
                      <a:pt x="395" y="92"/>
                      <a:pt x="304" y="1"/>
                      <a:pt x="21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5" name="Google Shape;5795;p33"/>
              <p:cNvSpPr/>
              <p:nvPr/>
            </p:nvSpPr>
            <p:spPr>
              <a:xfrm>
                <a:off x="2117628" y="5031072"/>
                <a:ext cx="13562" cy="12535"/>
              </a:xfrm>
              <a:custGeom>
                <a:rect b="b" l="l" r="r" t="t"/>
                <a:pathLst>
                  <a:path extrusionOk="0" h="366" w="396">
                    <a:moveTo>
                      <a:pt x="213" y="1"/>
                    </a:moveTo>
                    <a:cubicBezTo>
                      <a:pt x="91" y="1"/>
                      <a:pt x="0" y="62"/>
                      <a:pt x="0" y="183"/>
                    </a:cubicBezTo>
                    <a:cubicBezTo>
                      <a:pt x="0" y="274"/>
                      <a:pt x="91" y="366"/>
                      <a:pt x="213" y="366"/>
                    </a:cubicBezTo>
                    <a:cubicBezTo>
                      <a:pt x="304" y="366"/>
                      <a:pt x="395" y="274"/>
                      <a:pt x="395" y="183"/>
                    </a:cubicBezTo>
                    <a:cubicBezTo>
                      <a:pt x="395" y="62"/>
                      <a:pt x="304" y="1"/>
                      <a:pt x="21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6" name="Google Shape;5796;p33"/>
              <p:cNvSpPr/>
              <p:nvPr/>
            </p:nvSpPr>
            <p:spPr>
              <a:xfrm>
                <a:off x="2418458" y="5072717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7" name="Google Shape;5797;p33"/>
              <p:cNvSpPr/>
              <p:nvPr/>
            </p:nvSpPr>
            <p:spPr>
              <a:xfrm>
                <a:off x="3427150" y="5120595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18" y="670"/>
                      <a:pt x="670" y="518"/>
                      <a:pt x="670" y="335"/>
                    </a:cubicBezTo>
                    <a:cubicBezTo>
                      <a:pt x="670" y="153"/>
                      <a:pt x="518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8" name="Google Shape;5798;p33"/>
              <p:cNvSpPr/>
              <p:nvPr/>
            </p:nvSpPr>
            <p:spPr>
              <a:xfrm>
                <a:off x="9112980" y="4933227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0"/>
                    </a:moveTo>
                    <a:cubicBezTo>
                      <a:pt x="92" y="0"/>
                      <a:pt x="1" y="92"/>
                      <a:pt x="1" y="183"/>
                    </a:cubicBezTo>
                    <a:cubicBezTo>
                      <a:pt x="1" y="304"/>
                      <a:pt x="92" y="365"/>
                      <a:pt x="183" y="365"/>
                    </a:cubicBezTo>
                    <a:cubicBezTo>
                      <a:pt x="305" y="365"/>
                      <a:pt x="366" y="304"/>
                      <a:pt x="366" y="183"/>
                    </a:cubicBezTo>
                    <a:cubicBezTo>
                      <a:pt x="366" y="92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9" name="Google Shape;5799;p33"/>
              <p:cNvSpPr/>
              <p:nvPr/>
            </p:nvSpPr>
            <p:spPr>
              <a:xfrm>
                <a:off x="8968284" y="5074806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92" y="0"/>
                      <a:pt x="1" y="91"/>
                      <a:pt x="1" y="213"/>
                    </a:cubicBezTo>
                    <a:cubicBezTo>
                      <a:pt x="1" y="304"/>
                      <a:pt x="92" y="395"/>
                      <a:pt x="183" y="395"/>
                    </a:cubicBezTo>
                    <a:cubicBezTo>
                      <a:pt x="305" y="395"/>
                      <a:pt x="366" y="304"/>
                      <a:pt x="366" y="213"/>
                    </a:cubicBezTo>
                    <a:cubicBezTo>
                      <a:pt x="366" y="9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0" name="Google Shape;5800;p33"/>
              <p:cNvSpPr/>
              <p:nvPr/>
            </p:nvSpPr>
            <p:spPr>
              <a:xfrm>
                <a:off x="8152175" y="4661542"/>
                <a:ext cx="12500" cy="12535"/>
              </a:xfrm>
              <a:custGeom>
                <a:rect b="b" l="l" r="r" t="t"/>
                <a:pathLst>
                  <a:path extrusionOk="0" h="366" w="365">
                    <a:moveTo>
                      <a:pt x="182" y="0"/>
                    </a:moveTo>
                    <a:cubicBezTo>
                      <a:pt x="91" y="0"/>
                      <a:pt x="0" y="92"/>
                      <a:pt x="0" y="183"/>
                    </a:cubicBezTo>
                    <a:cubicBezTo>
                      <a:pt x="0" y="304"/>
                      <a:pt x="91" y="365"/>
                      <a:pt x="182" y="365"/>
                    </a:cubicBezTo>
                    <a:cubicBezTo>
                      <a:pt x="304" y="365"/>
                      <a:pt x="365" y="304"/>
                      <a:pt x="365" y="183"/>
                    </a:cubicBezTo>
                    <a:cubicBezTo>
                      <a:pt x="365" y="92"/>
                      <a:pt x="304" y="0"/>
                      <a:pt x="182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1" name="Google Shape;5801;p33"/>
              <p:cNvSpPr/>
              <p:nvPr/>
            </p:nvSpPr>
            <p:spPr>
              <a:xfrm>
                <a:off x="9119221" y="4245161"/>
                <a:ext cx="12535" cy="12500"/>
              </a:xfrm>
              <a:custGeom>
                <a:rect b="b" l="l" r="r" t="t"/>
                <a:pathLst>
                  <a:path extrusionOk="0" h="365" w="366">
                    <a:moveTo>
                      <a:pt x="18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5" y="274"/>
                      <a:pt x="365" y="183"/>
                    </a:cubicBezTo>
                    <a:cubicBezTo>
                      <a:pt x="365" y="6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2" name="Google Shape;5802;p33"/>
              <p:cNvSpPr/>
              <p:nvPr/>
            </p:nvSpPr>
            <p:spPr>
              <a:xfrm>
                <a:off x="8573761" y="4660514"/>
                <a:ext cx="12535" cy="12500"/>
              </a:xfrm>
              <a:custGeom>
                <a:rect b="b" l="l" r="r" t="t"/>
                <a:pathLst>
                  <a:path extrusionOk="0" h="365" w="366">
                    <a:moveTo>
                      <a:pt x="183" y="0"/>
                    </a:moveTo>
                    <a:cubicBezTo>
                      <a:pt x="61" y="0"/>
                      <a:pt x="0" y="61"/>
                      <a:pt x="0" y="182"/>
                    </a:cubicBezTo>
                    <a:cubicBezTo>
                      <a:pt x="0" y="274"/>
                      <a:pt x="61" y="365"/>
                      <a:pt x="183" y="365"/>
                    </a:cubicBezTo>
                    <a:cubicBezTo>
                      <a:pt x="274" y="365"/>
                      <a:pt x="365" y="274"/>
                      <a:pt x="365" y="182"/>
                    </a:cubicBezTo>
                    <a:cubicBezTo>
                      <a:pt x="365" y="6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3" name="Google Shape;5803;p33"/>
              <p:cNvSpPr/>
              <p:nvPr/>
            </p:nvSpPr>
            <p:spPr>
              <a:xfrm>
                <a:off x="7719648" y="4964449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92" y="0"/>
                      <a:pt x="0" y="91"/>
                      <a:pt x="0" y="213"/>
                    </a:cubicBezTo>
                    <a:cubicBezTo>
                      <a:pt x="0" y="304"/>
                      <a:pt x="92" y="395"/>
                      <a:pt x="183" y="395"/>
                    </a:cubicBezTo>
                    <a:cubicBezTo>
                      <a:pt x="304" y="395"/>
                      <a:pt x="365" y="304"/>
                      <a:pt x="365" y="213"/>
                    </a:cubicBezTo>
                    <a:cubicBezTo>
                      <a:pt x="365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4" name="Google Shape;5804;p33"/>
              <p:cNvSpPr/>
              <p:nvPr/>
            </p:nvSpPr>
            <p:spPr>
              <a:xfrm>
                <a:off x="8896467" y="5006859"/>
                <a:ext cx="13562" cy="13014"/>
              </a:xfrm>
              <a:custGeom>
                <a:rect b="b" l="l" r="r" t="t"/>
                <a:pathLst>
                  <a:path extrusionOk="0" h="380" w="396">
                    <a:moveTo>
                      <a:pt x="184" y="1"/>
                    </a:moveTo>
                    <a:cubicBezTo>
                      <a:pt x="93" y="1"/>
                      <a:pt x="26" y="60"/>
                      <a:pt x="1" y="160"/>
                    </a:cubicBezTo>
                    <a:cubicBezTo>
                      <a:pt x="1" y="252"/>
                      <a:pt x="61" y="343"/>
                      <a:pt x="153" y="373"/>
                    </a:cubicBezTo>
                    <a:cubicBezTo>
                      <a:pt x="165" y="377"/>
                      <a:pt x="178" y="379"/>
                      <a:pt x="191" y="379"/>
                    </a:cubicBezTo>
                    <a:cubicBezTo>
                      <a:pt x="274" y="379"/>
                      <a:pt x="365" y="300"/>
                      <a:pt x="365" y="221"/>
                    </a:cubicBezTo>
                    <a:cubicBezTo>
                      <a:pt x="396" y="130"/>
                      <a:pt x="335" y="8"/>
                      <a:pt x="244" y="8"/>
                    </a:cubicBezTo>
                    <a:cubicBezTo>
                      <a:pt x="223" y="3"/>
                      <a:pt x="203" y="1"/>
                      <a:pt x="18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5" name="Google Shape;5805;p33"/>
              <p:cNvSpPr/>
              <p:nvPr/>
            </p:nvSpPr>
            <p:spPr>
              <a:xfrm>
                <a:off x="7794581" y="4785403"/>
                <a:ext cx="13562" cy="12500"/>
              </a:xfrm>
              <a:custGeom>
                <a:rect b="b" l="l" r="r" t="t"/>
                <a:pathLst>
                  <a:path extrusionOk="0" h="365" w="396">
                    <a:moveTo>
                      <a:pt x="18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96" y="274"/>
                      <a:pt x="396" y="183"/>
                    </a:cubicBezTo>
                    <a:cubicBezTo>
                      <a:pt x="396" y="6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6" name="Google Shape;5806;p33"/>
              <p:cNvSpPr/>
              <p:nvPr/>
            </p:nvSpPr>
            <p:spPr>
              <a:xfrm>
                <a:off x="9087988" y="4949906"/>
                <a:ext cx="22946" cy="22912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3" y="0"/>
                      <a:pt x="1" y="152"/>
                      <a:pt x="1" y="334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17"/>
                      <a:pt x="670" y="334"/>
                    </a:cubicBezTo>
                    <a:cubicBezTo>
                      <a:pt x="670" y="152"/>
                      <a:pt x="518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7" name="Google Shape;5807;p33"/>
              <p:cNvSpPr/>
              <p:nvPr/>
            </p:nvSpPr>
            <p:spPr>
              <a:xfrm>
                <a:off x="7947633" y="4827048"/>
                <a:ext cx="45823" cy="45823"/>
              </a:xfrm>
              <a:custGeom>
                <a:rect b="b" l="l" r="r" t="t"/>
                <a:pathLst>
                  <a:path extrusionOk="0" h="1338" w="1338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34"/>
                      <a:pt x="304" y="1337"/>
                      <a:pt x="669" y="1337"/>
                    </a:cubicBezTo>
                    <a:cubicBezTo>
                      <a:pt x="1034" y="1337"/>
                      <a:pt x="1337" y="1034"/>
                      <a:pt x="1337" y="669"/>
                    </a:cubicBezTo>
                    <a:cubicBezTo>
                      <a:pt x="1337" y="304"/>
                      <a:pt x="1034" y="0"/>
                      <a:pt x="669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8" name="Google Shape;5808;p33"/>
              <p:cNvSpPr/>
              <p:nvPr/>
            </p:nvSpPr>
            <p:spPr>
              <a:xfrm>
                <a:off x="8825686" y="4731270"/>
                <a:ext cx="22912" cy="22946"/>
              </a:xfrm>
              <a:custGeom>
                <a:rect b="b" l="l" r="r" t="t"/>
                <a:pathLst>
                  <a:path extrusionOk="0" h="670" w="669">
                    <a:moveTo>
                      <a:pt x="334" y="1"/>
                    </a:moveTo>
                    <a:cubicBezTo>
                      <a:pt x="152" y="1"/>
                      <a:pt x="0" y="123"/>
                      <a:pt x="0" y="335"/>
                    </a:cubicBezTo>
                    <a:cubicBezTo>
                      <a:pt x="0" y="518"/>
                      <a:pt x="152" y="670"/>
                      <a:pt x="334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2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9" name="Google Shape;5809;p33"/>
              <p:cNvSpPr/>
              <p:nvPr/>
            </p:nvSpPr>
            <p:spPr>
              <a:xfrm>
                <a:off x="8177674" y="5036266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65"/>
                      <a:pt x="183" y="365"/>
                    </a:cubicBezTo>
                    <a:cubicBezTo>
                      <a:pt x="304" y="365"/>
                      <a:pt x="365" y="305"/>
                      <a:pt x="365" y="183"/>
                    </a:cubicBezTo>
                    <a:cubicBezTo>
                      <a:pt x="36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0" name="Google Shape;5810;p33"/>
              <p:cNvSpPr/>
              <p:nvPr/>
            </p:nvSpPr>
            <p:spPr>
              <a:xfrm>
                <a:off x="8063150" y="4661530"/>
                <a:ext cx="12535" cy="12500"/>
              </a:xfrm>
              <a:custGeom>
                <a:rect b="b" l="l" r="r" t="t"/>
                <a:pathLst>
                  <a:path extrusionOk="0" h="365" w="366">
                    <a:moveTo>
                      <a:pt x="183" y="0"/>
                    </a:moveTo>
                    <a:cubicBezTo>
                      <a:pt x="62" y="0"/>
                      <a:pt x="1" y="91"/>
                      <a:pt x="1" y="183"/>
                    </a:cubicBezTo>
                    <a:cubicBezTo>
                      <a:pt x="1" y="274"/>
                      <a:pt x="62" y="365"/>
                      <a:pt x="183" y="365"/>
                    </a:cubicBezTo>
                    <a:cubicBezTo>
                      <a:pt x="275" y="365"/>
                      <a:pt x="366" y="274"/>
                      <a:pt x="366" y="183"/>
                    </a:cubicBezTo>
                    <a:cubicBezTo>
                      <a:pt x="366" y="91"/>
                      <a:pt x="27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1" name="Google Shape;5811;p33"/>
              <p:cNvSpPr/>
              <p:nvPr/>
            </p:nvSpPr>
            <p:spPr>
              <a:xfrm>
                <a:off x="8266664" y="5006106"/>
                <a:ext cx="13562" cy="12535"/>
              </a:xfrm>
              <a:custGeom>
                <a:rect b="b" l="l" r="r" t="t"/>
                <a:pathLst>
                  <a:path extrusionOk="0" h="366" w="396">
                    <a:moveTo>
                      <a:pt x="21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213" y="365"/>
                    </a:cubicBezTo>
                    <a:cubicBezTo>
                      <a:pt x="305" y="365"/>
                      <a:pt x="396" y="274"/>
                      <a:pt x="396" y="183"/>
                    </a:cubicBezTo>
                    <a:cubicBezTo>
                      <a:pt x="396" y="61"/>
                      <a:pt x="305" y="0"/>
                      <a:pt x="21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2" name="Google Shape;5812;p33"/>
              <p:cNvSpPr/>
              <p:nvPr/>
            </p:nvSpPr>
            <p:spPr>
              <a:xfrm>
                <a:off x="417735" y="1763503"/>
                <a:ext cx="46851" cy="45823"/>
              </a:xfrm>
              <a:custGeom>
                <a:rect b="b" l="l" r="r" t="t"/>
                <a:pathLst>
                  <a:path extrusionOk="0" h="1338" w="1368">
                    <a:moveTo>
                      <a:pt x="69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99" y="1338"/>
                    </a:cubicBezTo>
                    <a:cubicBezTo>
                      <a:pt x="1064" y="1338"/>
                      <a:pt x="1368" y="1034"/>
                      <a:pt x="1368" y="669"/>
                    </a:cubicBezTo>
                    <a:cubicBezTo>
                      <a:pt x="1368" y="304"/>
                      <a:pt x="1064" y="0"/>
                      <a:pt x="699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3" name="Google Shape;5813;p33"/>
              <p:cNvSpPr/>
              <p:nvPr/>
            </p:nvSpPr>
            <p:spPr>
              <a:xfrm>
                <a:off x="681098" y="1364793"/>
                <a:ext cx="22912" cy="22946"/>
              </a:xfrm>
              <a:custGeom>
                <a:rect b="b" l="l" r="r" t="t"/>
                <a:pathLst>
                  <a:path extrusionOk="0" h="670" w="669">
                    <a:moveTo>
                      <a:pt x="335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4" name="Google Shape;5814;p33"/>
              <p:cNvSpPr/>
              <p:nvPr/>
            </p:nvSpPr>
            <p:spPr>
              <a:xfrm>
                <a:off x="1880259" y="5001928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69"/>
                      <a:pt x="335" y="669"/>
                    </a:cubicBezTo>
                    <a:cubicBezTo>
                      <a:pt x="518" y="669"/>
                      <a:pt x="670" y="518"/>
                      <a:pt x="670" y="335"/>
                    </a:cubicBezTo>
                    <a:cubicBezTo>
                      <a:pt x="670" y="153"/>
                      <a:pt x="518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5" name="Google Shape;5815;p33"/>
              <p:cNvSpPr/>
              <p:nvPr/>
            </p:nvSpPr>
            <p:spPr>
              <a:xfrm>
                <a:off x="8871492" y="5156484"/>
                <a:ext cx="22912" cy="22946"/>
              </a:xfrm>
              <a:custGeom>
                <a:rect b="b" l="l" r="r" t="t"/>
                <a:pathLst>
                  <a:path extrusionOk="0" h="670" w="669">
                    <a:moveTo>
                      <a:pt x="33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7"/>
                      <a:pt x="152" y="669"/>
                      <a:pt x="334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6" name="Google Shape;5816;p33"/>
              <p:cNvSpPr/>
              <p:nvPr/>
            </p:nvSpPr>
            <p:spPr>
              <a:xfrm>
                <a:off x="298422" y="2133887"/>
                <a:ext cx="22946" cy="22912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2" y="0"/>
                      <a:pt x="1" y="152"/>
                      <a:pt x="1" y="334"/>
                    </a:cubicBezTo>
                    <a:cubicBezTo>
                      <a:pt x="1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7" name="Google Shape;5817;p33"/>
              <p:cNvSpPr/>
              <p:nvPr/>
            </p:nvSpPr>
            <p:spPr>
              <a:xfrm>
                <a:off x="3009741" y="4930111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91" y="0"/>
                      <a:pt x="0" y="92"/>
                      <a:pt x="0" y="213"/>
                    </a:cubicBezTo>
                    <a:cubicBezTo>
                      <a:pt x="0" y="304"/>
                      <a:pt x="91" y="396"/>
                      <a:pt x="183" y="396"/>
                    </a:cubicBezTo>
                    <a:cubicBezTo>
                      <a:pt x="304" y="396"/>
                      <a:pt x="365" y="304"/>
                      <a:pt x="365" y="213"/>
                    </a:cubicBezTo>
                    <a:cubicBezTo>
                      <a:pt x="365" y="92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8" name="Google Shape;5818;p33"/>
              <p:cNvSpPr/>
              <p:nvPr/>
            </p:nvSpPr>
            <p:spPr>
              <a:xfrm>
                <a:off x="3664519" y="4639692"/>
                <a:ext cx="12500" cy="13562"/>
              </a:xfrm>
              <a:custGeom>
                <a:rect b="b" l="l" r="r" t="t"/>
                <a:pathLst>
                  <a:path extrusionOk="0" h="396" w="365">
                    <a:moveTo>
                      <a:pt x="183" y="0"/>
                    </a:moveTo>
                    <a:cubicBezTo>
                      <a:pt x="91" y="0"/>
                      <a:pt x="0" y="91"/>
                      <a:pt x="0" y="213"/>
                    </a:cubicBezTo>
                    <a:cubicBezTo>
                      <a:pt x="0" y="304"/>
                      <a:pt x="91" y="395"/>
                      <a:pt x="183" y="395"/>
                    </a:cubicBezTo>
                    <a:cubicBezTo>
                      <a:pt x="304" y="395"/>
                      <a:pt x="365" y="304"/>
                      <a:pt x="365" y="213"/>
                    </a:cubicBezTo>
                    <a:cubicBezTo>
                      <a:pt x="365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9" name="Google Shape;5819;p33"/>
              <p:cNvSpPr/>
              <p:nvPr/>
            </p:nvSpPr>
            <p:spPr>
              <a:xfrm>
                <a:off x="2872340" y="4887438"/>
                <a:ext cx="12500" cy="13562"/>
              </a:xfrm>
              <a:custGeom>
                <a:rect b="b" l="l" r="r" t="t"/>
                <a:pathLst>
                  <a:path extrusionOk="0" h="396" w="365">
                    <a:moveTo>
                      <a:pt x="182" y="0"/>
                    </a:moveTo>
                    <a:cubicBezTo>
                      <a:pt x="91" y="0"/>
                      <a:pt x="0" y="91"/>
                      <a:pt x="0" y="213"/>
                    </a:cubicBezTo>
                    <a:cubicBezTo>
                      <a:pt x="0" y="304"/>
                      <a:pt x="91" y="395"/>
                      <a:pt x="182" y="395"/>
                    </a:cubicBezTo>
                    <a:cubicBezTo>
                      <a:pt x="304" y="395"/>
                      <a:pt x="365" y="304"/>
                      <a:pt x="365" y="213"/>
                    </a:cubicBezTo>
                    <a:cubicBezTo>
                      <a:pt x="365" y="91"/>
                      <a:pt x="304" y="0"/>
                      <a:pt x="182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0" name="Google Shape;5820;p33"/>
              <p:cNvSpPr/>
              <p:nvPr/>
            </p:nvSpPr>
            <p:spPr>
              <a:xfrm>
                <a:off x="4584715" y="4807265"/>
                <a:ext cx="45857" cy="45857"/>
              </a:xfrm>
              <a:custGeom>
                <a:rect b="b" l="l" r="r" t="t"/>
                <a:pathLst>
                  <a:path extrusionOk="0" h="1339" w="1339">
                    <a:moveTo>
                      <a:pt x="670" y="1"/>
                    </a:moveTo>
                    <a:cubicBezTo>
                      <a:pt x="275" y="1"/>
                      <a:pt x="1" y="274"/>
                      <a:pt x="1" y="670"/>
                    </a:cubicBezTo>
                    <a:cubicBezTo>
                      <a:pt x="1" y="1034"/>
                      <a:pt x="275" y="1338"/>
                      <a:pt x="670" y="1338"/>
                    </a:cubicBezTo>
                    <a:cubicBezTo>
                      <a:pt x="1034" y="1338"/>
                      <a:pt x="1338" y="1034"/>
                      <a:pt x="1338" y="670"/>
                    </a:cubicBezTo>
                    <a:cubicBezTo>
                      <a:pt x="1338" y="274"/>
                      <a:pt x="1034" y="1"/>
                      <a:pt x="670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1" name="Google Shape;5821;p33"/>
              <p:cNvSpPr/>
              <p:nvPr/>
            </p:nvSpPr>
            <p:spPr>
              <a:xfrm>
                <a:off x="3842504" y="4588663"/>
                <a:ext cx="45857" cy="45857"/>
              </a:xfrm>
              <a:custGeom>
                <a:rect b="b" l="l" r="r" t="t"/>
                <a:pathLst>
                  <a:path extrusionOk="0" h="1339" w="1339">
                    <a:moveTo>
                      <a:pt x="670" y="1"/>
                    </a:moveTo>
                    <a:cubicBezTo>
                      <a:pt x="305" y="1"/>
                      <a:pt x="1" y="305"/>
                      <a:pt x="1" y="669"/>
                    </a:cubicBezTo>
                    <a:cubicBezTo>
                      <a:pt x="1" y="1034"/>
                      <a:pt x="305" y="1338"/>
                      <a:pt x="670" y="1338"/>
                    </a:cubicBezTo>
                    <a:cubicBezTo>
                      <a:pt x="1034" y="1338"/>
                      <a:pt x="1338" y="1034"/>
                      <a:pt x="1338" y="669"/>
                    </a:cubicBezTo>
                    <a:cubicBezTo>
                      <a:pt x="1338" y="305"/>
                      <a:pt x="1034" y="1"/>
                      <a:pt x="670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2" name="Google Shape;5822;p33"/>
              <p:cNvSpPr/>
              <p:nvPr/>
            </p:nvSpPr>
            <p:spPr>
              <a:xfrm>
                <a:off x="8358294" y="4809830"/>
                <a:ext cx="22912" cy="22946"/>
              </a:xfrm>
              <a:custGeom>
                <a:rect b="b" l="l" r="r" t="t"/>
                <a:pathLst>
                  <a:path extrusionOk="0" h="670" w="669">
                    <a:moveTo>
                      <a:pt x="33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70"/>
                      <a:pt x="334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3" name="Google Shape;5823;p33"/>
              <p:cNvSpPr/>
              <p:nvPr/>
            </p:nvSpPr>
            <p:spPr>
              <a:xfrm>
                <a:off x="5542447" y="4636541"/>
                <a:ext cx="22912" cy="22946"/>
              </a:xfrm>
              <a:custGeom>
                <a:rect b="b" l="l" r="r" t="t"/>
                <a:pathLst>
                  <a:path extrusionOk="0" h="670" w="669">
                    <a:moveTo>
                      <a:pt x="33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70"/>
                      <a:pt x="334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4" name="Google Shape;5824;p33"/>
              <p:cNvSpPr/>
              <p:nvPr/>
            </p:nvSpPr>
            <p:spPr>
              <a:xfrm>
                <a:off x="4485843" y="4584519"/>
                <a:ext cx="13562" cy="12500"/>
              </a:xfrm>
              <a:custGeom>
                <a:rect b="b" l="l" r="r" t="t"/>
                <a:pathLst>
                  <a:path extrusionOk="0" h="365" w="396">
                    <a:moveTo>
                      <a:pt x="183" y="0"/>
                    </a:moveTo>
                    <a:cubicBezTo>
                      <a:pt x="92" y="0"/>
                      <a:pt x="0" y="91"/>
                      <a:pt x="0" y="183"/>
                    </a:cubicBezTo>
                    <a:cubicBezTo>
                      <a:pt x="0" y="304"/>
                      <a:pt x="92" y="365"/>
                      <a:pt x="183" y="365"/>
                    </a:cubicBezTo>
                    <a:cubicBezTo>
                      <a:pt x="304" y="365"/>
                      <a:pt x="396" y="304"/>
                      <a:pt x="396" y="183"/>
                    </a:cubicBezTo>
                    <a:cubicBezTo>
                      <a:pt x="396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5" name="Google Shape;5825;p33"/>
              <p:cNvSpPr/>
              <p:nvPr/>
            </p:nvSpPr>
            <p:spPr>
              <a:xfrm>
                <a:off x="8890226" y="5087783"/>
                <a:ext cx="13562" cy="12535"/>
              </a:xfrm>
              <a:custGeom>
                <a:rect b="b" l="l" r="r" t="t"/>
                <a:pathLst>
                  <a:path extrusionOk="0" h="366" w="396">
                    <a:moveTo>
                      <a:pt x="183" y="0"/>
                    </a:moveTo>
                    <a:cubicBezTo>
                      <a:pt x="91" y="0"/>
                      <a:pt x="0" y="61"/>
                      <a:pt x="0" y="183"/>
                    </a:cubicBezTo>
                    <a:cubicBezTo>
                      <a:pt x="0" y="274"/>
                      <a:pt x="91" y="365"/>
                      <a:pt x="183" y="365"/>
                    </a:cubicBezTo>
                    <a:cubicBezTo>
                      <a:pt x="304" y="365"/>
                      <a:pt x="395" y="274"/>
                      <a:pt x="395" y="183"/>
                    </a:cubicBezTo>
                    <a:cubicBezTo>
                      <a:pt x="395" y="6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6" name="Google Shape;5826;p33"/>
              <p:cNvSpPr/>
              <p:nvPr/>
            </p:nvSpPr>
            <p:spPr>
              <a:xfrm>
                <a:off x="4117340" y="4989461"/>
                <a:ext cx="22912" cy="22912"/>
              </a:xfrm>
              <a:custGeom>
                <a:rect b="b" l="l" r="r" t="t"/>
                <a:pathLst>
                  <a:path extrusionOk="0" h="669" w="669">
                    <a:moveTo>
                      <a:pt x="335" y="0"/>
                    </a:moveTo>
                    <a:cubicBezTo>
                      <a:pt x="152" y="0"/>
                      <a:pt x="0" y="152"/>
                      <a:pt x="0" y="334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7" name="Google Shape;5827;p33"/>
              <p:cNvSpPr/>
              <p:nvPr/>
            </p:nvSpPr>
            <p:spPr>
              <a:xfrm>
                <a:off x="3389683" y="4617808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28" name="Google Shape;5828;p33"/>
            <p:cNvGrpSpPr/>
            <p:nvPr/>
          </p:nvGrpSpPr>
          <p:grpSpPr>
            <a:xfrm rot="10800000">
              <a:off x="-14298" y="100058"/>
              <a:ext cx="9234549" cy="5210597"/>
              <a:chOff x="-14298" y="-31167"/>
              <a:chExt cx="9234549" cy="5210597"/>
            </a:xfrm>
          </p:grpSpPr>
          <p:sp>
            <p:nvSpPr>
              <p:cNvPr id="5829" name="Google Shape;5829;p33"/>
              <p:cNvSpPr/>
              <p:nvPr/>
            </p:nvSpPr>
            <p:spPr>
              <a:xfrm>
                <a:off x="464536" y="309232"/>
                <a:ext cx="46885" cy="45823"/>
              </a:xfrm>
              <a:custGeom>
                <a:rect b="b" l="l" r="r" t="t"/>
                <a:pathLst>
                  <a:path extrusionOk="0" h="1338" w="1369">
                    <a:moveTo>
                      <a:pt x="670" y="1"/>
                    </a:moveTo>
                    <a:cubicBezTo>
                      <a:pt x="305" y="1"/>
                      <a:pt x="1" y="274"/>
                      <a:pt x="1" y="669"/>
                    </a:cubicBezTo>
                    <a:cubicBezTo>
                      <a:pt x="1" y="1034"/>
                      <a:pt x="305" y="1338"/>
                      <a:pt x="670" y="1338"/>
                    </a:cubicBezTo>
                    <a:cubicBezTo>
                      <a:pt x="1065" y="1338"/>
                      <a:pt x="1369" y="1034"/>
                      <a:pt x="1369" y="669"/>
                    </a:cubicBezTo>
                    <a:cubicBezTo>
                      <a:pt x="1369" y="274"/>
                      <a:pt x="1065" y="1"/>
                      <a:pt x="670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0" name="Google Shape;5830;p33"/>
              <p:cNvSpPr/>
              <p:nvPr/>
            </p:nvSpPr>
            <p:spPr>
              <a:xfrm>
                <a:off x="1128697" y="450812"/>
                <a:ext cx="45823" cy="45823"/>
              </a:xfrm>
              <a:custGeom>
                <a:rect b="b" l="l" r="r" t="t"/>
                <a:pathLst>
                  <a:path extrusionOk="0" h="1338" w="1338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34"/>
                      <a:pt x="304" y="1338"/>
                      <a:pt x="669" y="1338"/>
                    </a:cubicBezTo>
                    <a:cubicBezTo>
                      <a:pt x="1064" y="1338"/>
                      <a:pt x="1338" y="1034"/>
                      <a:pt x="1338" y="669"/>
                    </a:cubicBezTo>
                    <a:cubicBezTo>
                      <a:pt x="1338" y="304"/>
                      <a:pt x="1064" y="0"/>
                      <a:pt x="669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1" name="Google Shape;5831;p33"/>
              <p:cNvSpPr/>
              <p:nvPr/>
            </p:nvSpPr>
            <p:spPr>
              <a:xfrm>
                <a:off x="1304" y="47958"/>
                <a:ext cx="45857" cy="45823"/>
              </a:xfrm>
              <a:custGeom>
                <a:rect b="b" l="l" r="r" t="t"/>
                <a:pathLst>
                  <a:path extrusionOk="0" h="1338" w="1339">
                    <a:moveTo>
                      <a:pt x="669" y="0"/>
                    </a:moveTo>
                    <a:cubicBezTo>
                      <a:pt x="274" y="0"/>
                      <a:pt x="1" y="304"/>
                      <a:pt x="1" y="669"/>
                    </a:cubicBezTo>
                    <a:cubicBezTo>
                      <a:pt x="1" y="1064"/>
                      <a:pt x="274" y="1338"/>
                      <a:pt x="669" y="1338"/>
                    </a:cubicBezTo>
                    <a:cubicBezTo>
                      <a:pt x="1034" y="1338"/>
                      <a:pt x="1338" y="1064"/>
                      <a:pt x="1338" y="669"/>
                    </a:cubicBezTo>
                    <a:cubicBezTo>
                      <a:pt x="1338" y="304"/>
                      <a:pt x="1034" y="0"/>
                      <a:pt x="669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2" name="Google Shape;5832;p33"/>
              <p:cNvSpPr/>
              <p:nvPr/>
            </p:nvSpPr>
            <p:spPr>
              <a:xfrm>
                <a:off x="2801551" y="385228"/>
                <a:ext cx="45823" cy="45823"/>
              </a:xfrm>
              <a:custGeom>
                <a:rect b="b" l="l" r="r" t="t"/>
                <a:pathLst>
                  <a:path extrusionOk="0" h="1338" w="1338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69" y="1338"/>
                    </a:cubicBezTo>
                    <a:cubicBezTo>
                      <a:pt x="1034" y="1338"/>
                      <a:pt x="1338" y="1064"/>
                      <a:pt x="1338" y="669"/>
                    </a:cubicBezTo>
                    <a:cubicBezTo>
                      <a:pt x="1338" y="304"/>
                      <a:pt x="1034" y="0"/>
                      <a:pt x="669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3" name="Google Shape;5833;p33"/>
              <p:cNvSpPr/>
              <p:nvPr/>
            </p:nvSpPr>
            <p:spPr>
              <a:xfrm>
                <a:off x="722693" y="147892"/>
                <a:ext cx="22946" cy="22912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3" y="0"/>
                      <a:pt x="1" y="15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47"/>
                      <a:pt x="670" y="335"/>
                    </a:cubicBezTo>
                    <a:cubicBezTo>
                      <a:pt x="670" y="152"/>
                      <a:pt x="518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4" name="Google Shape;5834;p33"/>
              <p:cNvSpPr/>
              <p:nvPr/>
            </p:nvSpPr>
            <p:spPr>
              <a:xfrm>
                <a:off x="1195309" y="89466"/>
                <a:ext cx="22946" cy="23049"/>
              </a:xfrm>
              <a:custGeom>
                <a:rect b="b" l="l" r="r" t="t"/>
                <a:pathLst>
                  <a:path extrusionOk="0" h="673" w="670">
                    <a:moveTo>
                      <a:pt x="381" y="0"/>
                    </a:moveTo>
                    <a:cubicBezTo>
                      <a:pt x="366" y="0"/>
                      <a:pt x="351" y="1"/>
                      <a:pt x="335" y="4"/>
                    </a:cubicBezTo>
                    <a:cubicBezTo>
                      <a:pt x="153" y="4"/>
                      <a:pt x="1" y="126"/>
                      <a:pt x="1" y="338"/>
                    </a:cubicBezTo>
                    <a:cubicBezTo>
                      <a:pt x="1" y="521"/>
                      <a:pt x="153" y="673"/>
                      <a:pt x="335" y="673"/>
                    </a:cubicBezTo>
                    <a:cubicBezTo>
                      <a:pt x="517" y="673"/>
                      <a:pt x="669" y="521"/>
                      <a:pt x="669" y="338"/>
                    </a:cubicBezTo>
                    <a:cubicBezTo>
                      <a:pt x="669" y="144"/>
                      <a:pt x="542" y="0"/>
                      <a:pt x="381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5" name="Google Shape;5835;p33"/>
              <p:cNvSpPr/>
              <p:nvPr/>
            </p:nvSpPr>
            <p:spPr>
              <a:xfrm>
                <a:off x="718549" y="792259"/>
                <a:ext cx="22946" cy="22912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2" y="0"/>
                      <a:pt x="0" y="122"/>
                      <a:pt x="0" y="334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2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6" name="Google Shape;5836;p33"/>
              <p:cNvSpPr/>
              <p:nvPr/>
            </p:nvSpPr>
            <p:spPr>
              <a:xfrm>
                <a:off x="1299" y="180174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92" y="0"/>
                      <a:pt x="0" y="91"/>
                      <a:pt x="0" y="213"/>
                    </a:cubicBezTo>
                    <a:cubicBezTo>
                      <a:pt x="0" y="304"/>
                      <a:pt x="92" y="395"/>
                      <a:pt x="183" y="395"/>
                    </a:cubicBezTo>
                    <a:cubicBezTo>
                      <a:pt x="304" y="395"/>
                      <a:pt x="365" y="304"/>
                      <a:pt x="365" y="213"/>
                    </a:cubicBezTo>
                    <a:cubicBezTo>
                      <a:pt x="365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7" name="Google Shape;5837;p33"/>
              <p:cNvSpPr/>
              <p:nvPr/>
            </p:nvSpPr>
            <p:spPr>
              <a:xfrm>
                <a:off x="351068" y="-31167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305"/>
                      <a:pt x="92" y="366"/>
                      <a:pt x="183" y="366"/>
                    </a:cubicBezTo>
                    <a:cubicBezTo>
                      <a:pt x="304" y="366"/>
                      <a:pt x="365" y="305"/>
                      <a:pt x="365" y="183"/>
                    </a:cubicBezTo>
                    <a:cubicBezTo>
                      <a:pt x="36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8" name="Google Shape;5838;p33"/>
              <p:cNvSpPr/>
              <p:nvPr/>
            </p:nvSpPr>
            <p:spPr>
              <a:xfrm>
                <a:off x="206373" y="110412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305"/>
                      <a:pt x="92" y="365"/>
                      <a:pt x="183" y="365"/>
                    </a:cubicBezTo>
                    <a:cubicBezTo>
                      <a:pt x="304" y="365"/>
                      <a:pt x="365" y="305"/>
                      <a:pt x="365" y="183"/>
                    </a:cubicBezTo>
                    <a:cubicBezTo>
                      <a:pt x="36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9" name="Google Shape;5839;p33"/>
              <p:cNvSpPr/>
              <p:nvPr/>
            </p:nvSpPr>
            <p:spPr>
              <a:xfrm>
                <a:off x="127261" y="220757"/>
                <a:ext cx="12500" cy="12535"/>
              </a:xfrm>
              <a:custGeom>
                <a:rect b="b" l="l" r="r" t="t"/>
                <a:pathLst>
                  <a:path extrusionOk="0" h="366" w="365">
                    <a:moveTo>
                      <a:pt x="183" y="1"/>
                    </a:moveTo>
                    <a:cubicBezTo>
                      <a:pt x="91" y="1"/>
                      <a:pt x="0" y="61"/>
                      <a:pt x="0" y="183"/>
                    </a:cubicBezTo>
                    <a:cubicBezTo>
                      <a:pt x="0" y="274"/>
                      <a:pt x="91" y="365"/>
                      <a:pt x="183" y="365"/>
                    </a:cubicBezTo>
                    <a:cubicBezTo>
                      <a:pt x="304" y="365"/>
                      <a:pt x="365" y="274"/>
                      <a:pt x="365" y="183"/>
                    </a:cubicBezTo>
                    <a:cubicBezTo>
                      <a:pt x="365" y="61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0" name="Google Shape;5840;p33"/>
              <p:cNvSpPr/>
              <p:nvPr/>
            </p:nvSpPr>
            <p:spPr>
              <a:xfrm>
                <a:off x="134556" y="42739"/>
                <a:ext cx="13562" cy="12535"/>
              </a:xfrm>
              <a:custGeom>
                <a:rect b="b" l="l" r="r" t="t"/>
                <a:pathLst>
                  <a:path extrusionOk="0" h="366" w="396">
                    <a:moveTo>
                      <a:pt x="182" y="1"/>
                    </a:moveTo>
                    <a:cubicBezTo>
                      <a:pt x="91" y="1"/>
                      <a:pt x="0" y="62"/>
                      <a:pt x="0" y="183"/>
                    </a:cubicBezTo>
                    <a:cubicBezTo>
                      <a:pt x="0" y="274"/>
                      <a:pt x="91" y="366"/>
                      <a:pt x="182" y="366"/>
                    </a:cubicBezTo>
                    <a:cubicBezTo>
                      <a:pt x="304" y="366"/>
                      <a:pt x="395" y="274"/>
                      <a:pt x="395" y="183"/>
                    </a:cubicBezTo>
                    <a:cubicBezTo>
                      <a:pt x="395" y="62"/>
                      <a:pt x="304" y="1"/>
                      <a:pt x="182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1" name="Google Shape;5841;p33"/>
              <p:cNvSpPr/>
              <p:nvPr/>
            </p:nvSpPr>
            <p:spPr>
              <a:xfrm>
                <a:off x="420836" y="1199256"/>
                <a:ext cx="22912" cy="22946"/>
              </a:xfrm>
              <a:custGeom>
                <a:rect b="b" l="l" r="r" t="t"/>
                <a:pathLst>
                  <a:path extrusionOk="0" h="670" w="669">
                    <a:moveTo>
                      <a:pt x="335" y="1"/>
                    </a:moveTo>
                    <a:cubicBezTo>
                      <a:pt x="122" y="1"/>
                      <a:pt x="0" y="153"/>
                      <a:pt x="0" y="335"/>
                    </a:cubicBezTo>
                    <a:cubicBezTo>
                      <a:pt x="0" y="517"/>
                      <a:pt x="12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2" name="Google Shape;5842;p33"/>
              <p:cNvSpPr/>
              <p:nvPr/>
            </p:nvSpPr>
            <p:spPr>
              <a:xfrm>
                <a:off x="2260235" y="55253"/>
                <a:ext cx="22946" cy="22912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2" y="0"/>
                      <a:pt x="0" y="152"/>
                      <a:pt x="0" y="334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48" y="669"/>
                      <a:pt x="669" y="517"/>
                      <a:pt x="669" y="334"/>
                    </a:cubicBezTo>
                    <a:cubicBezTo>
                      <a:pt x="669" y="152"/>
                      <a:pt x="548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3" name="Google Shape;5843;p33"/>
              <p:cNvSpPr/>
              <p:nvPr/>
            </p:nvSpPr>
            <p:spPr>
              <a:xfrm>
                <a:off x="452070" y="2012258"/>
                <a:ext cx="45823" cy="45857"/>
              </a:xfrm>
              <a:custGeom>
                <a:rect b="b" l="l" r="r" t="t"/>
                <a:pathLst>
                  <a:path extrusionOk="0" h="1339" w="1338">
                    <a:moveTo>
                      <a:pt x="669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34"/>
                      <a:pt x="304" y="1338"/>
                      <a:pt x="669" y="1338"/>
                    </a:cubicBezTo>
                    <a:cubicBezTo>
                      <a:pt x="1064" y="1338"/>
                      <a:pt x="1337" y="1034"/>
                      <a:pt x="1337" y="669"/>
                    </a:cubicBezTo>
                    <a:cubicBezTo>
                      <a:pt x="1337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4" name="Google Shape;5844;p33"/>
              <p:cNvSpPr/>
              <p:nvPr/>
            </p:nvSpPr>
            <p:spPr>
              <a:xfrm>
                <a:off x="278195" y="3216674"/>
                <a:ext cx="45857" cy="46885"/>
              </a:xfrm>
              <a:custGeom>
                <a:rect b="b" l="l" r="r" t="t"/>
                <a:pathLst>
                  <a:path extrusionOk="0" h="1369" w="1339">
                    <a:moveTo>
                      <a:pt x="670" y="0"/>
                    </a:moveTo>
                    <a:cubicBezTo>
                      <a:pt x="305" y="0"/>
                      <a:pt x="1" y="304"/>
                      <a:pt x="1" y="699"/>
                    </a:cubicBezTo>
                    <a:cubicBezTo>
                      <a:pt x="1" y="1064"/>
                      <a:pt x="305" y="1368"/>
                      <a:pt x="670" y="1368"/>
                    </a:cubicBezTo>
                    <a:cubicBezTo>
                      <a:pt x="1034" y="1368"/>
                      <a:pt x="1338" y="1064"/>
                      <a:pt x="1338" y="699"/>
                    </a:cubicBezTo>
                    <a:cubicBezTo>
                      <a:pt x="1338" y="304"/>
                      <a:pt x="1034" y="0"/>
                      <a:pt x="670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5" name="Google Shape;5845;p33"/>
              <p:cNvSpPr/>
              <p:nvPr/>
            </p:nvSpPr>
            <p:spPr>
              <a:xfrm>
                <a:off x="589440" y="551267"/>
                <a:ext cx="46885" cy="46885"/>
              </a:xfrm>
              <a:custGeom>
                <a:rect b="b" l="l" r="r" t="t"/>
                <a:pathLst>
                  <a:path extrusionOk="0" h="1369" w="1369">
                    <a:moveTo>
                      <a:pt x="670" y="1"/>
                    </a:moveTo>
                    <a:cubicBezTo>
                      <a:pt x="305" y="1"/>
                      <a:pt x="1" y="305"/>
                      <a:pt x="1" y="669"/>
                    </a:cubicBezTo>
                    <a:cubicBezTo>
                      <a:pt x="1" y="1065"/>
                      <a:pt x="305" y="1368"/>
                      <a:pt x="670" y="1368"/>
                    </a:cubicBezTo>
                    <a:cubicBezTo>
                      <a:pt x="1065" y="1368"/>
                      <a:pt x="1369" y="1065"/>
                      <a:pt x="1369" y="669"/>
                    </a:cubicBezTo>
                    <a:cubicBezTo>
                      <a:pt x="1369" y="305"/>
                      <a:pt x="1065" y="1"/>
                      <a:pt x="670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6" name="Google Shape;5846;p33"/>
              <p:cNvSpPr/>
              <p:nvPr/>
            </p:nvSpPr>
            <p:spPr>
              <a:xfrm>
                <a:off x="720599" y="122912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0"/>
                    </a:moveTo>
                    <a:cubicBezTo>
                      <a:pt x="153" y="0"/>
                      <a:pt x="1" y="15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69" y="517"/>
                      <a:pt x="669" y="335"/>
                    </a:cubicBezTo>
                    <a:cubicBezTo>
                      <a:pt x="669" y="152"/>
                      <a:pt x="518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7" name="Google Shape;5847;p33"/>
              <p:cNvSpPr/>
              <p:nvPr/>
            </p:nvSpPr>
            <p:spPr>
              <a:xfrm>
                <a:off x="276" y="1910235"/>
                <a:ext cx="22912" cy="22946"/>
              </a:xfrm>
              <a:custGeom>
                <a:rect b="b" l="l" r="r" t="t"/>
                <a:pathLst>
                  <a:path extrusionOk="0" h="670" w="669">
                    <a:moveTo>
                      <a:pt x="335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70"/>
                      <a:pt x="335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8" name="Google Shape;5848;p33"/>
              <p:cNvSpPr/>
              <p:nvPr/>
            </p:nvSpPr>
            <p:spPr>
              <a:xfrm>
                <a:off x="45042" y="624146"/>
                <a:ext cx="22912" cy="22946"/>
              </a:xfrm>
              <a:custGeom>
                <a:rect b="b" l="l" r="r" t="t"/>
                <a:pathLst>
                  <a:path extrusionOk="0" h="670" w="669">
                    <a:moveTo>
                      <a:pt x="334" y="0"/>
                    </a:moveTo>
                    <a:cubicBezTo>
                      <a:pt x="152" y="0"/>
                      <a:pt x="0" y="152"/>
                      <a:pt x="0" y="335"/>
                    </a:cubicBezTo>
                    <a:cubicBezTo>
                      <a:pt x="0" y="517"/>
                      <a:pt x="152" y="669"/>
                      <a:pt x="334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4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9" name="Google Shape;5849;p33"/>
              <p:cNvSpPr/>
              <p:nvPr/>
            </p:nvSpPr>
            <p:spPr>
              <a:xfrm>
                <a:off x="393750" y="1389269"/>
                <a:ext cx="22946" cy="22912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3" y="0"/>
                      <a:pt x="1" y="152"/>
                      <a:pt x="1" y="334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0" name="Google Shape;5850;p33"/>
              <p:cNvSpPr/>
              <p:nvPr/>
            </p:nvSpPr>
            <p:spPr>
              <a:xfrm>
                <a:off x="136610" y="1473052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0"/>
                    </a:moveTo>
                    <a:cubicBezTo>
                      <a:pt x="153" y="0"/>
                      <a:pt x="1" y="15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17"/>
                      <a:pt x="670" y="335"/>
                    </a:cubicBezTo>
                    <a:cubicBezTo>
                      <a:pt x="670" y="152"/>
                      <a:pt x="518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1" name="Google Shape;5851;p33"/>
              <p:cNvSpPr/>
              <p:nvPr/>
            </p:nvSpPr>
            <p:spPr>
              <a:xfrm>
                <a:off x="52333" y="912982"/>
                <a:ext cx="22912" cy="22946"/>
              </a:xfrm>
              <a:custGeom>
                <a:rect b="b" l="l" r="r" t="t"/>
                <a:pathLst>
                  <a:path extrusionOk="0" h="670" w="669">
                    <a:moveTo>
                      <a:pt x="33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70"/>
                      <a:pt x="334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2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2" name="Google Shape;5852;p33"/>
              <p:cNvSpPr/>
              <p:nvPr/>
            </p:nvSpPr>
            <p:spPr>
              <a:xfrm>
                <a:off x="282368" y="1865494"/>
                <a:ext cx="22912" cy="22946"/>
              </a:xfrm>
              <a:custGeom>
                <a:rect b="b" l="l" r="r" t="t"/>
                <a:pathLst>
                  <a:path extrusionOk="0" h="670" w="669">
                    <a:moveTo>
                      <a:pt x="335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3" name="Google Shape;5853;p33"/>
              <p:cNvSpPr/>
              <p:nvPr/>
            </p:nvSpPr>
            <p:spPr>
              <a:xfrm>
                <a:off x="376035" y="1613569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66"/>
                      <a:pt x="183" y="366"/>
                    </a:cubicBezTo>
                    <a:cubicBezTo>
                      <a:pt x="305" y="366"/>
                      <a:pt x="366" y="305"/>
                      <a:pt x="366" y="183"/>
                    </a:cubicBezTo>
                    <a:cubicBezTo>
                      <a:pt x="366" y="9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4" name="Google Shape;5854;p33"/>
              <p:cNvSpPr/>
              <p:nvPr/>
            </p:nvSpPr>
            <p:spPr>
              <a:xfrm>
                <a:off x="157442" y="1256012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6" y="274"/>
                      <a:pt x="366" y="183"/>
                    </a:cubicBezTo>
                    <a:cubicBezTo>
                      <a:pt x="366" y="6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5" name="Google Shape;5855;p33"/>
              <p:cNvSpPr/>
              <p:nvPr/>
            </p:nvSpPr>
            <p:spPr>
              <a:xfrm>
                <a:off x="820542" y="761547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62" y="1"/>
                      <a:pt x="1" y="92"/>
                      <a:pt x="1" y="183"/>
                    </a:cubicBezTo>
                    <a:cubicBezTo>
                      <a:pt x="1" y="274"/>
                      <a:pt x="62" y="365"/>
                      <a:pt x="183" y="365"/>
                    </a:cubicBezTo>
                    <a:cubicBezTo>
                      <a:pt x="274" y="365"/>
                      <a:pt x="366" y="274"/>
                      <a:pt x="366" y="183"/>
                    </a:cubicBezTo>
                    <a:cubicBezTo>
                      <a:pt x="366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6" name="Google Shape;5856;p33"/>
              <p:cNvSpPr/>
              <p:nvPr/>
            </p:nvSpPr>
            <p:spPr>
              <a:xfrm>
                <a:off x="12746" y="1397591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0"/>
                    </a:moveTo>
                    <a:cubicBezTo>
                      <a:pt x="92" y="0"/>
                      <a:pt x="1" y="9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6" y="274"/>
                      <a:pt x="366" y="183"/>
                    </a:cubicBezTo>
                    <a:cubicBezTo>
                      <a:pt x="366" y="9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7" name="Google Shape;5857;p33"/>
              <p:cNvSpPr/>
              <p:nvPr/>
            </p:nvSpPr>
            <p:spPr>
              <a:xfrm>
                <a:off x="121003" y="1668249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92" y="0"/>
                      <a:pt x="1" y="91"/>
                      <a:pt x="1" y="213"/>
                    </a:cubicBezTo>
                    <a:cubicBezTo>
                      <a:pt x="1" y="304"/>
                      <a:pt x="92" y="395"/>
                      <a:pt x="183" y="395"/>
                    </a:cubicBezTo>
                    <a:cubicBezTo>
                      <a:pt x="305" y="395"/>
                      <a:pt x="366" y="304"/>
                      <a:pt x="366" y="213"/>
                    </a:cubicBezTo>
                    <a:cubicBezTo>
                      <a:pt x="366" y="9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8" name="Google Shape;5858;p33"/>
              <p:cNvSpPr/>
              <p:nvPr/>
            </p:nvSpPr>
            <p:spPr>
              <a:xfrm>
                <a:off x="542624" y="1667187"/>
                <a:ext cx="12500" cy="12535"/>
              </a:xfrm>
              <a:custGeom>
                <a:rect b="b" l="l" r="r" t="t"/>
                <a:pathLst>
                  <a:path extrusionOk="0" h="366" w="365">
                    <a:moveTo>
                      <a:pt x="183" y="1"/>
                    </a:moveTo>
                    <a:cubicBezTo>
                      <a:pt x="61" y="1"/>
                      <a:pt x="0" y="92"/>
                      <a:pt x="0" y="183"/>
                    </a:cubicBezTo>
                    <a:cubicBezTo>
                      <a:pt x="0" y="305"/>
                      <a:pt x="61" y="365"/>
                      <a:pt x="183" y="365"/>
                    </a:cubicBezTo>
                    <a:cubicBezTo>
                      <a:pt x="274" y="365"/>
                      <a:pt x="365" y="305"/>
                      <a:pt x="365" y="183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9" name="Google Shape;5859;p33"/>
              <p:cNvSpPr/>
              <p:nvPr/>
            </p:nvSpPr>
            <p:spPr>
              <a:xfrm>
                <a:off x="474945" y="605399"/>
                <a:ext cx="13562" cy="13596"/>
              </a:xfrm>
              <a:custGeom>
                <a:rect b="b" l="l" r="r" t="t"/>
                <a:pathLst>
                  <a:path extrusionOk="0" h="397" w="396">
                    <a:moveTo>
                      <a:pt x="182" y="1"/>
                    </a:moveTo>
                    <a:cubicBezTo>
                      <a:pt x="91" y="1"/>
                      <a:pt x="0" y="92"/>
                      <a:pt x="0" y="214"/>
                    </a:cubicBezTo>
                    <a:cubicBezTo>
                      <a:pt x="0" y="305"/>
                      <a:pt x="91" y="396"/>
                      <a:pt x="182" y="396"/>
                    </a:cubicBezTo>
                    <a:cubicBezTo>
                      <a:pt x="304" y="396"/>
                      <a:pt x="395" y="305"/>
                      <a:pt x="395" y="214"/>
                    </a:cubicBezTo>
                    <a:cubicBezTo>
                      <a:pt x="395" y="92"/>
                      <a:pt x="304" y="1"/>
                      <a:pt x="182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0" name="Google Shape;5860;p33"/>
              <p:cNvSpPr/>
              <p:nvPr/>
            </p:nvSpPr>
            <p:spPr>
              <a:xfrm>
                <a:off x="501997" y="1653125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96"/>
                      <a:pt x="183" y="396"/>
                    </a:cubicBezTo>
                    <a:cubicBezTo>
                      <a:pt x="274" y="396"/>
                      <a:pt x="365" y="305"/>
                      <a:pt x="365" y="183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1" name="Google Shape;5861;p33"/>
              <p:cNvSpPr/>
              <p:nvPr/>
            </p:nvSpPr>
            <p:spPr>
              <a:xfrm>
                <a:off x="509292" y="1475141"/>
                <a:ext cx="13562" cy="12774"/>
              </a:xfrm>
              <a:custGeom>
                <a:rect b="b" l="l" r="r" t="t"/>
                <a:pathLst>
                  <a:path extrusionOk="0" h="373" w="396">
                    <a:moveTo>
                      <a:pt x="244" y="0"/>
                    </a:moveTo>
                    <a:cubicBezTo>
                      <a:pt x="122" y="0"/>
                      <a:pt x="31" y="61"/>
                      <a:pt x="0" y="152"/>
                    </a:cubicBezTo>
                    <a:cubicBezTo>
                      <a:pt x="0" y="243"/>
                      <a:pt x="61" y="365"/>
                      <a:pt x="152" y="365"/>
                    </a:cubicBezTo>
                    <a:cubicBezTo>
                      <a:pt x="169" y="370"/>
                      <a:pt x="186" y="373"/>
                      <a:pt x="203" y="373"/>
                    </a:cubicBezTo>
                    <a:cubicBezTo>
                      <a:pt x="283" y="373"/>
                      <a:pt x="365" y="318"/>
                      <a:pt x="365" y="243"/>
                    </a:cubicBezTo>
                    <a:cubicBezTo>
                      <a:pt x="396" y="122"/>
                      <a:pt x="335" y="31"/>
                      <a:pt x="244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2" name="Google Shape;5862;p33"/>
              <p:cNvSpPr/>
              <p:nvPr/>
            </p:nvSpPr>
            <p:spPr>
              <a:xfrm>
                <a:off x="120994" y="931736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96"/>
                      <a:pt x="183" y="396"/>
                    </a:cubicBezTo>
                    <a:cubicBezTo>
                      <a:pt x="274" y="396"/>
                      <a:pt x="366" y="305"/>
                      <a:pt x="366" y="183"/>
                    </a:cubicBezTo>
                    <a:cubicBezTo>
                      <a:pt x="366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3" name="Google Shape;5863;p33"/>
              <p:cNvSpPr/>
              <p:nvPr/>
            </p:nvSpPr>
            <p:spPr>
              <a:xfrm>
                <a:off x="529053" y="1083726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92" y="0"/>
                      <a:pt x="1" y="92"/>
                      <a:pt x="1" y="213"/>
                    </a:cubicBezTo>
                    <a:cubicBezTo>
                      <a:pt x="1" y="304"/>
                      <a:pt x="92" y="396"/>
                      <a:pt x="183" y="396"/>
                    </a:cubicBezTo>
                    <a:cubicBezTo>
                      <a:pt x="305" y="396"/>
                      <a:pt x="366" y="304"/>
                      <a:pt x="366" y="213"/>
                    </a:cubicBezTo>
                    <a:cubicBezTo>
                      <a:pt x="366" y="92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4" name="Google Shape;5864;p33"/>
              <p:cNvSpPr/>
              <p:nvPr/>
            </p:nvSpPr>
            <p:spPr>
              <a:xfrm>
                <a:off x="629026" y="1801978"/>
                <a:ext cx="13562" cy="13562"/>
              </a:xfrm>
              <a:custGeom>
                <a:rect b="b" l="l" r="r" t="t"/>
                <a:pathLst>
                  <a:path extrusionOk="0" h="396" w="396">
                    <a:moveTo>
                      <a:pt x="183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305"/>
                      <a:pt x="92" y="396"/>
                      <a:pt x="183" y="396"/>
                    </a:cubicBezTo>
                    <a:cubicBezTo>
                      <a:pt x="304" y="396"/>
                      <a:pt x="395" y="305"/>
                      <a:pt x="395" y="183"/>
                    </a:cubicBezTo>
                    <a:cubicBezTo>
                      <a:pt x="39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5" name="Google Shape;5865;p33"/>
              <p:cNvSpPr/>
              <p:nvPr/>
            </p:nvSpPr>
            <p:spPr>
              <a:xfrm>
                <a:off x="19010" y="3106328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92" y="0"/>
                      <a:pt x="0" y="92"/>
                      <a:pt x="0" y="213"/>
                    </a:cubicBezTo>
                    <a:cubicBezTo>
                      <a:pt x="0" y="304"/>
                      <a:pt x="92" y="396"/>
                      <a:pt x="183" y="396"/>
                    </a:cubicBezTo>
                    <a:cubicBezTo>
                      <a:pt x="304" y="396"/>
                      <a:pt x="365" y="304"/>
                      <a:pt x="365" y="213"/>
                    </a:cubicBezTo>
                    <a:cubicBezTo>
                      <a:pt x="365" y="92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6" name="Google Shape;5866;p33"/>
              <p:cNvSpPr/>
              <p:nvPr/>
            </p:nvSpPr>
            <p:spPr>
              <a:xfrm>
                <a:off x="492653" y="3066773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0"/>
                    </a:moveTo>
                    <a:cubicBezTo>
                      <a:pt x="92" y="0"/>
                      <a:pt x="0" y="92"/>
                      <a:pt x="0" y="183"/>
                    </a:cubicBezTo>
                    <a:cubicBezTo>
                      <a:pt x="0" y="304"/>
                      <a:pt x="92" y="365"/>
                      <a:pt x="183" y="365"/>
                    </a:cubicBezTo>
                    <a:cubicBezTo>
                      <a:pt x="304" y="365"/>
                      <a:pt x="365" y="304"/>
                      <a:pt x="365" y="183"/>
                    </a:cubicBezTo>
                    <a:cubicBezTo>
                      <a:pt x="365" y="92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7" name="Google Shape;5867;p33"/>
              <p:cNvSpPr/>
              <p:nvPr/>
            </p:nvSpPr>
            <p:spPr>
              <a:xfrm>
                <a:off x="185972" y="2937486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0"/>
                    </a:moveTo>
                    <a:cubicBezTo>
                      <a:pt x="122" y="0"/>
                      <a:pt x="1" y="152"/>
                      <a:pt x="1" y="335"/>
                    </a:cubicBezTo>
                    <a:cubicBezTo>
                      <a:pt x="1" y="517"/>
                      <a:pt x="12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8" name="Google Shape;5868;p33"/>
              <p:cNvSpPr/>
              <p:nvPr/>
            </p:nvSpPr>
            <p:spPr>
              <a:xfrm>
                <a:off x="568648" y="3566444"/>
                <a:ext cx="22946" cy="22912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2" y="0"/>
                      <a:pt x="0" y="152"/>
                      <a:pt x="0" y="335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9" name="Google Shape;5869;p33"/>
              <p:cNvSpPr/>
              <p:nvPr/>
            </p:nvSpPr>
            <p:spPr>
              <a:xfrm>
                <a:off x="3313688" y="309232"/>
                <a:ext cx="45857" cy="45823"/>
              </a:xfrm>
              <a:custGeom>
                <a:rect b="b" l="l" r="r" t="t"/>
                <a:pathLst>
                  <a:path extrusionOk="0" h="1338" w="1339">
                    <a:moveTo>
                      <a:pt x="670" y="1"/>
                    </a:moveTo>
                    <a:cubicBezTo>
                      <a:pt x="305" y="1"/>
                      <a:pt x="1" y="274"/>
                      <a:pt x="1" y="669"/>
                    </a:cubicBezTo>
                    <a:cubicBezTo>
                      <a:pt x="1" y="1034"/>
                      <a:pt x="305" y="1338"/>
                      <a:pt x="670" y="1338"/>
                    </a:cubicBezTo>
                    <a:cubicBezTo>
                      <a:pt x="1034" y="1338"/>
                      <a:pt x="1338" y="1034"/>
                      <a:pt x="1338" y="669"/>
                    </a:cubicBezTo>
                    <a:cubicBezTo>
                      <a:pt x="1338" y="274"/>
                      <a:pt x="1034" y="1"/>
                      <a:pt x="670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0" name="Google Shape;5870;p33"/>
              <p:cNvSpPr/>
              <p:nvPr/>
            </p:nvSpPr>
            <p:spPr>
              <a:xfrm>
                <a:off x="4561838" y="291526"/>
                <a:ext cx="45823" cy="45857"/>
              </a:xfrm>
              <a:custGeom>
                <a:rect b="b" l="l" r="r" t="t"/>
                <a:pathLst>
                  <a:path extrusionOk="0" h="1339" w="1338">
                    <a:moveTo>
                      <a:pt x="669" y="1"/>
                    </a:moveTo>
                    <a:cubicBezTo>
                      <a:pt x="274" y="1"/>
                      <a:pt x="0" y="305"/>
                      <a:pt x="0" y="670"/>
                    </a:cubicBezTo>
                    <a:cubicBezTo>
                      <a:pt x="0" y="1034"/>
                      <a:pt x="274" y="1338"/>
                      <a:pt x="669" y="1338"/>
                    </a:cubicBezTo>
                    <a:cubicBezTo>
                      <a:pt x="1034" y="1338"/>
                      <a:pt x="1338" y="1034"/>
                      <a:pt x="1338" y="670"/>
                    </a:cubicBezTo>
                    <a:cubicBezTo>
                      <a:pt x="1338" y="305"/>
                      <a:pt x="1034" y="1"/>
                      <a:pt x="669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1" name="Google Shape;5871;p33"/>
              <p:cNvSpPr/>
              <p:nvPr/>
            </p:nvSpPr>
            <p:spPr>
              <a:xfrm>
                <a:off x="2849429" y="47958"/>
                <a:ext cx="46885" cy="45823"/>
              </a:xfrm>
              <a:custGeom>
                <a:rect b="b" l="l" r="r" t="t"/>
                <a:pathLst>
                  <a:path extrusionOk="0" h="1338" w="1369">
                    <a:moveTo>
                      <a:pt x="69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99" y="1338"/>
                    </a:cubicBezTo>
                    <a:cubicBezTo>
                      <a:pt x="1064" y="133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699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2" name="Google Shape;5872;p33"/>
              <p:cNvSpPr/>
              <p:nvPr/>
            </p:nvSpPr>
            <p:spPr>
              <a:xfrm>
                <a:off x="5650703" y="385228"/>
                <a:ext cx="45823" cy="45823"/>
              </a:xfrm>
              <a:custGeom>
                <a:rect b="b" l="l" r="r" t="t"/>
                <a:pathLst>
                  <a:path extrusionOk="0" h="1338" w="1338">
                    <a:moveTo>
                      <a:pt x="669" y="0"/>
                    </a:moveTo>
                    <a:cubicBezTo>
                      <a:pt x="274" y="0"/>
                      <a:pt x="0" y="304"/>
                      <a:pt x="0" y="669"/>
                    </a:cubicBezTo>
                    <a:cubicBezTo>
                      <a:pt x="0" y="1064"/>
                      <a:pt x="274" y="1338"/>
                      <a:pt x="669" y="1338"/>
                    </a:cubicBezTo>
                    <a:cubicBezTo>
                      <a:pt x="1034" y="1338"/>
                      <a:pt x="1338" y="1064"/>
                      <a:pt x="1338" y="669"/>
                    </a:cubicBezTo>
                    <a:cubicBezTo>
                      <a:pt x="1338" y="304"/>
                      <a:pt x="1034" y="0"/>
                      <a:pt x="669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3" name="Google Shape;5873;p33"/>
              <p:cNvSpPr/>
              <p:nvPr/>
            </p:nvSpPr>
            <p:spPr>
              <a:xfrm>
                <a:off x="3571846" y="148920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3" y="1"/>
                      <a:pt x="1" y="12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17"/>
                      <a:pt x="670" y="335"/>
                    </a:cubicBezTo>
                    <a:cubicBezTo>
                      <a:pt x="670" y="122"/>
                      <a:pt x="518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4" name="Google Shape;5874;p33"/>
              <p:cNvSpPr/>
              <p:nvPr/>
            </p:nvSpPr>
            <p:spPr>
              <a:xfrm>
                <a:off x="4044461" y="89603"/>
                <a:ext cx="22946" cy="22912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3" y="0"/>
                      <a:pt x="1" y="122"/>
                      <a:pt x="1" y="334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2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5" name="Google Shape;5875;p33"/>
              <p:cNvSpPr/>
              <p:nvPr/>
            </p:nvSpPr>
            <p:spPr>
              <a:xfrm>
                <a:off x="1712655" y="627262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65"/>
                      <a:pt x="183" y="365"/>
                    </a:cubicBezTo>
                    <a:cubicBezTo>
                      <a:pt x="305" y="365"/>
                      <a:pt x="366" y="305"/>
                      <a:pt x="366" y="183"/>
                    </a:cubicBezTo>
                    <a:cubicBezTo>
                      <a:pt x="366" y="9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6" name="Google Shape;5876;p33"/>
              <p:cNvSpPr/>
              <p:nvPr/>
            </p:nvSpPr>
            <p:spPr>
              <a:xfrm>
                <a:off x="1337910" y="116645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61" y="1"/>
                      <a:pt x="0" y="62"/>
                      <a:pt x="0" y="183"/>
                    </a:cubicBezTo>
                    <a:cubicBezTo>
                      <a:pt x="0" y="275"/>
                      <a:pt x="61" y="366"/>
                      <a:pt x="183" y="366"/>
                    </a:cubicBezTo>
                    <a:cubicBezTo>
                      <a:pt x="274" y="366"/>
                      <a:pt x="365" y="275"/>
                      <a:pt x="365" y="183"/>
                    </a:cubicBezTo>
                    <a:cubicBezTo>
                      <a:pt x="365" y="6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7" name="Google Shape;5877;p33"/>
              <p:cNvSpPr/>
              <p:nvPr/>
            </p:nvSpPr>
            <p:spPr>
              <a:xfrm>
                <a:off x="1743889" y="301431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17"/>
                      <a:pt x="670" y="335"/>
                    </a:cubicBezTo>
                    <a:cubicBezTo>
                      <a:pt x="670" y="153"/>
                      <a:pt x="518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8" name="Google Shape;5878;p33"/>
              <p:cNvSpPr/>
              <p:nvPr/>
            </p:nvSpPr>
            <p:spPr>
              <a:xfrm>
                <a:off x="5109387" y="55253"/>
                <a:ext cx="22946" cy="22912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2" y="0"/>
                      <a:pt x="0" y="152"/>
                      <a:pt x="0" y="334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9" name="Google Shape;5879;p33"/>
              <p:cNvSpPr/>
              <p:nvPr/>
            </p:nvSpPr>
            <p:spPr>
              <a:xfrm>
                <a:off x="1853218" y="-5107"/>
                <a:ext cx="46885" cy="45823"/>
              </a:xfrm>
              <a:custGeom>
                <a:rect b="b" l="l" r="r" t="t"/>
                <a:pathLst>
                  <a:path extrusionOk="0" h="1338" w="1369">
                    <a:moveTo>
                      <a:pt x="670" y="0"/>
                    </a:moveTo>
                    <a:cubicBezTo>
                      <a:pt x="305" y="0"/>
                      <a:pt x="1" y="304"/>
                      <a:pt x="1" y="669"/>
                    </a:cubicBezTo>
                    <a:cubicBezTo>
                      <a:pt x="1" y="1033"/>
                      <a:pt x="305" y="1337"/>
                      <a:pt x="670" y="1337"/>
                    </a:cubicBezTo>
                    <a:cubicBezTo>
                      <a:pt x="1065" y="1337"/>
                      <a:pt x="1369" y="1064"/>
                      <a:pt x="1369" y="669"/>
                    </a:cubicBezTo>
                    <a:cubicBezTo>
                      <a:pt x="1369" y="304"/>
                      <a:pt x="1065" y="0"/>
                      <a:pt x="670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0" name="Google Shape;5880;p33"/>
              <p:cNvSpPr/>
              <p:nvPr/>
            </p:nvSpPr>
            <p:spPr>
              <a:xfrm>
                <a:off x="1309848" y="91677"/>
                <a:ext cx="45823" cy="45857"/>
              </a:xfrm>
              <a:custGeom>
                <a:rect b="b" l="l" r="r" t="t"/>
                <a:pathLst>
                  <a:path extrusionOk="0" h="1339" w="1338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65"/>
                      <a:pt x="304" y="1338"/>
                      <a:pt x="669" y="1338"/>
                    </a:cubicBezTo>
                    <a:cubicBezTo>
                      <a:pt x="1034" y="1338"/>
                      <a:pt x="1338" y="1065"/>
                      <a:pt x="1338" y="670"/>
                    </a:cubicBezTo>
                    <a:cubicBezTo>
                      <a:pt x="1338" y="305"/>
                      <a:pt x="1034" y="1"/>
                      <a:pt x="669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1" name="Google Shape;5881;p33"/>
              <p:cNvSpPr/>
              <p:nvPr/>
            </p:nvSpPr>
            <p:spPr>
              <a:xfrm>
                <a:off x="469756" y="1022318"/>
                <a:ext cx="46885" cy="45823"/>
              </a:xfrm>
              <a:custGeom>
                <a:rect b="b" l="l" r="r" t="t"/>
                <a:pathLst>
                  <a:path extrusionOk="0" h="1338" w="1369">
                    <a:moveTo>
                      <a:pt x="700" y="0"/>
                    </a:moveTo>
                    <a:cubicBezTo>
                      <a:pt x="305" y="0"/>
                      <a:pt x="1" y="274"/>
                      <a:pt x="1" y="669"/>
                    </a:cubicBezTo>
                    <a:cubicBezTo>
                      <a:pt x="1" y="1034"/>
                      <a:pt x="305" y="1338"/>
                      <a:pt x="700" y="1338"/>
                    </a:cubicBezTo>
                    <a:cubicBezTo>
                      <a:pt x="1065" y="1338"/>
                      <a:pt x="1369" y="1034"/>
                      <a:pt x="1369" y="669"/>
                    </a:cubicBezTo>
                    <a:cubicBezTo>
                      <a:pt x="1369" y="274"/>
                      <a:pt x="1065" y="0"/>
                      <a:pt x="700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2" name="Google Shape;5882;p33"/>
              <p:cNvSpPr/>
              <p:nvPr/>
            </p:nvSpPr>
            <p:spPr>
              <a:xfrm>
                <a:off x="367716" y="260835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70"/>
                      <a:pt x="335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3" name="Google Shape;5883;p33"/>
              <p:cNvSpPr/>
              <p:nvPr/>
            </p:nvSpPr>
            <p:spPr>
              <a:xfrm>
                <a:off x="1376447" y="15157"/>
                <a:ext cx="22912" cy="22946"/>
              </a:xfrm>
              <a:custGeom>
                <a:rect b="b" l="l" r="r" t="t"/>
                <a:pathLst>
                  <a:path extrusionOk="0" h="670" w="669">
                    <a:moveTo>
                      <a:pt x="33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70"/>
                      <a:pt x="334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2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4" name="Google Shape;5884;p33"/>
              <p:cNvSpPr/>
              <p:nvPr/>
            </p:nvSpPr>
            <p:spPr>
              <a:xfrm>
                <a:off x="8505044" y="2919437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274" y="365"/>
                      <a:pt x="366" y="274"/>
                      <a:pt x="366" y="183"/>
                    </a:cubicBezTo>
                    <a:cubicBezTo>
                      <a:pt x="366" y="6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5" name="Google Shape;5885;p33"/>
              <p:cNvSpPr/>
              <p:nvPr/>
            </p:nvSpPr>
            <p:spPr>
              <a:xfrm>
                <a:off x="8468605" y="3331674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92" y="0"/>
                      <a:pt x="1" y="91"/>
                      <a:pt x="1" y="213"/>
                    </a:cubicBezTo>
                    <a:cubicBezTo>
                      <a:pt x="1" y="304"/>
                      <a:pt x="92" y="395"/>
                      <a:pt x="183" y="395"/>
                    </a:cubicBezTo>
                    <a:cubicBezTo>
                      <a:pt x="275" y="395"/>
                      <a:pt x="366" y="304"/>
                      <a:pt x="366" y="213"/>
                    </a:cubicBezTo>
                    <a:cubicBezTo>
                      <a:pt x="366" y="91"/>
                      <a:pt x="27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6" name="Google Shape;5886;p33"/>
              <p:cNvSpPr/>
              <p:nvPr/>
            </p:nvSpPr>
            <p:spPr>
              <a:xfrm>
                <a:off x="8506106" y="3762610"/>
                <a:ext cx="13562" cy="13596"/>
              </a:xfrm>
              <a:custGeom>
                <a:rect b="b" l="l" r="r" t="t"/>
                <a:pathLst>
                  <a:path extrusionOk="0" h="397" w="396">
                    <a:moveTo>
                      <a:pt x="183" y="1"/>
                    </a:moveTo>
                    <a:cubicBezTo>
                      <a:pt x="91" y="1"/>
                      <a:pt x="0" y="92"/>
                      <a:pt x="0" y="183"/>
                    </a:cubicBezTo>
                    <a:cubicBezTo>
                      <a:pt x="0" y="305"/>
                      <a:pt x="91" y="396"/>
                      <a:pt x="183" y="396"/>
                    </a:cubicBezTo>
                    <a:cubicBezTo>
                      <a:pt x="304" y="396"/>
                      <a:pt x="395" y="305"/>
                      <a:pt x="395" y="183"/>
                    </a:cubicBezTo>
                    <a:cubicBezTo>
                      <a:pt x="39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7" name="Google Shape;5887;p33"/>
              <p:cNvSpPr/>
              <p:nvPr/>
            </p:nvSpPr>
            <p:spPr>
              <a:xfrm>
                <a:off x="1129725" y="314438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1"/>
                    </a:moveTo>
                    <a:cubicBezTo>
                      <a:pt x="92" y="1"/>
                      <a:pt x="1" y="92"/>
                      <a:pt x="1" y="213"/>
                    </a:cubicBezTo>
                    <a:cubicBezTo>
                      <a:pt x="1" y="304"/>
                      <a:pt x="92" y="396"/>
                      <a:pt x="183" y="396"/>
                    </a:cubicBezTo>
                    <a:cubicBezTo>
                      <a:pt x="305" y="396"/>
                      <a:pt x="365" y="304"/>
                      <a:pt x="365" y="213"/>
                    </a:cubicBezTo>
                    <a:cubicBezTo>
                      <a:pt x="365" y="9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8" name="Google Shape;5888;p33"/>
              <p:cNvSpPr/>
              <p:nvPr/>
            </p:nvSpPr>
            <p:spPr>
              <a:xfrm>
                <a:off x="8913103" y="3672060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0"/>
                    </a:moveTo>
                    <a:cubicBezTo>
                      <a:pt x="92" y="0"/>
                      <a:pt x="1" y="92"/>
                      <a:pt x="1" y="183"/>
                    </a:cubicBezTo>
                    <a:cubicBezTo>
                      <a:pt x="1" y="304"/>
                      <a:pt x="92" y="365"/>
                      <a:pt x="183" y="365"/>
                    </a:cubicBezTo>
                    <a:cubicBezTo>
                      <a:pt x="305" y="365"/>
                      <a:pt x="366" y="304"/>
                      <a:pt x="366" y="183"/>
                    </a:cubicBezTo>
                    <a:cubicBezTo>
                      <a:pt x="366" y="92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9" name="Google Shape;5889;p33"/>
              <p:cNvSpPr/>
              <p:nvPr/>
            </p:nvSpPr>
            <p:spPr>
              <a:xfrm>
                <a:off x="9104649" y="3572126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4"/>
                      <a:pt x="92" y="396"/>
                      <a:pt x="183" y="396"/>
                    </a:cubicBezTo>
                    <a:cubicBezTo>
                      <a:pt x="305" y="396"/>
                      <a:pt x="365" y="304"/>
                      <a:pt x="365" y="183"/>
                    </a:cubicBezTo>
                    <a:cubicBezTo>
                      <a:pt x="365" y="9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0" name="Google Shape;5890;p33"/>
              <p:cNvSpPr/>
              <p:nvPr/>
            </p:nvSpPr>
            <p:spPr>
              <a:xfrm>
                <a:off x="9068210" y="3451369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65"/>
                      <a:pt x="183" y="365"/>
                    </a:cubicBezTo>
                    <a:cubicBezTo>
                      <a:pt x="305" y="365"/>
                      <a:pt x="366" y="305"/>
                      <a:pt x="366" y="183"/>
                    </a:cubicBezTo>
                    <a:cubicBezTo>
                      <a:pt x="366" y="9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1" name="Google Shape;5891;p33"/>
              <p:cNvSpPr/>
              <p:nvPr/>
            </p:nvSpPr>
            <p:spPr>
              <a:xfrm>
                <a:off x="8209402" y="990038"/>
                <a:ext cx="13562" cy="12500"/>
              </a:xfrm>
              <a:custGeom>
                <a:rect b="b" l="l" r="r" t="t"/>
                <a:pathLst>
                  <a:path extrusionOk="0" h="365" w="396">
                    <a:moveTo>
                      <a:pt x="183" y="0"/>
                    </a:moveTo>
                    <a:cubicBezTo>
                      <a:pt x="92" y="0"/>
                      <a:pt x="1" y="91"/>
                      <a:pt x="1" y="183"/>
                    </a:cubicBezTo>
                    <a:cubicBezTo>
                      <a:pt x="1" y="304"/>
                      <a:pt x="92" y="365"/>
                      <a:pt x="183" y="365"/>
                    </a:cubicBezTo>
                    <a:cubicBezTo>
                      <a:pt x="305" y="365"/>
                      <a:pt x="396" y="304"/>
                      <a:pt x="396" y="183"/>
                    </a:cubicBezTo>
                    <a:cubicBezTo>
                      <a:pt x="396" y="9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2" name="Google Shape;5892;p33"/>
              <p:cNvSpPr/>
              <p:nvPr/>
            </p:nvSpPr>
            <p:spPr>
              <a:xfrm>
                <a:off x="8172963" y="1403303"/>
                <a:ext cx="13596" cy="12535"/>
              </a:xfrm>
              <a:custGeom>
                <a:rect b="b" l="l" r="r" t="t"/>
                <a:pathLst>
                  <a:path extrusionOk="0" h="366" w="397">
                    <a:moveTo>
                      <a:pt x="214" y="0"/>
                    </a:moveTo>
                    <a:cubicBezTo>
                      <a:pt x="92" y="0"/>
                      <a:pt x="1" y="91"/>
                      <a:pt x="1" y="183"/>
                    </a:cubicBezTo>
                    <a:cubicBezTo>
                      <a:pt x="1" y="304"/>
                      <a:pt x="92" y="365"/>
                      <a:pt x="214" y="365"/>
                    </a:cubicBezTo>
                    <a:cubicBezTo>
                      <a:pt x="305" y="365"/>
                      <a:pt x="396" y="304"/>
                      <a:pt x="396" y="183"/>
                    </a:cubicBezTo>
                    <a:cubicBezTo>
                      <a:pt x="396" y="91"/>
                      <a:pt x="305" y="0"/>
                      <a:pt x="214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3" name="Google Shape;5893;p33"/>
              <p:cNvSpPr/>
              <p:nvPr/>
            </p:nvSpPr>
            <p:spPr>
              <a:xfrm>
                <a:off x="996466" y="152578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305"/>
                      <a:pt x="92" y="396"/>
                      <a:pt x="183" y="396"/>
                    </a:cubicBezTo>
                    <a:cubicBezTo>
                      <a:pt x="304" y="396"/>
                      <a:pt x="365" y="305"/>
                      <a:pt x="365" y="183"/>
                    </a:cubicBezTo>
                    <a:cubicBezTo>
                      <a:pt x="36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4" name="Google Shape;5894;p33"/>
              <p:cNvSpPr/>
              <p:nvPr/>
            </p:nvSpPr>
            <p:spPr>
              <a:xfrm>
                <a:off x="8110530" y="330055"/>
                <a:ext cx="12500" cy="13562"/>
              </a:xfrm>
              <a:custGeom>
                <a:rect b="b" l="l" r="r" t="t"/>
                <a:pathLst>
                  <a:path extrusionOk="0" h="396" w="365">
                    <a:moveTo>
                      <a:pt x="183" y="0"/>
                    </a:moveTo>
                    <a:cubicBezTo>
                      <a:pt x="91" y="0"/>
                      <a:pt x="0" y="92"/>
                      <a:pt x="0" y="183"/>
                    </a:cubicBezTo>
                    <a:cubicBezTo>
                      <a:pt x="0" y="304"/>
                      <a:pt x="91" y="396"/>
                      <a:pt x="183" y="396"/>
                    </a:cubicBezTo>
                    <a:cubicBezTo>
                      <a:pt x="304" y="396"/>
                      <a:pt x="365" y="304"/>
                      <a:pt x="365" y="183"/>
                    </a:cubicBezTo>
                    <a:cubicBezTo>
                      <a:pt x="365" y="92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5" name="Google Shape;5895;p33"/>
              <p:cNvSpPr/>
              <p:nvPr/>
            </p:nvSpPr>
            <p:spPr>
              <a:xfrm>
                <a:off x="8873564" y="97925"/>
                <a:ext cx="22912" cy="22912"/>
              </a:xfrm>
              <a:custGeom>
                <a:rect b="b" l="l" r="r" t="t"/>
                <a:pathLst>
                  <a:path extrusionOk="0" h="669" w="669">
                    <a:moveTo>
                      <a:pt x="335" y="0"/>
                    </a:moveTo>
                    <a:cubicBezTo>
                      <a:pt x="152" y="0"/>
                      <a:pt x="0" y="152"/>
                      <a:pt x="0" y="335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6" name="Google Shape;5896;p33"/>
              <p:cNvSpPr/>
              <p:nvPr/>
            </p:nvSpPr>
            <p:spPr>
              <a:xfrm>
                <a:off x="8815275" y="1030622"/>
                <a:ext cx="22912" cy="22946"/>
              </a:xfrm>
              <a:custGeom>
                <a:rect b="b" l="l" r="r" t="t"/>
                <a:pathLst>
                  <a:path extrusionOk="0" h="670" w="669">
                    <a:moveTo>
                      <a:pt x="33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7"/>
                      <a:pt x="152" y="669"/>
                      <a:pt x="334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7" name="Google Shape;5897;p33"/>
              <p:cNvSpPr/>
              <p:nvPr/>
            </p:nvSpPr>
            <p:spPr>
              <a:xfrm>
                <a:off x="8521705" y="1592760"/>
                <a:ext cx="22946" cy="22912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3" y="0"/>
                      <a:pt x="1" y="15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8" name="Google Shape;5898;p33"/>
              <p:cNvSpPr/>
              <p:nvPr/>
            </p:nvSpPr>
            <p:spPr>
              <a:xfrm>
                <a:off x="9054699" y="1170112"/>
                <a:ext cx="12500" cy="13562"/>
              </a:xfrm>
              <a:custGeom>
                <a:rect b="b" l="l" r="r" t="t"/>
                <a:pathLst>
                  <a:path extrusionOk="0" h="396" w="365">
                    <a:moveTo>
                      <a:pt x="183" y="1"/>
                    </a:moveTo>
                    <a:cubicBezTo>
                      <a:pt x="91" y="1"/>
                      <a:pt x="0" y="92"/>
                      <a:pt x="0" y="213"/>
                    </a:cubicBezTo>
                    <a:cubicBezTo>
                      <a:pt x="0" y="305"/>
                      <a:pt x="91" y="396"/>
                      <a:pt x="183" y="396"/>
                    </a:cubicBezTo>
                    <a:cubicBezTo>
                      <a:pt x="304" y="396"/>
                      <a:pt x="365" y="305"/>
                      <a:pt x="365" y="213"/>
                    </a:cubicBezTo>
                    <a:cubicBezTo>
                      <a:pt x="36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9" name="Google Shape;5899;p33"/>
              <p:cNvSpPr/>
              <p:nvPr/>
            </p:nvSpPr>
            <p:spPr>
              <a:xfrm>
                <a:off x="9187922" y="1032437"/>
                <a:ext cx="13562" cy="13014"/>
              </a:xfrm>
              <a:custGeom>
                <a:rect b="b" l="l" r="r" t="t"/>
                <a:pathLst>
                  <a:path extrusionOk="0" h="380" w="396">
                    <a:moveTo>
                      <a:pt x="184" y="1"/>
                    </a:moveTo>
                    <a:cubicBezTo>
                      <a:pt x="93" y="1"/>
                      <a:pt x="26" y="60"/>
                      <a:pt x="1" y="160"/>
                    </a:cubicBezTo>
                    <a:cubicBezTo>
                      <a:pt x="1" y="252"/>
                      <a:pt x="62" y="343"/>
                      <a:pt x="153" y="373"/>
                    </a:cubicBezTo>
                    <a:cubicBezTo>
                      <a:pt x="165" y="377"/>
                      <a:pt x="178" y="379"/>
                      <a:pt x="191" y="379"/>
                    </a:cubicBezTo>
                    <a:cubicBezTo>
                      <a:pt x="274" y="379"/>
                      <a:pt x="366" y="300"/>
                      <a:pt x="366" y="221"/>
                    </a:cubicBezTo>
                    <a:cubicBezTo>
                      <a:pt x="396" y="130"/>
                      <a:pt x="335" y="8"/>
                      <a:pt x="244" y="8"/>
                    </a:cubicBezTo>
                    <a:cubicBezTo>
                      <a:pt x="223" y="3"/>
                      <a:pt x="203" y="1"/>
                      <a:pt x="18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0" name="Google Shape;5900;p33"/>
              <p:cNvSpPr/>
              <p:nvPr/>
            </p:nvSpPr>
            <p:spPr>
              <a:xfrm>
                <a:off x="8799658" y="489306"/>
                <a:ext cx="12500" cy="12535"/>
              </a:xfrm>
              <a:custGeom>
                <a:rect b="b" l="l" r="r" t="t"/>
                <a:pathLst>
                  <a:path extrusionOk="0" h="366" w="365">
                    <a:moveTo>
                      <a:pt x="183" y="1"/>
                    </a:moveTo>
                    <a:cubicBezTo>
                      <a:pt x="61" y="1"/>
                      <a:pt x="0" y="92"/>
                      <a:pt x="0" y="183"/>
                    </a:cubicBezTo>
                    <a:cubicBezTo>
                      <a:pt x="0" y="275"/>
                      <a:pt x="61" y="366"/>
                      <a:pt x="183" y="366"/>
                    </a:cubicBezTo>
                    <a:cubicBezTo>
                      <a:pt x="274" y="366"/>
                      <a:pt x="365" y="275"/>
                      <a:pt x="365" y="183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1" name="Google Shape;5901;p33"/>
              <p:cNvSpPr/>
              <p:nvPr/>
            </p:nvSpPr>
            <p:spPr>
              <a:xfrm>
                <a:off x="9207717" y="641296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1" y="1"/>
                      <a:pt x="0" y="92"/>
                      <a:pt x="0" y="183"/>
                    </a:cubicBezTo>
                    <a:cubicBezTo>
                      <a:pt x="0" y="274"/>
                      <a:pt x="91" y="365"/>
                      <a:pt x="183" y="365"/>
                    </a:cubicBezTo>
                    <a:cubicBezTo>
                      <a:pt x="274" y="365"/>
                      <a:pt x="365" y="274"/>
                      <a:pt x="365" y="183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2" name="Google Shape;5902;p33"/>
              <p:cNvSpPr/>
              <p:nvPr/>
            </p:nvSpPr>
            <p:spPr>
              <a:xfrm>
                <a:off x="8350981" y="608008"/>
                <a:ext cx="12535" cy="12500"/>
              </a:xfrm>
              <a:custGeom>
                <a:rect b="b" l="l" r="r" t="t"/>
                <a:pathLst>
                  <a:path extrusionOk="0" h="365" w="366">
                    <a:moveTo>
                      <a:pt x="183" y="0"/>
                    </a:moveTo>
                    <a:cubicBezTo>
                      <a:pt x="92" y="0"/>
                      <a:pt x="1" y="61"/>
                      <a:pt x="1" y="182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5" y="274"/>
                      <a:pt x="365" y="182"/>
                    </a:cubicBezTo>
                    <a:cubicBezTo>
                      <a:pt x="365" y="6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3" name="Google Shape;5903;p33"/>
              <p:cNvSpPr/>
              <p:nvPr/>
            </p:nvSpPr>
            <p:spPr>
              <a:xfrm>
                <a:off x="1402487" y="414391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92" y="0"/>
                      <a:pt x="0" y="92"/>
                      <a:pt x="0" y="213"/>
                    </a:cubicBezTo>
                    <a:cubicBezTo>
                      <a:pt x="0" y="304"/>
                      <a:pt x="92" y="396"/>
                      <a:pt x="183" y="396"/>
                    </a:cubicBezTo>
                    <a:cubicBezTo>
                      <a:pt x="274" y="396"/>
                      <a:pt x="365" y="304"/>
                      <a:pt x="365" y="213"/>
                    </a:cubicBezTo>
                    <a:cubicBezTo>
                      <a:pt x="365" y="92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4" name="Google Shape;5904;p33"/>
              <p:cNvSpPr/>
              <p:nvPr/>
            </p:nvSpPr>
            <p:spPr>
              <a:xfrm>
                <a:off x="1876130" y="374835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0"/>
                    </a:moveTo>
                    <a:cubicBezTo>
                      <a:pt x="61" y="0"/>
                      <a:pt x="1" y="92"/>
                      <a:pt x="1" y="183"/>
                    </a:cubicBezTo>
                    <a:cubicBezTo>
                      <a:pt x="1" y="304"/>
                      <a:pt x="61" y="365"/>
                      <a:pt x="183" y="365"/>
                    </a:cubicBezTo>
                    <a:cubicBezTo>
                      <a:pt x="274" y="365"/>
                      <a:pt x="365" y="304"/>
                      <a:pt x="365" y="183"/>
                    </a:cubicBezTo>
                    <a:cubicBezTo>
                      <a:pt x="365" y="92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5" name="Google Shape;5905;p33"/>
              <p:cNvSpPr/>
              <p:nvPr/>
            </p:nvSpPr>
            <p:spPr>
              <a:xfrm>
                <a:off x="1116212" y="163528"/>
                <a:ext cx="22946" cy="22912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3" y="0"/>
                      <a:pt x="1" y="152"/>
                      <a:pt x="1" y="334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6" name="Google Shape;5906;p33"/>
              <p:cNvSpPr/>
              <p:nvPr/>
            </p:nvSpPr>
            <p:spPr>
              <a:xfrm>
                <a:off x="9001607" y="3017833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1"/>
                    </a:moveTo>
                    <a:cubicBezTo>
                      <a:pt x="61" y="1"/>
                      <a:pt x="1" y="92"/>
                      <a:pt x="1" y="213"/>
                    </a:cubicBezTo>
                    <a:cubicBezTo>
                      <a:pt x="1" y="304"/>
                      <a:pt x="61" y="396"/>
                      <a:pt x="183" y="396"/>
                    </a:cubicBezTo>
                    <a:cubicBezTo>
                      <a:pt x="274" y="396"/>
                      <a:pt x="365" y="304"/>
                      <a:pt x="365" y="213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7" name="Google Shape;5907;p33"/>
              <p:cNvSpPr/>
              <p:nvPr/>
            </p:nvSpPr>
            <p:spPr>
              <a:xfrm>
                <a:off x="9093219" y="3436303"/>
                <a:ext cx="45823" cy="45823"/>
              </a:xfrm>
              <a:custGeom>
                <a:rect b="b" l="l" r="r" t="t"/>
                <a:pathLst>
                  <a:path extrusionOk="0" h="1338" w="1338">
                    <a:moveTo>
                      <a:pt x="669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34"/>
                      <a:pt x="304" y="1338"/>
                      <a:pt x="669" y="1338"/>
                    </a:cubicBezTo>
                    <a:cubicBezTo>
                      <a:pt x="1034" y="1338"/>
                      <a:pt x="1338" y="1034"/>
                      <a:pt x="1338" y="669"/>
                    </a:cubicBezTo>
                    <a:cubicBezTo>
                      <a:pt x="1338" y="274"/>
                      <a:pt x="1034" y="1"/>
                      <a:pt x="669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8" name="Google Shape;5908;p33"/>
              <p:cNvSpPr/>
              <p:nvPr/>
            </p:nvSpPr>
            <p:spPr>
              <a:xfrm>
                <a:off x="9061960" y="2302711"/>
                <a:ext cx="22946" cy="22912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3" y="0"/>
                      <a:pt x="1" y="152"/>
                      <a:pt x="1" y="334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17"/>
                      <a:pt x="670" y="334"/>
                    </a:cubicBezTo>
                    <a:cubicBezTo>
                      <a:pt x="670" y="152"/>
                      <a:pt x="518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9" name="Google Shape;5909;p33"/>
              <p:cNvSpPr/>
              <p:nvPr/>
            </p:nvSpPr>
            <p:spPr>
              <a:xfrm>
                <a:off x="8768424" y="2864815"/>
                <a:ext cx="22912" cy="22946"/>
              </a:xfrm>
              <a:custGeom>
                <a:rect b="b" l="l" r="r" t="t"/>
                <a:pathLst>
                  <a:path extrusionOk="0" h="670" w="669">
                    <a:moveTo>
                      <a:pt x="335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47" y="669"/>
                      <a:pt x="669" y="517"/>
                      <a:pt x="669" y="335"/>
                    </a:cubicBezTo>
                    <a:cubicBezTo>
                      <a:pt x="669" y="153"/>
                      <a:pt x="54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0" name="Google Shape;5910;p33"/>
              <p:cNvSpPr/>
              <p:nvPr/>
            </p:nvSpPr>
            <p:spPr>
              <a:xfrm>
                <a:off x="8912084" y="3869363"/>
                <a:ext cx="13562" cy="13562"/>
              </a:xfrm>
              <a:custGeom>
                <a:rect b="b" l="l" r="r" t="t"/>
                <a:pathLst>
                  <a:path extrusionOk="0" h="396" w="396">
                    <a:moveTo>
                      <a:pt x="183" y="0"/>
                    </a:moveTo>
                    <a:cubicBezTo>
                      <a:pt x="92" y="0"/>
                      <a:pt x="1" y="91"/>
                      <a:pt x="1" y="213"/>
                    </a:cubicBezTo>
                    <a:cubicBezTo>
                      <a:pt x="1" y="304"/>
                      <a:pt x="92" y="395"/>
                      <a:pt x="183" y="395"/>
                    </a:cubicBezTo>
                    <a:cubicBezTo>
                      <a:pt x="304" y="395"/>
                      <a:pt x="396" y="304"/>
                      <a:pt x="396" y="213"/>
                    </a:cubicBezTo>
                    <a:cubicBezTo>
                      <a:pt x="396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1" name="Google Shape;5911;p33"/>
              <p:cNvSpPr/>
              <p:nvPr/>
            </p:nvSpPr>
            <p:spPr>
              <a:xfrm>
                <a:off x="8461327" y="3144857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92" y="0"/>
                      <a:pt x="1" y="91"/>
                      <a:pt x="1" y="182"/>
                    </a:cubicBezTo>
                    <a:cubicBezTo>
                      <a:pt x="1" y="304"/>
                      <a:pt x="92" y="395"/>
                      <a:pt x="183" y="395"/>
                    </a:cubicBezTo>
                    <a:cubicBezTo>
                      <a:pt x="305" y="395"/>
                      <a:pt x="365" y="304"/>
                      <a:pt x="365" y="182"/>
                    </a:cubicBezTo>
                    <a:cubicBezTo>
                      <a:pt x="365" y="9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2" name="Google Shape;5912;p33"/>
              <p:cNvSpPr/>
              <p:nvPr/>
            </p:nvSpPr>
            <p:spPr>
              <a:xfrm>
                <a:off x="9080719" y="4462701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7"/>
                      <a:pt x="12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3" name="Google Shape;5913;p33"/>
              <p:cNvSpPr/>
              <p:nvPr/>
            </p:nvSpPr>
            <p:spPr>
              <a:xfrm>
                <a:off x="8509763" y="3534136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92" y="0"/>
                      <a:pt x="0" y="92"/>
                      <a:pt x="0" y="213"/>
                    </a:cubicBezTo>
                    <a:cubicBezTo>
                      <a:pt x="0" y="304"/>
                      <a:pt x="92" y="396"/>
                      <a:pt x="183" y="396"/>
                    </a:cubicBezTo>
                    <a:cubicBezTo>
                      <a:pt x="304" y="396"/>
                      <a:pt x="365" y="304"/>
                      <a:pt x="365" y="213"/>
                    </a:cubicBezTo>
                    <a:cubicBezTo>
                      <a:pt x="365" y="92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4" name="Google Shape;5914;p33"/>
              <p:cNvSpPr/>
              <p:nvPr/>
            </p:nvSpPr>
            <p:spPr>
              <a:xfrm>
                <a:off x="4773145" y="353994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65"/>
                      <a:pt x="183" y="365"/>
                    </a:cubicBezTo>
                    <a:cubicBezTo>
                      <a:pt x="305" y="365"/>
                      <a:pt x="365" y="305"/>
                      <a:pt x="365" y="183"/>
                    </a:cubicBezTo>
                    <a:cubicBezTo>
                      <a:pt x="365" y="9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5" name="Google Shape;5915;p33"/>
              <p:cNvSpPr/>
              <p:nvPr/>
            </p:nvSpPr>
            <p:spPr>
              <a:xfrm>
                <a:off x="7493219" y="249881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61" y="1"/>
                      <a:pt x="1" y="62"/>
                      <a:pt x="1" y="183"/>
                    </a:cubicBezTo>
                    <a:cubicBezTo>
                      <a:pt x="1" y="275"/>
                      <a:pt x="61" y="366"/>
                      <a:pt x="183" y="366"/>
                    </a:cubicBezTo>
                    <a:cubicBezTo>
                      <a:pt x="274" y="366"/>
                      <a:pt x="365" y="275"/>
                      <a:pt x="365" y="183"/>
                    </a:cubicBezTo>
                    <a:cubicBezTo>
                      <a:pt x="365" y="6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6" name="Google Shape;5916;p33"/>
              <p:cNvSpPr/>
              <p:nvPr/>
            </p:nvSpPr>
            <p:spPr>
              <a:xfrm>
                <a:off x="6829091" y="600713"/>
                <a:ext cx="12500" cy="13562"/>
              </a:xfrm>
              <a:custGeom>
                <a:rect b="b" l="l" r="r" t="t"/>
                <a:pathLst>
                  <a:path extrusionOk="0" h="396" w="365">
                    <a:moveTo>
                      <a:pt x="182" y="0"/>
                    </a:moveTo>
                    <a:cubicBezTo>
                      <a:pt x="91" y="0"/>
                      <a:pt x="0" y="91"/>
                      <a:pt x="0" y="213"/>
                    </a:cubicBezTo>
                    <a:cubicBezTo>
                      <a:pt x="0" y="304"/>
                      <a:pt x="91" y="395"/>
                      <a:pt x="182" y="395"/>
                    </a:cubicBezTo>
                    <a:cubicBezTo>
                      <a:pt x="304" y="395"/>
                      <a:pt x="365" y="304"/>
                      <a:pt x="365" y="213"/>
                    </a:cubicBezTo>
                    <a:cubicBezTo>
                      <a:pt x="365" y="91"/>
                      <a:pt x="304" y="0"/>
                      <a:pt x="182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7" name="Google Shape;5917;p33"/>
              <p:cNvSpPr/>
              <p:nvPr/>
            </p:nvSpPr>
            <p:spPr>
              <a:xfrm>
                <a:off x="2440308" y="238443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17"/>
                      <a:pt x="670" y="335"/>
                    </a:cubicBezTo>
                    <a:cubicBezTo>
                      <a:pt x="670" y="153"/>
                      <a:pt x="518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8" name="Google Shape;5918;p33"/>
              <p:cNvSpPr/>
              <p:nvPr/>
            </p:nvSpPr>
            <p:spPr>
              <a:xfrm>
                <a:off x="8320306" y="4682318"/>
                <a:ext cx="46885" cy="45857"/>
              </a:xfrm>
              <a:custGeom>
                <a:rect b="b" l="l" r="r" t="t"/>
                <a:pathLst>
                  <a:path extrusionOk="0" h="1339" w="1369">
                    <a:moveTo>
                      <a:pt x="699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65"/>
                      <a:pt x="304" y="1338"/>
                      <a:pt x="699" y="1338"/>
                    </a:cubicBezTo>
                    <a:cubicBezTo>
                      <a:pt x="1064" y="1338"/>
                      <a:pt x="1368" y="1034"/>
                      <a:pt x="1368" y="669"/>
                    </a:cubicBezTo>
                    <a:cubicBezTo>
                      <a:pt x="1368" y="305"/>
                      <a:pt x="1064" y="1"/>
                      <a:pt x="699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9" name="Google Shape;5919;p33"/>
              <p:cNvSpPr/>
              <p:nvPr/>
            </p:nvSpPr>
            <p:spPr>
              <a:xfrm>
                <a:off x="8722619" y="4640168"/>
                <a:ext cx="46885" cy="45823"/>
              </a:xfrm>
              <a:custGeom>
                <a:rect b="b" l="l" r="r" t="t"/>
                <a:pathLst>
                  <a:path extrusionOk="0" h="1338" w="1369">
                    <a:moveTo>
                      <a:pt x="700" y="0"/>
                    </a:moveTo>
                    <a:cubicBezTo>
                      <a:pt x="304" y="0"/>
                      <a:pt x="1" y="304"/>
                      <a:pt x="1" y="669"/>
                    </a:cubicBezTo>
                    <a:cubicBezTo>
                      <a:pt x="1" y="1064"/>
                      <a:pt x="304" y="1338"/>
                      <a:pt x="700" y="1338"/>
                    </a:cubicBezTo>
                    <a:cubicBezTo>
                      <a:pt x="1064" y="1338"/>
                      <a:pt x="1368" y="1064"/>
                      <a:pt x="1368" y="669"/>
                    </a:cubicBezTo>
                    <a:cubicBezTo>
                      <a:pt x="1368" y="304"/>
                      <a:pt x="1064" y="0"/>
                      <a:pt x="700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0" name="Google Shape;5920;p33"/>
              <p:cNvSpPr/>
              <p:nvPr/>
            </p:nvSpPr>
            <p:spPr>
              <a:xfrm>
                <a:off x="8698688" y="2534806"/>
                <a:ext cx="45823" cy="45857"/>
              </a:xfrm>
              <a:custGeom>
                <a:rect b="b" l="l" r="r" t="t"/>
                <a:pathLst>
                  <a:path extrusionOk="0" h="1339" w="1338">
                    <a:moveTo>
                      <a:pt x="669" y="1"/>
                    </a:moveTo>
                    <a:cubicBezTo>
                      <a:pt x="304" y="1"/>
                      <a:pt x="0" y="305"/>
                      <a:pt x="0" y="670"/>
                    </a:cubicBezTo>
                    <a:cubicBezTo>
                      <a:pt x="0" y="1034"/>
                      <a:pt x="304" y="1338"/>
                      <a:pt x="669" y="1338"/>
                    </a:cubicBezTo>
                    <a:cubicBezTo>
                      <a:pt x="1034" y="1338"/>
                      <a:pt x="1338" y="1034"/>
                      <a:pt x="1338" y="670"/>
                    </a:cubicBezTo>
                    <a:cubicBezTo>
                      <a:pt x="1338" y="305"/>
                      <a:pt x="1034" y="1"/>
                      <a:pt x="669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1" name="Google Shape;5921;p33"/>
              <p:cNvSpPr/>
              <p:nvPr/>
            </p:nvSpPr>
            <p:spPr>
              <a:xfrm>
                <a:off x="7383935" y="536156"/>
                <a:ext cx="22912" cy="22946"/>
              </a:xfrm>
              <a:custGeom>
                <a:rect b="b" l="l" r="r" t="t"/>
                <a:pathLst>
                  <a:path extrusionOk="0" h="670" w="669">
                    <a:moveTo>
                      <a:pt x="33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69"/>
                      <a:pt x="334" y="669"/>
                    </a:cubicBezTo>
                    <a:cubicBezTo>
                      <a:pt x="517" y="669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2" name="Google Shape;5922;p33"/>
              <p:cNvSpPr/>
              <p:nvPr/>
            </p:nvSpPr>
            <p:spPr>
              <a:xfrm>
                <a:off x="7240266" y="135392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0"/>
                    </a:moveTo>
                    <a:cubicBezTo>
                      <a:pt x="152" y="0"/>
                      <a:pt x="0" y="152"/>
                      <a:pt x="0" y="335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3" name="Google Shape;5923;p33"/>
              <p:cNvSpPr/>
              <p:nvPr/>
            </p:nvSpPr>
            <p:spPr>
              <a:xfrm>
                <a:off x="8307282" y="2028936"/>
                <a:ext cx="22912" cy="22912"/>
              </a:xfrm>
              <a:custGeom>
                <a:rect b="b" l="l" r="r" t="t"/>
                <a:pathLst>
                  <a:path extrusionOk="0" h="669" w="669">
                    <a:moveTo>
                      <a:pt x="334" y="0"/>
                    </a:moveTo>
                    <a:cubicBezTo>
                      <a:pt x="152" y="0"/>
                      <a:pt x="0" y="152"/>
                      <a:pt x="0" y="334"/>
                    </a:cubicBezTo>
                    <a:cubicBezTo>
                      <a:pt x="0" y="517"/>
                      <a:pt x="152" y="669"/>
                      <a:pt x="334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52"/>
                      <a:pt x="517" y="0"/>
                      <a:pt x="334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4" name="Google Shape;5924;p33"/>
              <p:cNvSpPr/>
              <p:nvPr/>
            </p:nvSpPr>
            <p:spPr>
              <a:xfrm>
                <a:off x="8920939" y="4796842"/>
                <a:ext cx="22946" cy="22912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3" y="0"/>
                      <a:pt x="1" y="15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5" name="Google Shape;5925;p33"/>
              <p:cNvSpPr/>
              <p:nvPr/>
            </p:nvSpPr>
            <p:spPr>
              <a:xfrm>
                <a:off x="8529533" y="3690305"/>
                <a:ext cx="12500" cy="12500"/>
              </a:xfrm>
              <a:custGeom>
                <a:rect b="b" l="l" r="r" t="t"/>
                <a:pathLst>
                  <a:path extrusionOk="0" h="365" w="365">
                    <a:moveTo>
                      <a:pt x="183" y="0"/>
                    </a:moveTo>
                    <a:cubicBezTo>
                      <a:pt x="91" y="0"/>
                      <a:pt x="0" y="61"/>
                      <a:pt x="0" y="182"/>
                    </a:cubicBezTo>
                    <a:cubicBezTo>
                      <a:pt x="0" y="274"/>
                      <a:pt x="91" y="365"/>
                      <a:pt x="183" y="365"/>
                    </a:cubicBezTo>
                    <a:cubicBezTo>
                      <a:pt x="274" y="365"/>
                      <a:pt x="365" y="274"/>
                      <a:pt x="365" y="182"/>
                    </a:cubicBezTo>
                    <a:cubicBezTo>
                      <a:pt x="365" y="6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6" name="Google Shape;5926;p33"/>
              <p:cNvSpPr/>
              <p:nvPr/>
            </p:nvSpPr>
            <p:spPr>
              <a:xfrm>
                <a:off x="8879302" y="3477936"/>
                <a:ext cx="12500" cy="12535"/>
              </a:xfrm>
              <a:custGeom>
                <a:rect b="b" l="l" r="r" t="t"/>
                <a:pathLst>
                  <a:path extrusionOk="0" h="366" w="365">
                    <a:moveTo>
                      <a:pt x="183" y="0"/>
                    </a:moveTo>
                    <a:cubicBezTo>
                      <a:pt x="91" y="0"/>
                      <a:pt x="0" y="92"/>
                      <a:pt x="0" y="183"/>
                    </a:cubicBezTo>
                    <a:cubicBezTo>
                      <a:pt x="0" y="304"/>
                      <a:pt x="91" y="365"/>
                      <a:pt x="183" y="365"/>
                    </a:cubicBezTo>
                    <a:cubicBezTo>
                      <a:pt x="274" y="365"/>
                      <a:pt x="365" y="304"/>
                      <a:pt x="365" y="183"/>
                    </a:cubicBezTo>
                    <a:cubicBezTo>
                      <a:pt x="365" y="92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7" name="Google Shape;5927;p33"/>
              <p:cNvSpPr/>
              <p:nvPr/>
            </p:nvSpPr>
            <p:spPr>
              <a:xfrm>
                <a:off x="8928728" y="2745086"/>
                <a:ext cx="13562" cy="12535"/>
              </a:xfrm>
              <a:custGeom>
                <a:rect b="b" l="l" r="r" t="t"/>
                <a:pathLst>
                  <a:path extrusionOk="0" h="366" w="396">
                    <a:moveTo>
                      <a:pt x="214" y="1"/>
                    </a:moveTo>
                    <a:cubicBezTo>
                      <a:pt x="92" y="1"/>
                      <a:pt x="1" y="62"/>
                      <a:pt x="1" y="183"/>
                    </a:cubicBezTo>
                    <a:cubicBezTo>
                      <a:pt x="1" y="274"/>
                      <a:pt x="92" y="366"/>
                      <a:pt x="214" y="366"/>
                    </a:cubicBezTo>
                    <a:cubicBezTo>
                      <a:pt x="305" y="366"/>
                      <a:pt x="396" y="274"/>
                      <a:pt x="396" y="183"/>
                    </a:cubicBezTo>
                    <a:cubicBezTo>
                      <a:pt x="396" y="62"/>
                      <a:pt x="305" y="1"/>
                      <a:pt x="21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8" name="Google Shape;5928;p33"/>
              <p:cNvSpPr/>
              <p:nvPr/>
            </p:nvSpPr>
            <p:spPr>
              <a:xfrm>
                <a:off x="8683071" y="2426550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1"/>
                    </a:moveTo>
                    <a:cubicBezTo>
                      <a:pt x="61" y="1"/>
                      <a:pt x="0" y="92"/>
                      <a:pt x="0" y="214"/>
                    </a:cubicBezTo>
                    <a:cubicBezTo>
                      <a:pt x="0" y="305"/>
                      <a:pt x="61" y="396"/>
                      <a:pt x="183" y="396"/>
                    </a:cubicBezTo>
                    <a:cubicBezTo>
                      <a:pt x="274" y="396"/>
                      <a:pt x="365" y="305"/>
                      <a:pt x="365" y="214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9" name="Google Shape;5929;p33"/>
              <p:cNvSpPr/>
              <p:nvPr/>
            </p:nvSpPr>
            <p:spPr>
              <a:xfrm>
                <a:off x="9083340" y="4026513"/>
                <a:ext cx="45823" cy="45823"/>
              </a:xfrm>
              <a:custGeom>
                <a:rect b="b" l="l" r="r" t="t"/>
                <a:pathLst>
                  <a:path extrusionOk="0" h="1338" w="1338">
                    <a:moveTo>
                      <a:pt x="669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64"/>
                      <a:pt x="304" y="1338"/>
                      <a:pt x="669" y="1338"/>
                    </a:cubicBezTo>
                    <a:cubicBezTo>
                      <a:pt x="1064" y="1338"/>
                      <a:pt x="1338" y="1064"/>
                      <a:pt x="1338" y="669"/>
                    </a:cubicBezTo>
                    <a:cubicBezTo>
                      <a:pt x="1338" y="305"/>
                      <a:pt x="1064" y="1"/>
                      <a:pt x="669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0" name="Google Shape;5930;p33"/>
              <p:cNvSpPr/>
              <p:nvPr/>
            </p:nvSpPr>
            <p:spPr>
              <a:xfrm>
                <a:off x="5693375" y="4543902"/>
                <a:ext cx="45823" cy="45857"/>
              </a:xfrm>
              <a:custGeom>
                <a:rect b="b" l="l" r="r" t="t"/>
                <a:pathLst>
                  <a:path extrusionOk="0" h="1339" w="1338">
                    <a:moveTo>
                      <a:pt x="669" y="1"/>
                    </a:moveTo>
                    <a:cubicBezTo>
                      <a:pt x="304" y="1"/>
                      <a:pt x="0" y="305"/>
                      <a:pt x="0" y="669"/>
                    </a:cubicBezTo>
                    <a:cubicBezTo>
                      <a:pt x="0" y="1065"/>
                      <a:pt x="304" y="1338"/>
                      <a:pt x="669" y="1338"/>
                    </a:cubicBezTo>
                    <a:cubicBezTo>
                      <a:pt x="1034" y="1338"/>
                      <a:pt x="1338" y="1034"/>
                      <a:pt x="1338" y="669"/>
                    </a:cubicBezTo>
                    <a:cubicBezTo>
                      <a:pt x="1338" y="305"/>
                      <a:pt x="1034" y="1"/>
                      <a:pt x="669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1" name="Google Shape;5931;p33"/>
              <p:cNvSpPr/>
              <p:nvPr/>
            </p:nvSpPr>
            <p:spPr>
              <a:xfrm>
                <a:off x="5949444" y="4811443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0"/>
                    </a:moveTo>
                    <a:cubicBezTo>
                      <a:pt x="122" y="0"/>
                      <a:pt x="1" y="152"/>
                      <a:pt x="1" y="335"/>
                    </a:cubicBezTo>
                    <a:cubicBezTo>
                      <a:pt x="1" y="517"/>
                      <a:pt x="12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2" name="Google Shape;5932;p33"/>
              <p:cNvSpPr/>
              <p:nvPr/>
            </p:nvSpPr>
            <p:spPr>
              <a:xfrm>
                <a:off x="8075144" y="5126828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48"/>
                      <a:pt x="152" y="670"/>
                      <a:pt x="335" y="670"/>
                    </a:cubicBezTo>
                    <a:cubicBezTo>
                      <a:pt x="517" y="670"/>
                      <a:pt x="669" y="548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3" name="Google Shape;5933;p33"/>
              <p:cNvSpPr/>
              <p:nvPr/>
            </p:nvSpPr>
            <p:spPr>
              <a:xfrm>
                <a:off x="6345037" y="4699008"/>
                <a:ext cx="13562" cy="12535"/>
              </a:xfrm>
              <a:custGeom>
                <a:rect b="b" l="l" r="r" t="t"/>
                <a:pathLst>
                  <a:path extrusionOk="0" h="366" w="396">
                    <a:moveTo>
                      <a:pt x="182" y="1"/>
                    </a:moveTo>
                    <a:cubicBezTo>
                      <a:pt x="91" y="1"/>
                      <a:pt x="0" y="92"/>
                      <a:pt x="0" y="183"/>
                    </a:cubicBezTo>
                    <a:cubicBezTo>
                      <a:pt x="0" y="305"/>
                      <a:pt x="91" y="365"/>
                      <a:pt x="182" y="365"/>
                    </a:cubicBezTo>
                    <a:cubicBezTo>
                      <a:pt x="304" y="365"/>
                      <a:pt x="395" y="305"/>
                      <a:pt x="395" y="183"/>
                    </a:cubicBezTo>
                    <a:cubicBezTo>
                      <a:pt x="395" y="92"/>
                      <a:pt x="304" y="1"/>
                      <a:pt x="182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4" name="Google Shape;5934;p33"/>
              <p:cNvSpPr/>
              <p:nvPr/>
            </p:nvSpPr>
            <p:spPr>
              <a:xfrm>
                <a:off x="8222435" y="5120583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61" y="1"/>
                      <a:pt x="1" y="61"/>
                      <a:pt x="1" y="183"/>
                    </a:cubicBezTo>
                    <a:cubicBezTo>
                      <a:pt x="1" y="274"/>
                      <a:pt x="61" y="365"/>
                      <a:pt x="183" y="365"/>
                    </a:cubicBezTo>
                    <a:cubicBezTo>
                      <a:pt x="274" y="365"/>
                      <a:pt x="365" y="274"/>
                      <a:pt x="365" y="183"/>
                    </a:cubicBezTo>
                    <a:cubicBezTo>
                      <a:pt x="365" y="61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5" name="Google Shape;5935;p33"/>
              <p:cNvSpPr/>
              <p:nvPr/>
            </p:nvSpPr>
            <p:spPr>
              <a:xfrm>
                <a:off x="8568027" y="5097672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62" y="1"/>
                      <a:pt x="1" y="62"/>
                      <a:pt x="1" y="183"/>
                    </a:cubicBezTo>
                    <a:cubicBezTo>
                      <a:pt x="1" y="274"/>
                      <a:pt x="62" y="366"/>
                      <a:pt x="183" y="366"/>
                    </a:cubicBezTo>
                    <a:cubicBezTo>
                      <a:pt x="274" y="366"/>
                      <a:pt x="366" y="274"/>
                      <a:pt x="366" y="183"/>
                    </a:cubicBezTo>
                    <a:cubicBezTo>
                      <a:pt x="366" y="6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6" name="Google Shape;5936;p33"/>
              <p:cNvSpPr/>
              <p:nvPr/>
            </p:nvSpPr>
            <p:spPr>
              <a:xfrm>
                <a:off x="6458490" y="4962372"/>
                <a:ext cx="13562" cy="12535"/>
              </a:xfrm>
              <a:custGeom>
                <a:rect b="b" l="l" r="r" t="t"/>
                <a:pathLst>
                  <a:path extrusionOk="0" h="366" w="396">
                    <a:moveTo>
                      <a:pt x="214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214" y="365"/>
                    </a:cubicBezTo>
                    <a:cubicBezTo>
                      <a:pt x="305" y="365"/>
                      <a:pt x="396" y="274"/>
                      <a:pt x="396" y="183"/>
                    </a:cubicBezTo>
                    <a:cubicBezTo>
                      <a:pt x="396" y="61"/>
                      <a:pt x="305" y="0"/>
                      <a:pt x="214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7" name="Google Shape;5937;p33"/>
              <p:cNvSpPr/>
              <p:nvPr/>
            </p:nvSpPr>
            <p:spPr>
              <a:xfrm>
                <a:off x="8638284" y="1547999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0"/>
                    </a:moveTo>
                    <a:cubicBezTo>
                      <a:pt x="62" y="0"/>
                      <a:pt x="1" y="61"/>
                      <a:pt x="1" y="183"/>
                    </a:cubicBezTo>
                    <a:cubicBezTo>
                      <a:pt x="1" y="274"/>
                      <a:pt x="62" y="365"/>
                      <a:pt x="183" y="365"/>
                    </a:cubicBezTo>
                    <a:cubicBezTo>
                      <a:pt x="274" y="365"/>
                      <a:pt x="366" y="274"/>
                      <a:pt x="366" y="183"/>
                    </a:cubicBezTo>
                    <a:cubicBezTo>
                      <a:pt x="366" y="6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8" name="Google Shape;5938;p33"/>
              <p:cNvSpPr/>
              <p:nvPr/>
            </p:nvSpPr>
            <p:spPr>
              <a:xfrm>
                <a:off x="8616434" y="2655597"/>
                <a:ext cx="12535" cy="12500"/>
              </a:xfrm>
              <a:custGeom>
                <a:rect b="b" l="l" r="r" t="t"/>
                <a:pathLst>
                  <a:path extrusionOk="0" h="365" w="366">
                    <a:moveTo>
                      <a:pt x="183" y="0"/>
                    </a:moveTo>
                    <a:cubicBezTo>
                      <a:pt x="92" y="0"/>
                      <a:pt x="1" y="9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5" y="274"/>
                      <a:pt x="365" y="183"/>
                    </a:cubicBezTo>
                    <a:cubicBezTo>
                      <a:pt x="365" y="9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9" name="Google Shape;5939;p33"/>
              <p:cNvSpPr/>
              <p:nvPr/>
            </p:nvSpPr>
            <p:spPr>
              <a:xfrm>
                <a:off x="6724979" y="4687570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5" y="274"/>
                      <a:pt x="365" y="183"/>
                    </a:cubicBezTo>
                    <a:cubicBezTo>
                      <a:pt x="365" y="6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0" name="Google Shape;5940;p33"/>
              <p:cNvSpPr/>
              <p:nvPr/>
            </p:nvSpPr>
            <p:spPr>
              <a:xfrm>
                <a:off x="8404091" y="4916583"/>
                <a:ext cx="12535" cy="12500"/>
              </a:xfrm>
              <a:custGeom>
                <a:rect b="b" l="l" r="r" t="t"/>
                <a:pathLst>
                  <a:path extrusionOk="0" h="365" w="366">
                    <a:moveTo>
                      <a:pt x="183" y="0"/>
                    </a:moveTo>
                    <a:cubicBezTo>
                      <a:pt x="92" y="0"/>
                      <a:pt x="0" y="61"/>
                      <a:pt x="0" y="182"/>
                    </a:cubicBezTo>
                    <a:cubicBezTo>
                      <a:pt x="0" y="274"/>
                      <a:pt x="92" y="365"/>
                      <a:pt x="183" y="365"/>
                    </a:cubicBezTo>
                    <a:cubicBezTo>
                      <a:pt x="304" y="365"/>
                      <a:pt x="365" y="274"/>
                      <a:pt x="365" y="182"/>
                    </a:cubicBezTo>
                    <a:cubicBezTo>
                      <a:pt x="365" y="6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1" name="Google Shape;5941;p33"/>
              <p:cNvSpPr/>
              <p:nvPr/>
            </p:nvSpPr>
            <p:spPr>
              <a:xfrm>
                <a:off x="8661728" y="3551568"/>
                <a:ext cx="14624" cy="13048"/>
              </a:xfrm>
              <a:custGeom>
                <a:rect b="b" l="l" r="r" t="t"/>
                <a:pathLst>
                  <a:path extrusionOk="0" h="381" w="427">
                    <a:moveTo>
                      <a:pt x="197" y="1"/>
                    </a:moveTo>
                    <a:cubicBezTo>
                      <a:pt x="123" y="1"/>
                      <a:pt x="56" y="60"/>
                      <a:pt x="31" y="160"/>
                    </a:cubicBezTo>
                    <a:cubicBezTo>
                      <a:pt x="1" y="252"/>
                      <a:pt x="92" y="343"/>
                      <a:pt x="183" y="373"/>
                    </a:cubicBezTo>
                    <a:cubicBezTo>
                      <a:pt x="199" y="378"/>
                      <a:pt x="215" y="381"/>
                      <a:pt x="232" y="381"/>
                    </a:cubicBezTo>
                    <a:cubicBezTo>
                      <a:pt x="312" y="381"/>
                      <a:pt x="396" y="322"/>
                      <a:pt x="396" y="221"/>
                    </a:cubicBezTo>
                    <a:cubicBezTo>
                      <a:pt x="426" y="130"/>
                      <a:pt x="365" y="39"/>
                      <a:pt x="244" y="8"/>
                    </a:cubicBezTo>
                    <a:cubicBezTo>
                      <a:pt x="228" y="3"/>
                      <a:pt x="212" y="1"/>
                      <a:pt x="197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2" name="Google Shape;5942;p33"/>
              <p:cNvSpPr/>
              <p:nvPr/>
            </p:nvSpPr>
            <p:spPr>
              <a:xfrm>
                <a:off x="8533677" y="4583172"/>
                <a:ext cx="13562" cy="12809"/>
              </a:xfrm>
              <a:custGeom>
                <a:rect b="b" l="l" r="r" t="t"/>
                <a:pathLst>
                  <a:path extrusionOk="0" h="374" w="396">
                    <a:moveTo>
                      <a:pt x="182" y="1"/>
                    </a:moveTo>
                    <a:cubicBezTo>
                      <a:pt x="92" y="1"/>
                      <a:pt x="26" y="55"/>
                      <a:pt x="1" y="130"/>
                    </a:cubicBezTo>
                    <a:cubicBezTo>
                      <a:pt x="1" y="252"/>
                      <a:pt x="62" y="343"/>
                      <a:pt x="153" y="373"/>
                    </a:cubicBezTo>
                    <a:cubicBezTo>
                      <a:pt x="244" y="373"/>
                      <a:pt x="366" y="312"/>
                      <a:pt x="366" y="221"/>
                    </a:cubicBezTo>
                    <a:cubicBezTo>
                      <a:pt x="396" y="130"/>
                      <a:pt x="335" y="8"/>
                      <a:pt x="244" y="8"/>
                    </a:cubicBezTo>
                    <a:cubicBezTo>
                      <a:pt x="222" y="3"/>
                      <a:pt x="202" y="1"/>
                      <a:pt x="182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3" name="Google Shape;5943;p33"/>
              <p:cNvSpPr/>
              <p:nvPr/>
            </p:nvSpPr>
            <p:spPr>
              <a:xfrm>
                <a:off x="7943455" y="5110172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305"/>
                      <a:pt x="92" y="365"/>
                      <a:pt x="183" y="365"/>
                    </a:cubicBezTo>
                    <a:cubicBezTo>
                      <a:pt x="274" y="365"/>
                      <a:pt x="365" y="305"/>
                      <a:pt x="365" y="183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4" name="Google Shape;5944;p33"/>
              <p:cNvSpPr/>
              <p:nvPr/>
            </p:nvSpPr>
            <p:spPr>
              <a:xfrm>
                <a:off x="8682550" y="3160428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61" y="1"/>
                      <a:pt x="0" y="92"/>
                      <a:pt x="0" y="183"/>
                    </a:cubicBezTo>
                    <a:cubicBezTo>
                      <a:pt x="0" y="274"/>
                      <a:pt x="61" y="365"/>
                      <a:pt x="183" y="365"/>
                    </a:cubicBezTo>
                    <a:cubicBezTo>
                      <a:pt x="274" y="365"/>
                      <a:pt x="365" y="274"/>
                      <a:pt x="365" y="183"/>
                    </a:cubicBezTo>
                    <a:cubicBezTo>
                      <a:pt x="365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5" name="Google Shape;5945;p33"/>
              <p:cNvSpPr/>
              <p:nvPr/>
            </p:nvSpPr>
            <p:spPr>
              <a:xfrm>
                <a:off x="8750215" y="3812089"/>
                <a:ext cx="12535" cy="12500"/>
              </a:xfrm>
              <a:custGeom>
                <a:rect b="b" l="l" r="r" t="t"/>
                <a:pathLst>
                  <a:path extrusionOk="0" h="365" w="366">
                    <a:moveTo>
                      <a:pt x="183" y="0"/>
                    </a:moveTo>
                    <a:cubicBezTo>
                      <a:pt x="92" y="0"/>
                      <a:pt x="1" y="91"/>
                      <a:pt x="1" y="182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6" y="274"/>
                      <a:pt x="366" y="182"/>
                    </a:cubicBezTo>
                    <a:cubicBezTo>
                      <a:pt x="366" y="9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6" name="Google Shape;5946;p33"/>
              <p:cNvSpPr/>
              <p:nvPr/>
            </p:nvSpPr>
            <p:spPr>
              <a:xfrm>
                <a:off x="8903241" y="4206620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91" y="0"/>
                      <a:pt x="0" y="91"/>
                      <a:pt x="0" y="183"/>
                    </a:cubicBezTo>
                    <a:cubicBezTo>
                      <a:pt x="0" y="304"/>
                      <a:pt x="91" y="395"/>
                      <a:pt x="183" y="395"/>
                    </a:cubicBezTo>
                    <a:cubicBezTo>
                      <a:pt x="304" y="395"/>
                      <a:pt x="365" y="304"/>
                      <a:pt x="365" y="183"/>
                    </a:cubicBezTo>
                    <a:cubicBezTo>
                      <a:pt x="365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7" name="Google Shape;5947;p33"/>
              <p:cNvSpPr/>
              <p:nvPr/>
            </p:nvSpPr>
            <p:spPr>
              <a:xfrm>
                <a:off x="8310398" y="4122315"/>
                <a:ext cx="12500" cy="13562"/>
              </a:xfrm>
              <a:custGeom>
                <a:rect b="b" l="l" r="r" t="t"/>
                <a:pathLst>
                  <a:path extrusionOk="0" h="396" w="365">
                    <a:moveTo>
                      <a:pt x="183" y="1"/>
                    </a:moveTo>
                    <a:cubicBezTo>
                      <a:pt x="91" y="1"/>
                      <a:pt x="0" y="92"/>
                      <a:pt x="0" y="183"/>
                    </a:cubicBezTo>
                    <a:cubicBezTo>
                      <a:pt x="0" y="304"/>
                      <a:pt x="91" y="396"/>
                      <a:pt x="183" y="396"/>
                    </a:cubicBezTo>
                    <a:cubicBezTo>
                      <a:pt x="304" y="396"/>
                      <a:pt x="365" y="304"/>
                      <a:pt x="365" y="183"/>
                    </a:cubicBezTo>
                    <a:cubicBezTo>
                      <a:pt x="36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8" name="Google Shape;5948;p33"/>
              <p:cNvSpPr/>
              <p:nvPr/>
            </p:nvSpPr>
            <p:spPr>
              <a:xfrm>
                <a:off x="8660168" y="3911008"/>
                <a:ext cx="12500" cy="12500"/>
              </a:xfrm>
              <a:custGeom>
                <a:rect b="b" l="l" r="r" t="t"/>
                <a:pathLst>
                  <a:path extrusionOk="0" h="365" w="365">
                    <a:moveTo>
                      <a:pt x="183" y="0"/>
                    </a:moveTo>
                    <a:cubicBezTo>
                      <a:pt x="91" y="0"/>
                      <a:pt x="0" y="91"/>
                      <a:pt x="0" y="183"/>
                    </a:cubicBezTo>
                    <a:cubicBezTo>
                      <a:pt x="0" y="274"/>
                      <a:pt x="91" y="365"/>
                      <a:pt x="183" y="365"/>
                    </a:cubicBezTo>
                    <a:cubicBezTo>
                      <a:pt x="304" y="365"/>
                      <a:pt x="365" y="274"/>
                      <a:pt x="365" y="183"/>
                    </a:cubicBezTo>
                    <a:cubicBezTo>
                      <a:pt x="365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9" name="Google Shape;5949;p33"/>
              <p:cNvSpPr/>
              <p:nvPr/>
            </p:nvSpPr>
            <p:spPr>
              <a:xfrm>
                <a:off x="9099461" y="3196879"/>
                <a:ext cx="12500" cy="12535"/>
              </a:xfrm>
              <a:custGeom>
                <a:rect b="b" l="l" r="r" t="t"/>
                <a:pathLst>
                  <a:path extrusionOk="0" h="366" w="365">
                    <a:moveTo>
                      <a:pt x="183" y="1"/>
                    </a:moveTo>
                    <a:cubicBezTo>
                      <a:pt x="91" y="1"/>
                      <a:pt x="0" y="92"/>
                      <a:pt x="0" y="183"/>
                    </a:cubicBezTo>
                    <a:cubicBezTo>
                      <a:pt x="0" y="305"/>
                      <a:pt x="91" y="366"/>
                      <a:pt x="183" y="366"/>
                    </a:cubicBezTo>
                    <a:cubicBezTo>
                      <a:pt x="304" y="366"/>
                      <a:pt x="365" y="305"/>
                      <a:pt x="365" y="183"/>
                    </a:cubicBezTo>
                    <a:cubicBezTo>
                      <a:pt x="36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0" name="Google Shape;5950;p33"/>
              <p:cNvSpPr/>
              <p:nvPr/>
            </p:nvSpPr>
            <p:spPr>
              <a:xfrm>
                <a:off x="8442593" y="3984640"/>
                <a:ext cx="14589" cy="13014"/>
              </a:xfrm>
              <a:custGeom>
                <a:rect b="b" l="l" r="r" t="t"/>
                <a:pathLst>
                  <a:path extrusionOk="0" h="380" w="426">
                    <a:moveTo>
                      <a:pt x="196" y="0"/>
                    </a:moveTo>
                    <a:cubicBezTo>
                      <a:pt x="122" y="0"/>
                      <a:pt x="56" y="55"/>
                      <a:pt x="31" y="130"/>
                    </a:cubicBezTo>
                    <a:cubicBezTo>
                      <a:pt x="0" y="251"/>
                      <a:pt x="92" y="343"/>
                      <a:pt x="183" y="373"/>
                    </a:cubicBezTo>
                    <a:cubicBezTo>
                      <a:pt x="195" y="377"/>
                      <a:pt x="208" y="379"/>
                      <a:pt x="221" y="379"/>
                    </a:cubicBezTo>
                    <a:cubicBezTo>
                      <a:pt x="304" y="379"/>
                      <a:pt x="396" y="300"/>
                      <a:pt x="396" y="221"/>
                    </a:cubicBezTo>
                    <a:cubicBezTo>
                      <a:pt x="426" y="130"/>
                      <a:pt x="365" y="8"/>
                      <a:pt x="244" y="8"/>
                    </a:cubicBezTo>
                    <a:cubicBezTo>
                      <a:pt x="227" y="3"/>
                      <a:pt x="211" y="0"/>
                      <a:pt x="196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1" name="Google Shape;5951;p33"/>
              <p:cNvSpPr/>
              <p:nvPr/>
            </p:nvSpPr>
            <p:spPr>
              <a:xfrm>
                <a:off x="6694807" y="514306"/>
                <a:ext cx="12500" cy="13562"/>
              </a:xfrm>
              <a:custGeom>
                <a:rect b="b" l="l" r="r" t="t"/>
                <a:pathLst>
                  <a:path extrusionOk="0" h="396" w="365">
                    <a:moveTo>
                      <a:pt x="182" y="0"/>
                    </a:moveTo>
                    <a:cubicBezTo>
                      <a:pt x="61" y="0"/>
                      <a:pt x="0" y="92"/>
                      <a:pt x="0" y="183"/>
                    </a:cubicBezTo>
                    <a:cubicBezTo>
                      <a:pt x="0" y="304"/>
                      <a:pt x="61" y="396"/>
                      <a:pt x="182" y="396"/>
                    </a:cubicBezTo>
                    <a:cubicBezTo>
                      <a:pt x="274" y="396"/>
                      <a:pt x="365" y="304"/>
                      <a:pt x="365" y="183"/>
                    </a:cubicBezTo>
                    <a:cubicBezTo>
                      <a:pt x="365" y="92"/>
                      <a:pt x="274" y="0"/>
                      <a:pt x="182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2" name="Google Shape;5952;p33"/>
              <p:cNvSpPr/>
              <p:nvPr/>
            </p:nvSpPr>
            <p:spPr>
              <a:xfrm>
                <a:off x="7143449" y="572596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1"/>
                    </a:moveTo>
                    <a:cubicBezTo>
                      <a:pt x="92" y="1"/>
                      <a:pt x="1" y="92"/>
                      <a:pt x="1" y="213"/>
                    </a:cubicBezTo>
                    <a:cubicBezTo>
                      <a:pt x="1" y="305"/>
                      <a:pt x="92" y="396"/>
                      <a:pt x="183" y="396"/>
                    </a:cubicBezTo>
                    <a:cubicBezTo>
                      <a:pt x="305" y="396"/>
                      <a:pt x="365" y="305"/>
                      <a:pt x="365" y="213"/>
                    </a:cubicBezTo>
                    <a:cubicBezTo>
                      <a:pt x="365" y="9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3" name="Google Shape;5953;p33"/>
              <p:cNvSpPr/>
              <p:nvPr/>
            </p:nvSpPr>
            <p:spPr>
              <a:xfrm>
                <a:off x="6977931" y="295294"/>
                <a:ext cx="14624" cy="12980"/>
              </a:xfrm>
              <a:custGeom>
                <a:rect b="b" l="l" r="r" t="t"/>
                <a:pathLst>
                  <a:path extrusionOk="0" h="379" w="427">
                    <a:moveTo>
                      <a:pt x="225" y="0"/>
                    </a:moveTo>
                    <a:cubicBezTo>
                      <a:pt x="180" y="0"/>
                      <a:pt x="133" y="15"/>
                      <a:pt x="92" y="43"/>
                    </a:cubicBezTo>
                    <a:cubicBezTo>
                      <a:pt x="1" y="73"/>
                      <a:pt x="1" y="195"/>
                      <a:pt x="62" y="286"/>
                    </a:cubicBezTo>
                    <a:cubicBezTo>
                      <a:pt x="101" y="345"/>
                      <a:pt x="153" y="378"/>
                      <a:pt x="209" y="378"/>
                    </a:cubicBezTo>
                    <a:cubicBezTo>
                      <a:pt x="240" y="378"/>
                      <a:pt x="272" y="368"/>
                      <a:pt x="305" y="347"/>
                    </a:cubicBezTo>
                    <a:cubicBezTo>
                      <a:pt x="396" y="286"/>
                      <a:pt x="426" y="164"/>
                      <a:pt x="365" y="73"/>
                    </a:cubicBezTo>
                    <a:cubicBezTo>
                      <a:pt x="332" y="23"/>
                      <a:pt x="280" y="0"/>
                      <a:pt x="22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4" name="Google Shape;5954;p33"/>
              <p:cNvSpPr/>
              <p:nvPr/>
            </p:nvSpPr>
            <p:spPr>
              <a:xfrm>
                <a:off x="6660456" y="80"/>
                <a:ext cx="13562" cy="12774"/>
              </a:xfrm>
              <a:custGeom>
                <a:rect b="b" l="l" r="r" t="t"/>
                <a:pathLst>
                  <a:path extrusionOk="0" h="373" w="396">
                    <a:moveTo>
                      <a:pt x="243" y="0"/>
                    </a:moveTo>
                    <a:cubicBezTo>
                      <a:pt x="122" y="0"/>
                      <a:pt x="30" y="61"/>
                      <a:pt x="0" y="152"/>
                    </a:cubicBezTo>
                    <a:cubicBezTo>
                      <a:pt x="0" y="243"/>
                      <a:pt x="61" y="365"/>
                      <a:pt x="152" y="365"/>
                    </a:cubicBezTo>
                    <a:cubicBezTo>
                      <a:pt x="174" y="370"/>
                      <a:pt x="194" y="373"/>
                      <a:pt x="213" y="373"/>
                    </a:cubicBezTo>
                    <a:cubicBezTo>
                      <a:pt x="303" y="373"/>
                      <a:pt x="365" y="318"/>
                      <a:pt x="365" y="243"/>
                    </a:cubicBezTo>
                    <a:cubicBezTo>
                      <a:pt x="395" y="122"/>
                      <a:pt x="334" y="30"/>
                      <a:pt x="24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5" name="Google Shape;5955;p33"/>
              <p:cNvSpPr/>
              <p:nvPr/>
            </p:nvSpPr>
            <p:spPr>
              <a:xfrm>
                <a:off x="6070201" y="527834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5" y="274"/>
                      <a:pt x="365" y="183"/>
                    </a:cubicBezTo>
                    <a:cubicBezTo>
                      <a:pt x="365" y="61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6" name="Google Shape;5956;p33"/>
              <p:cNvSpPr/>
              <p:nvPr/>
            </p:nvSpPr>
            <p:spPr>
              <a:xfrm>
                <a:off x="7748260" y="106247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0"/>
                    </a:moveTo>
                    <a:cubicBezTo>
                      <a:pt x="153" y="0"/>
                      <a:pt x="1" y="15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7" name="Google Shape;5957;p33"/>
              <p:cNvSpPr/>
              <p:nvPr/>
            </p:nvSpPr>
            <p:spPr>
              <a:xfrm>
                <a:off x="7974156" y="464339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0"/>
                    </a:moveTo>
                    <a:cubicBezTo>
                      <a:pt x="92" y="0"/>
                      <a:pt x="0" y="92"/>
                      <a:pt x="0" y="183"/>
                    </a:cubicBezTo>
                    <a:cubicBezTo>
                      <a:pt x="0" y="304"/>
                      <a:pt x="92" y="365"/>
                      <a:pt x="183" y="365"/>
                    </a:cubicBezTo>
                    <a:cubicBezTo>
                      <a:pt x="304" y="365"/>
                      <a:pt x="365" y="304"/>
                      <a:pt x="365" y="183"/>
                    </a:cubicBezTo>
                    <a:cubicBezTo>
                      <a:pt x="365" y="92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8" name="Google Shape;5958;p33"/>
              <p:cNvSpPr/>
              <p:nvPr/>
            </p:nvSpPr>
            <p:spPr>
              <a:xfrm>
                <a:off x="8107413" y="325877"/>
                <a:ext cx="13562" cy="12809"/>
              </a:xfrm>
              <a:custGeom>
                <a:rect b="b" l="l" r="r" t="t"/>
                <a:pathLst>
                  <a:path extrusionOk="0" h="374" w="396">
                    <a:moveTo>
                      <a:pt x="243" y="1"/>
                    </a:moveTo>
                    <a:cubicBezTo>
                      <a:pt x="122" y="1"/>
                      <a:pt x="30" y="62"/>
                      <a:pt x="0" y="153"/>
                    </a:cubicBezTo>
                    <a:cubicBezTo>
                      <a:pt x="0" y="244"/>
                      <a:pt x="61" y="366"/>
                      <a:pt x="152" y="366"/>
                    </a:cubicBezTo>
                    <a:cubicBezTo>
                      <a:pt x="168" y="371"/>
                      <a:pt x="185" y="374"/>
                      <a:pt x="202" y="374"/>
                    </a:cubicBezTo>
                    <a:cubicBezTo>
                      <a:pt x="282" y="374"/>
                      <a:pt x="365" y="319"/>
                      <a:pt x="365" y="244"/>
                    </a:cubicBezTo>
                    <a:cubicBezTo>
                      <a:pt x="395" y="122"/>
                      <a:pt x="334" y="31"/>
                      <a:pt x="24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9" name="Google Shape;5959;p33"/>
              <p:cNvSpPr/>
              <p:nvPr/>
            </p:nvSpPr>
            <p:spPr>
              <a:xfrm>
                <a:off x="8979757" y="4126459"/>
                <a:ext cx="12500" cy="12535"/>
              </a:xfrm>
              <a:custGeom>
                <a:rect b="b" l="l" r="r" t="t"/>
                <a:pathLst>
                  <a:path extrusionOk="0" h="366" w="365">
                    <a:moveTo>
                      <a:pt x="183" y="1"/>
                    </a:moveTo>
                    <a:cubicBezTo>
                      <a:pt x="61" y="1"/>
                      <a:pt x="0" y="62"/>
                      <a:pt x="0" y="183"/>
                    </a:cubicBezTo>
                    <a:cubicBezTo>
                      <a:pt x="0" y="274"/>
                      <a:pt x="61" y="366"/>
                      <a:pt x="183" y="366"/>
                    </a:cubicBezTo>
                    <a:cubicBezTo>
                      <a:pt x="274" y="366"/>
                      <a:pt x="365" y="274"/>
                      <a:pt x="365" y="183"/>
                    </a:cubicBezTo>
                    <a:cubicBezTo>
                      <a:pt x="365" y="6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0" name="Google Shape;5960;p33"/>
              <p:cNvSpPr/>
              <p:nvPr/>
            </p:nvSpPr>
            <p:spPr>
              <a:xfrm>
                <a:off x="8463416" y="3593499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0" y="61"/>
                      <a:pt x="0" y="183"/>
                    </a:cubicBezTo>
                    <a:cubicBezTo>
                      <a:pt x="0" y="274"/>
                      <a:pt x="92" y="365"/>
                      <a:pt x="183" y="365"/>
                    </a:cubicBezTo>
                    <a:cubicBezTo>
                      <a:pt x="274" y="365"/>
                      <a:pt x="365" y="274"/>
                      <a:pt x="365" y="183"/>
                    </a:cubicBezTo>
                    <a:cubicBezTo>
                      <a:pt x="365" y="61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1" name="Google Shape;5961;p33"/>
              <p:cNvSpPr/>
              <p:nvPr/>
            </p:nvSpPr>
            <p:spPr>
              <a:xfrm>
                <a:off x="9203539" y="2637891"/>
                <a:ext cx="13562" cy="12535"/>
              </a:xfrm>
              <a:custGeom>
                <a:rect b="b" l="l" r="r" t="t"/>
                <a:pathLst>
                  <a:path extrusionOk="0" h="366" w="396">
                    <a:moveTo>
                      <a:pt x="21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213" y="365"/>
                    </a:cubicBezTo>
                    <a:cubicBezTo>
                      <a:pt x="305" y="365"/>
                      <a:pt x="396" y="274"/>
                      <a:pt x="396" y="183"/>
                    </a:cubicBezTo>
                    <a:cubicBezTo>
                      <a:pt x="396" y="61"/>
                      <a:pt x="305" y="0"/>
                      <a:pt x="21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2" name="Google Shape;5962;p33"/>
              <p:cNvSpPr/>
              <p:nvPr/>
            </p:nvSpPr>
            <p:spPr>
              <a:xfrm>
                <a:off x="9143693" y="4484539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1" y="62"/>
                      <a:pt x="1" y="183"/>
                    </a:cubicBezTo>
                    <a:cubicBezTo>
                      <a:pt x="1" y="274"/>
                      <a:pt x="92" y="366"/>
                      <a:pt x="183" y="366"/>
                    </a:cubicBezTo>
                    <a:cubicBezTo>
                      <a:pt x="305" y="366"/>
                      <a:pt x="365" y="274"/>
                      <a:pt x="365" y="183"/>
                    </a:cubicBezTo>
                    <a:cubicBezTo>
                      <a:pt x="365" y="62"/>
                      <a:pt x="305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3" name="Google Shape;5963;p33"/>
              <p:cNvSpPr/>
              <p:nvPr/>
            </p:nvSpPr>
            <p:spPr>
              <a:xfrm>
                <a:off x="8140198" y="5116405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65"/>
                      <a:pt x="183" y="365"/>
                    </a:cubicBezTo>
                    <a:cubicBezTo>
                      <a:pt x="274" y="365"/>
                      <a:pt x="366" y="305"/>
                      <a:pt x="366" y="183"/>
                    </a:cubicBezTo>
                    <a:cubicBezTo>
                      <a:pt x="366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4" name="Google Shape;5964;p33"/>
              <p:cNvSpPr/>
              <p:nvPr/>
            </p:nvSpPr>
            <p:spPr>
              <a:xfrm>
                <a:off x="9093211" y="5021172"/>
                <a:ext cx="12535" cy="12500"/>
              </a:xfrm>
              <a:custGeom>
                <a:rect b="b" l="l" r="r" t="t"/>
                <a:pathLst>
                  <a:path extrusionOk="0" h="365" w="366">
                    <a:moveTo>
                      <a:pt x="183" y="0"/>
                    </a:moveTo>
                    <a:cubicBezTo>
                      <a:pt x="92" y="0"/>
                      <a:pt x="0" y="91"/>
                      <a:pt x="0" y="183"/>
                    </a:cubicBezTo>
                    <a:cubicBezTo>
                      <a:pt x="0" y="274"/>
                      <a:pt x="92" y="365"/>
                      <a:pt x="183" y="365"/>
                    </a:cubicBezTo>
                    <a:cubicBezTo>
                      <a:pt x="304" y="365"/>
                      <a:pt x="365" y="274"/>
                      <a:pt x="365" y="183"/>
                    </a:cubicBezTo>
                    <a:cubicBezTo>
                      <a:pt x="365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5" name="Google Shape;5965;p33"/>
              <p:cNvSpPr/>
              <p:nvPr/>
            </p:nvSpPr>
            <p:spPr>
              <a:xfrm>
                <a:off x="8613841" y="5076849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62" y="1"/>
                      <a:pt x="1" y="92"/>
                      <a:pt x="1" y="183"/>
                    </a:cubicBezTo>
                    <a:cubicBezTo>
                      <a:pt x="1" y="274"/>
                      <a:pt x="62" y="365"/>
                      <a:pt x="183" y="365"/>
                    </a:cubicBezTo>
                    <a:cubicBezTo>
                      <a:pt x="274" y="365"/>
                      <a:pt x="366" y="274"/>
                      <a:pt x="366" y="183"/>
                    </a:cubicBezTo>
                    <a:cubicBezTo>
                      <a:pt x="366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6" name="Google Shape;5966;p33"/>
              <p:cNvSpPr/>
              <p:nvPr/>
            </p:nvSpPr>
            <p:spPr>
              <a:xfrm>
                <a:off x="6628187" y="5014428"/>
                <a:ext cx="12535" cy="12500"/>
              </a:xfrm>
              <a:custGeom>
                <a:rect b="b" l="l" r="r" t="t"/>
                <a:pathLst>
                  <a:path extrusionOk="0" h="365" w="366">
                    <a:moveTo>
                      <a:pt x="183" y="0"/>
                    </a:moveTo>
                    <a:cubicBezTo>
                      <a:pt x="92" y="0"/>
                      <a:pt x="0" y="61"/>
                      <a:pt x="0" y="183"/>
                    </a:cubicBezTo>
                    <a:cubicBezTo>
                      <a:pt x="0" y="274"/>
                      <a:pt x="92" y="365"/>
                      <a:pt x="183" y="365"/>
                    </a:cubicBezTo>
                    <a:cubicBezTo>
                      <a:pt x="274" y="365"/>
                      <a:pt x="365" y="274"/>
                      <a:pt x="365" y="183"/>
                    </a:cubicBezTo>
                    <a:cubicBezTo>
                      <a:pt x="365" y="6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7" name="Google Shape;5967;p33"/>
              <p:cNvSpPr/>
              <p:nvPr/>
            </p:nvSpPr>
            <p:spPr>
              <a:xfrm>
                <a:off x="7853958" y="4864515"/>
                <a:ext cx="22912" cy="22912"/>
              </a:xfrm>
              <a:custGeom>
                <a:rect b="b" l="l" r="r" t="t"/>
                <a:pathLst>
                  <a:path extrusionOk="0" h="669" w="669">
                    <a:moveTo>
                      <a:pt x="334" y="0"/>
                    </a:moveTo>
                    <a:cubicBezTo>
                      <a:pt x="152" y="0"/>
                      <a:pt x="0" y="152"/>
                      <a:pt x="0" y="334"/>
                    </a:cubicBezTo>
                    <a:cubicBezTo>
                      <a:pt x="0" y="517"/>
                      <a:pt x="152" y="669"/>
                      <a:pt x="334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52"/>
                      <a:pt x="517" y="0"/>
                      <a:pt x="334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8" name="Google Shape;5968;p33"/>
              <p:cNvSpPr/>
              <p:nvPr/>
            </p:nvSpPr>
            <p:spPr>
              <a:xfrm>
                <a:off x="-14298" y="503914"/>
                <a:ext cx="45857" cy="45823"/>
              </a:xfrm>
              <a:custGeom>
                <a:rect b="b" l="l" r="r" t="t"/>
                <a:pathLst>
                  <a:path extrusionOk="0" h="1338" w="1339">
                    <a:moveTo>
                      <a:pt x="670" y="0"/>
                    </a:moveTo>
                    <a:cubicBezTo>
                      <a:pt x="305" y="0"/>
                      <a:pt x="1" y="304"/>
                      <a:pt x="1" y="669"/>
                    </a:cubicBezTo>
                    <a:cubicBezTo>
                      <a:pt x="1" y="1034"/>
                      <a:pt x="305" y="1338"/>
                      <a:pt x="670" y="1338"/>
                    </a:cubicBezTo>
                    <a:cubicBezTo>
                      <a:pt x="1034" y="1338"/>
                      <a:pt x="1338" y="1034"/>
                      <a:pt x="1338" y="669"/>
                    </a:cubicBezTo>
                    <a:cubicBezTo>
                      <a:pt x="1338" y="304"/>
                      <a:pt x="1034" y="0"/>
                      <a:pt x="670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9" name="Google Shape;5969;p33"/>
              <p:cNvSpPr/>
              <p:nvPr/>
            </p:nvSpPr>
            <p:spPr>
              <a:xfrm>
                <a:off x="487447" y="3038655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2" y="1"/>
                      <a:pt x="1" y="122"/>
                      <a:pt x="1" y="335"/>
                    </a:cubicBezTo>
                    <a:cubicBezTo>
                      <a:pt x="1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22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0" name="Google Shape;5970;p33"/>
              <p:cNvSpPr/>
              <p:nvPr/>
            </p:nvSpPr>
            <p:spPr>
              <a:xfrm>
                <a:off x="518696" y="682960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3" y="1"/>
                      <a:pt x="1" y="152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1" name="Google Shape;5971;p33"/>
              <p:cNvSpPr/>
              <p:nvPr/>
            </p:nvSpPr>
            <p:spPr>
              <a:xfrm>
                <a:off x="429158" y="3971386"/>
                <a:ext cx="22946" cy="22912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2" y="0"/>
                      <a:pt x="0" y="152"/>
                      <a:pt x="0" y="335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2" name="Google Shape;5972;p33"/>
              <p:cNvSpPr/>
              <p:nvPr/>
            </p:nvSpPr>
            <p:spPr>
              <a:xfrm>
                <a:off x="136650" y="4533490"/>
                <a:ext cx="22912" cy="22946"/>
              </a:xfrm>
              <a:custGeom>
                <a:rect b="b" l="l" r="r" t="t"/>
                <a:pathLst>
                  <a:path extrusionOk="0" h="670" w="669">
                    <a:moveTo>
                      <a:pt x="335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69"/>
                      <a:pt x="335" y="669"/>
                    </a:cubicBezTo>
                    <a:cubicBezTo>
                      <a:pt x="517" y="669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3" name="Google Shape;5973;p33"/>
              <p:cNvSpPr/>
              <p:nvPr/>
            </p:nvSpPr>
            <p:spPr>
              <a:xfrm>
                <a:off x="669610" y="4110876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62" y="0"/>
                      <a:pt x="1" y="91"/>
                      <a:pt x="1" y="213"/>
                    </a:cubicBezTo>
                    <a:cubicBezTo>
                      <a:pt x="1" y="304"/>
                      <a:pt x="62" y="395"/>
                      <a:pt x="183" y="395"/>
                    </a:cubicBezTo>
                    <a:cubicBezTo>
                      <a:pt x="274" y="395"/>
                      <a:pt x="366" y="304"/>
                      <a:pt x="366" y="213"/>
                    </a:cubicBezTo>
                    <a:cubicBezTo>
                      <a:pt x="366" y="9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4" name="Google Shape;5974;p33"/>
              <p:cNvSpPr/>
              <p:nvPr/>
            </p:nvSpPr>
            <p:spPr>
              <a:xfrm>
                <a:off x="215777" y="713132"/>
                <a:ext cx="13562" cy="13596"/>
              </a:xfrm>
              <a:custGeom>
                <a:rect b="b" l="l" r="r" t="t"/>
                <a:pathLst>
                  <a:path extrusionOk="0" h="397" w="396">
                    <a:moveTo>
                      <a:pt x="183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305"/>
                      <a:pt x="92" y="396"/>
                      <a:pt x="183" y="396"/>
                    </a:cubicBezTo>
                    <a:cubicBezTo>
                      <a:pt x="304" y="396"/>
                      <a:pt x="396" y="305"/>
                      <a:pt x="396" y="183"/>
                    </a:cubicBezTo>
                    <a:cubicBezTo>
                      <a:pt x="396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5" name="Google Shape;5975;p33"/>
              <p:cNvSpPr/>
              <p:nvPr/>
            </p:nvSpPr>
            <p:spPr>
              <a:xfrm>
                <a:off x="101253" y="338396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62" y="1"/>
                      <a:pt x="1" y="92"/>
                      <a:pt x="1" y="183"/>
                    </a:cubicBezTo>
                    <a:cubicBezTo>
                      <a:pt x="1" y="305"/>
                      <a:pt x="62" y="365"/>
                      <a:pt x="183" y="365"/>
                    </a:cubicBezTo>
                    <a:cubicBezTo>
                      <a:pt x="274" y="365"/>
                      <a:pt x="366" y="305"/>
                      <a:pt x="366" y="183"/>
                    </a:cubicBezTo>
                    <a:cubicBezTo>
                      <a:pt x="366" y="92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6" name="Google Shape;5976;p33"/>
              <p:cNvSpPr/>
              <p:nvPr/>
            </p:nvSpPr>
            <p:spPr>
              <a:xfrm>
                <a:off x="772660" y="4943638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274" y="365"/>
                      <a:pt x="366" y="274"/>
                      <a:pt x="366" y="183"/>
                    </a:cubicBezTo>
                    <a:cubicBezTo>
                      <a:pt x="366" y="61"/>
                      <a:pt x="27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7" name="Google Shape;5977;p33"/>
              <p:cNvSpPr/>
              <p:nvPr/>
            </p:nvSpPr>
            <p:spPr>
              <a:xfrm>
                <a:off x="1526345" y="4595958"/>
                <a:ext cx="13562" cy="12535"/>
              </a:xfrm>
              <a:custGeom>
                <a:rect b="b" l="l" r="r" t="t"/>
                <a:pathLst>
                  <a:path extrusionOk="0" h="366" w="396">
                    <a:moveTo>
                      <a:pt x="183" y="1"/>
                    </a:moveTo>
                    <a:cubicBezTo>
                      <a:pt x="92" y="1"/>
                      <a:pt x="0" y="61"/>
                      <a:pt x="0" y="183"/>
                    </a:cubicBezTo>
                    <a:cubicBezTo>
                      <a:pt x="0" y="274"/>
                      <a:pt x="92" y="365"/>
                      <a:pt x="183" y="365"/>
                    </a:cubicBezTo>
                    <a:cubicBezTo>
                      <a:pt x="304" y="365"/>
                      <a:pt x="396" y="274"/>
                      <a:pt x="396" y="183"/>
                    </a:cubicBezTo>
                    <a:cubicBezTo>
                      <a:pt x="396" y="61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8" name="Google Shape;5978;p33"/>
              <p:cNvSpPr/>
              <p:nvPr/>
            </p:nvSpPr>
            <p:spPr>
              <a:xfrm>
                <a:off x="801839" y="3973201"/>
                <a:ext cx="14589" cy="12980"/>
              </a:xfrm>
              <a:custGeom>
                <a:rect b="b" l="l" r="r" t="t"/>
                <a:pathLst>
                  <a:path extrusionOk="0" h="379" w="426">
                    <a:moveTo>
                      <a:pt x="197" y="0"/>
                    </a:moveTo>
                    <a:cubicBezTo>
                      <a:pt x="122" y="0"/>
                      <a:pt x="56" y="59"/>
                      <a:pt x="30" y="160"/>
                    </a:cubicBezTo>
                    <a:cubicBezTo>
                      <a:pt x="0" y="251"/>
                      <a:pt x="61" y="342"/>
                      <a:pt x="182" y="373"/>
                    </a:cubicBezTo>
                    <a:cubicBezTo>
                      <a:pt x="195" y="377"/>
                      <a:pt x="207" y="379"/>
                      <a:pt x="219" y="379"/>
                    </a:cubicBezTo>
                    <a:cubicBezTo>
                      <a:pt x="297" y="379"/>
                      <a:pt x="369" y="300"/>
                      <a:pt x="395" y="221"/>
                    </a:cubicBezTo>
                    <a:cubicBezTo>
                      <a:pt x="426" y="130"/>
                      <a:pt x="334" y="38"/>
                      <a:pt x="243" y="8"/>
                    </a:cubicBezTo>
                    <a:cubicBezTo>
                      <a:pt x="228" y="3"/>
                      <a:pt x="212" y="0"/>
                      <a:pt x="197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9" name="Google Shape;5979;p33"/>
              <p:cNvSpPr/>
              <p:nvPr/>
            </p:nvSpPr>
            <p:spPr>
              <a:xfrm>
                <a:off x="635259" y="4899939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92" y="0"/>
                      <a:pt x="1" y="91"/>
                      <a:pt x="1" y="213"/>
                    </a:cubicBezTo>
                    <a:cubicBezTo>
                      <a:pt x="1" y="304"/>
                      <a:pt x="92" y="395"/>
                      <a:pt x="183" y="395"/>
                    </a:cubicBezTo>
                    <a:cubicBezTo>
                      <a:pt x="274" y="395"/>
                      <a:pt x="365" y="304"/>
                      <a:pt x="365" y="213"/>
                    </a:cubicBezTo>
                    <a:cubicBezTo>
                      <a:pt x="365" y="9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0" name="Google Shape;5980;p33"/>
              <p:cNvSpPr/>
              <p:nvPr/>
            </p:nvSpPr>
            <p:spPr>
              <a:xfrm>
                <a:off x="413541" y="3430070"/>
                <a:ext cx="13562" cy="12535"/>
              </a:xfrm>
              <a:custGeom>
                <a:rect b="b" l="l" r="r" t="t"/>
                <a:pathLst>
                  <a:path extrusionOk="0" h="366" w="396">
                    <a:moveTo>
                      <a:pt x="213" y="0"/>
                    </a:moveTo>
                    <a:cubicBezTo>
                      <a:pt x="92" y="0"/>
                      <a:pt x="0" y="92"/>
                      <a:pt x="0" y="183"/>
                    </a:cubicBezTo>
                    <a:cubicBezTo>
                      <a:pt x="0" y="274"/>
                      <a:pt x="92" y="365"/>
                      <a:pt x="213" y="365"/>
                    </a:cubicBezTo>
                    <a:cubicBezTo>
                      <a:pt x="304" y="365"/>
                      <a:pt x="396" y="274"/>
                      <a:pt x="396" y="183"/>
                    </a:cubicBezTo>
                    <a:cubicBezTo>
                      <a:pt x="396" y="92"/>
                      <a:pt x="304" y="0"/>
                      <a:pt x="21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1" name="Google Shape;5981;p33"/>
              <p:cNvSpPr/>
              <p:nvPr/>
            </p:nvSpPr>
            <p:spPr>
              <a:xfrm>
                <a:off x="821600" y="3582060"/>
                <a:ext cx="13562" cy="12500"/>
              </a:xfrm>
              <a:custGeom>
                <a:rect b="b" l="l" r="r" t="t"/>
                <a:pathLst>
                  <a:path extrusionOk="0" h="365" w="396">
                    <a:moveTo>
                      <a:pt x="21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213" y="365"/>
                    </a:cubicBezTo>
                    <a:cubicBezTo>
                      <a:pt x="304" y="365"/>
                      <a:pt x="396" y="274"/>
                      <a:pt x="396" y="183"/>
                    </a:cubicBezTo>
                    <a:cubicBezTo>
                      <a:pt x="396" y="61"/>
                      <a:pt x="304" y="0"/>
                      <a:pt x="21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2" name="Google Shape;5982;p33"/>
              <p:cNvSpPr/>
              <p:nvPr/>
            </p:nvSpPr>
            <p:spPr>
              <a:xfrm>
                <a:off x="194289" y="2463863"/>
                <a:ext cx="13562" cy="12500"/>
              </a:xfrm>
              <a:custGeom>
                <a:rect b="b" l="l" r="r" t="t"/>
                <a:pathLst>
                  <a:path extrusionOk="0" h="365" w="396">
                    <a:moveTo>
                      <a:pt x="213" y="0"/>
                    </a:moveTo>
                    <a:cubicBezTo>
                      <a:pt x="92" y="0"/>
                      <a:pt x="0" y="91"/>
                      <a:pt x="0" y="182"/>
                    </a:cubicBezTo>
                    <a:cubicBezTo>
                      <a:pt x="0" y="304"/>
                      <a:pt x="92" y="365"/>
                      <a:pt x="213" y="365"/>
                    </a:cubicBezTo>
                    <a:cubicBezTo>
                      <a:pt x="304" y="365"/>
                      <a:pt x="396" y="304"/>
                      <a:pt x="396" y="182"/>
                    </a:cubicBezTo>
                    <a:cubicBezTo>
                      <a:pt x="396" y="91"/>
                      <a:pt x="304" y="0"/>
                      <a:pt x="21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3" name="Google Shape;5983;p33"/>
              <p:cNvSpPr/>
              <p:nvPr/>
            </p:nvSpPr>
            <p:spPr>
              <a:xfrm>
                <a:off x="8424888" y="4381534"/>
                <a:ext cx="22946" cy="22912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3" y="0"/>
                      <a:pt x="1" y="152"/>
                      <a:pt x="1" y="334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47"/>
                      <a:pt x="669" y="334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4" name="Google Shape;5984;p33"/>
              <p:cNvSpPr/>
              <p:nvPr/>
            </p:nvSpPr>
            <p:spPr>
              <a:xfrm>
                <a:off x="8523786" y="5005044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17"/>
                      <a:pt x="670" y="335"/>
                    </a:cubicBezTo>
                    <a:cubicBezTo>
                      <a:pt x="670" y="153"/>
                      <a:pt x="518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5" name="Google Shape;5985;p33"/>
              <p:cNvSpPr/>
              <p:nvPr/>
            </p:nvSpPr>
            <p:spPr>
              <a:xfrm>
                <a:off x="7745143" y="4712399"/>
                <a:ext cx="22946" cy="22055"/>
              </a:xfrm>
              <a:custGeom>
                <a:rect b="b" l="l" r="r" t="t"/>
                <a:pathLst>
                  <a:path extrusionOk="0" h="644" w="670">
                    <a:moveTo>
                      <a:pt x="381" y="1"/>
                    </a:moveTo>
                    <a:cubicBezTo>
                      <a:pt x="366" y="1"/>
                      <a:pt x="350" y="2"/>
                      <a:pt x="335" y="5"/>
                    </a:cubicBezTo>
                    <a:cubicBezTo>
                      <a:pt x="152" y="5"/>
                      <a:pt x="0" y="126"/>
                      <a:pt x="0" y="339"/>
                    </a:cubicBezTo>
                    <a:cubicBezTo>
                      <a:pt x="0" y="491"/>
                      <a:pt x="152" y="643"/>
                      <a:pt x="335" y="643"/>
                    </a:cubicBezTo>
                    <a:cubicBezTo>
                      <a:pt x="517" y="643"/>
                      <a:pt x="669" y="522"/>
                      <a:pt x="669" y="339"/>
                    </a:cubicBezTo>
                    <a:cubicBezTo>
                      <a:pt x="669" y="145"/>
                      <a:pt x="542" y="1"/>
                      <a:pt x="381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6" name="Google Shape;5986;p33"/>
              <p:cNvSpPr/>
              <p:nvPr/>
            </p:nvSpPr>
            <p:spPr>
              <a:xfrm>
                <a:off x="970474" y="4658425"/>
                <a:ext cx="22912" cy="22912"/>
              </a:xfrm>
              <a:custGeom>
                <a:rect b="b" l="l" r="r" t="t"/>
                <a:pathLst>
                  <a:path extrusionOk="0" h="669" w="669">
                    <a:moveTo>
                      <a:pt x="334" y="0"/>
                    </a:moveTo>
                    <a:cubicBezTo>
                      <a:pt x="152" y="0"/>
                      <a:pt x="0" y="152"/>
                      <a:pt x="0" y="335"/>
                    </a:cubicBezTo>
                    <a:cubicBezTo>
                      <a:pt x="0" y="517"/>
                      <a:pt x="152" y="669"/>
                      <a:pt x="334" y="669"/>
                    </a:cubicBezTo>
                    <a:cubicBezTo>
                      <a:pt x="547" y="669"/>
                      <a:pt x="669" y="517"/>
                      <a:pt x="669" y="335"/>
                    </a:cubicBezTo>
                    <a:cubicBezTo>
                      <a:pt x="669" y="152"/>
                      <a:pt x="547" y="0"/>
                      <a:pt x="334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7" name="Google Shape;5987;p33"/>
              <p:cNvSpPr/>
              <p:nvPr/>
            </p:nvSpPr>
            <p:spPr>
              <a:xfrm>
                <a:off x="2298763" y="4984256"/>
                <a:ext cx="12500" cy="12500"/>
              </a:xfrm>
              <a:custGeom>
                <a:rect b="b" l="l" r="r" t="t"/>
                <a:pathLst>
                  <a:path extrusionOk="0" h="365" w="365">
                    <a:moveTo>
                      <a:pt x="182" y="0"/>
                    </a:moveTo>
                    <a:cubicBezTo>
                      <a:pt x="91" y="0"/>
                      <a:pt x="0" y="61"/>
                      <a:pt x="0" y="182"/>
                    </a:cubicBezTo>
                    <a:cubicBezTo>
                      <a:pt x="0" y="274"/>
                      <a:pt x="91" y="365"/>
                      <a:pt x="182" y="365"/>
                    </a:cubicBezTo>
                    <a:cubicBezTo>
                      <a:pt x="304" y="365"/>
                      <a:pt x="365" y="274"/>
                      <a:pt x="365" y="182"/>
                    </a:cubicBezTo>
                    <a:cubicBezTo>
                      <a:pt x="365" y="61"/>
                      <a:pt x="304" y="0"/>
                      <a:pt x="182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8" name="Google Shape;5988;p33"/>
              <p:cNvSpPr/>
              <p:nvPr/>
            </p:nvSpPr>
            <p:spPr>
              <a:xfrm>
                <a:off x="1507612" y="5129705"/>
                <a:ext cx="13562" cy="12809"/>
              </a:xfrm>
              <a:custGeom>
                <a:rect b="b" l="l" r="r" t="t"/>
                <a:pathLst>
                  <a:path extrusionOk="0" h="374" w="396">
                    <a:moveTo>
                      <a:pt x="193" y="1"/>
                    </a:moveTo>
                    <a:cubicBezTo>
                      <a:pt x="113" y="1"/>
                      <a:pt x="31" y="55"/>
                      <a:pt x="31" y="130"/>
                    </a:cubicBezTo>
                    <a:cubicBezTo>
                      <a:pt x="0" y="252"/>
                      <a:pt x="61" y="343"/>
                      <a:pt x="183" y="373"/>
                    </a:cubicBezTo>
                    <a:cubicBezTo>
                      <a:pt x="274" y="373"/>
                      <a:pt x="365" y="312"/>
                      <a:pt x="395" y="221"/>
                    </a:cubicBezTo>
                    <a:cubicBezTo>
                      <a:pt x="395" y="130"/>
                      <a:pt x="335" y="8"/>
                      <a:pt x="243" y="8"/>
                    </a:cubicBezTo>
                    <a:cubicBezTo>
                      <a:pt x="227" y="3"/>
                      <a:pt x="21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9" name="Google Shape;5989;p33"/>
              <p:cNvSpPr/>
              <p:nvPr/>
            </p:nvSpPr>
            <p:spPr>
              <a:xfrm>
                <a:off x="1578401" y="4862437"/>
                <a:ext cx="13562" cy="12535"/>
              </a:xfrm>
              <a:custGeom>
                <a:rect b="b" l="l" r="r" t="t"/>
                <a:pathLst>
                  <a:path extrusionOk="0" h="366" w="396">
                    <a:moveTo>
                      <a:pt x="213" y="1"/>
                    </a:moveTo>
                    <a:cubicBezTo>
                      <a:pt x="91" y="1"/>
                      <a:pt x="0" y="92"/>
                      <a:pt x="0" y="183"/>
                    </a:cubicBezTo>
                    <a:cubicBezTo>
                      <a:pt x="0" y="305"/>
                      <a:pt x="91" y="366"/>
                      <a:pt x="213" y="366"/>
                    </a:cubicBezTo>
                    <a:cubicBezTo>
                      <a:pt x="304" y="366"/>
                      <a:pt x="395" y="305"/>
                      <a:pt x="395" y="183"/>
                    </a:cubicBezTo>
                    <a:cubicBezTo>
                      <a:pt x="395" y="92"/>
                      <a:pt x="304" y="1"/>
                      <a:pt x="21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0" name="Google Shape;5990;p33"/>
              <p:cNvSpPr/>
              <p:nvPr/>
            </p:nvSpPr>
            <p:spPr>
              <a:xfrm>
                <a:off x="2117628" y="5031072"/>
                <a:ext cx="13562" cy="12535"/>
              </a:xfrm>
              <a:custGeom>
                <a:rect b="b" l="l" r="r" t="t"/>
                <a:pathLst>
                  <a:path extrusionOk="0" h="366" w="396">
                    <a:moveTo>
                      <a:pt x="213" y="1"/>
                    </a:moveTo>
                    <a:cubicBezTo>
                      <a:pt x="91" y="1"/>
                      <a:pt x="0" y="62"/>
                      <a:pt x="0" y="183"/>
                    </a:cubicBezTo>
                    <a:cubicBezTo>
                      <a:pt x="0" y="274"/>
                      <a:pt x="91" y="366"/>
                      <a:pt x="213" y="366"/>
                    </a:cubicBezTo>
                    <a:cubicBezTo>
                      <a:pt x="304" y="366"/>
                      <a:pt x="395" y="274"/>
                      <a:pt x="395" y="183"/>
                    </a:cubicBezTo>
                    <a:cubicBezTo>
                      <a:pt x="395" y="62"/>
                      <a:pt x="304" y="1"/>
                      <a:pt x="21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1" name="Google Shape;5991;p33"/>
              <p:cNvSpPr/>
              <p:nvPr/>
            </p:nvSpPr>
            <p:spPr>
              <a:xfrm>
                <a:off x="2418458" y="5072717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2" name="Google Shape;5992;p33"/>
              <p:cNvSpPr/>
              <p:nvPr/>
            </p:nvSpPr>
            <p:spPr>
              <a:xfrm>
                <a:off x="3427150" y="5120595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18" y="670"/>
                      <a:pt x="670" y="518"/>
                      <a:pt x="670" y="335"/>
                    </a:cubicBezTo>
                    <a:cubicBezTo>
                      <a:pt x="670" y="153"/>
                      <a:pt x="518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3" name="Google Shape;5993;p33"/>
              <p:cNvSpPr/>
              <p:nvPr/>
            </p:nvSpPr>
            <p:spPr>
              <a:xfrm>
                <a:off x="9112980" y="4933227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0"/>
                    </a:moveTo>
                    <a:cubicBezTo>
                      <a:pt x="92" y="0"/>
                      <a:pt x="1" y="92"/>
                      <a:pt x="1" y="183"/>
                    </a:cubicBezTo>
                    <a:cubicBezTo>
                      <a:pt x="1" y="304"/>
                      <a:pt x="92" y="365"/>
                      <a:pt x="183" y="365"/>
                    </a:cubicBezTo>
                    <a:cubicBezTo>
                      <a:pt x="305" y="365"/>
                      <a:pt x="366" y="304"/>
                      <a:pt x="366" y="183"/>
                    </a:cubicBezTo>
                    <a:cubicBezTo>
                      <a:pt x="366" y="92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4" name="Google Shape;5994;p33"/>
              <p:cNvSpPr/>
              <p:nvPr/>
            </p:nvSpPr>
            <p:spPr>
              <a:xfrm>
                <a:off x="8968284" y="5074806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92" y="0"/>
                      <a:pt x="1" y="91"/>
                      <a:pt x="1" y="213"/>
                    </a:cubicBezTo>
                    <a:cubicBezTo>
                      <a:pt x="1" y="304"/>
                      <a:pt x="92" y="395"/>
                      <a:pt x="183" y="395"/>
                    </a:cubicBezTo>
                    <a:cubicBezTo>
                      <a:pt x="305" y="395"/>
                      <a:pt x="366" y="304"/>
                      <a:pt x="366" y="213"/>
                    </a:cubicBezTo>
                    <a:cubicBezTo>
                      <a:pt x="366" y="9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5" name="Google Shape;5995;p33"/>
              <p:cNvSpPr/>
              <p:nvPr/>
            </p:nvSpPr>
            <p:spPr>
              <a:xfrm>
                <a:off x="8152175" y="4661542"/>
                <a:ext cx="12500" cy="12535"/>
              </a:xfrm>
              <a:custGeom>
                <a:rect b="b" l="l" r="r" t="t"/>
                <a:pathLst>
                  <a:path extrusionOk="0" h="366" w="365">
                    <a:moveTo>
                      <a:pt x="182" y="0"/>
                    </a:moveTo>
                    <a:cubicBezTo>
                      <a:pt x="91" y="0"/>
                      <a:pt x="0" y="92"/>
                      <a:pt x="0" y="183"/>
                    </a:cubicBezTo>
                    <a:cubicBezTo>
                      <a:pt x="0" y="304"/>
                      <a:pt x="91" y="365"/>
                      <a:pt x="182" y="365"/>
                    </a:cubicBezTo>
                    <a:cubicBezTo>
                      <a:pt x="304" y="365"/>
                      <a:pt x="365" y="304"/>
                      <a:pt x="365" y="183"/>
                    </a:cubicBezTo>
                    <a:cubicBezTo>
                      <a:pt x="365" y="92"/>
                      <a:pt x="304" y="0"/>
                      <a:pt x="182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6" name="Google Shape;5996;p33"/>
              <p:cNvSpPr/>
              <p:nvPr/>
            </p:nvSpPr>
            <p:spPr>
              <a:xfrm>
                <a:off x="9119221" y="4245161"/>
                <a:ext cx="12535" cy="12500"/>
              </a:xfrm>
              <a:custGeom>
                <a:rect b="b" l="l" r="r" t="t"/>
                <a:pathLst>
                  <a:path extrusionOk="0" h="365" w="366">
                    <a:moveTo>
                      <a:pt x="18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65" y="274"/>
                      <a:pt x="365" y="183"/>
                    </a:cubicBezTo>
                    <a:cubicBezTo>
                      <a:pt x="365" y="6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7" name="Google Shape;5997;p33"/>
              <p:cNvSpPr/>
              <p:nvPr/>
            </p:nvSpPr>
            <p:spPr>
              <a:xfrm>
                <a:off x="8573761" y="4660514"/>
                <a:ext cx="12535" cy="12500"/>
              </a:xfrm>
              <a:custGeom>
                <a:rect b="b" l="l" r="r" t="t"/>
                <a:pathLst>
                  <a:path extrusionOk="0" h="365" w="366">
                    <a:moveTo>
                      <a:pt x="183" y="0"/>
                    </a:moveTo>
                    <a:cubicBezTo>
                      <a:pt x="61" y="0"/>
                      <a:pt x="0" y="61"/>
                      <a:pt x="0" y="182"/>
                    </a:cubicBezTo>
                    <a:cubicBezTo>
                      <a:pt x="0" y="274"/>
                      <a:pt x="61" y="365"/>
                      <a:pt x="183" y="365"/>
                    </a:cubicBezTo>
                    <a:cubicBezTo>
                      <a:pt x="274" y="365"/>
                      <a:pt x="365" y="274"/>
                      <a:pt x="365" y="182"/>
                    </a:cubicBezTo>
                    <a:cubicBezTo>
                      <a:pt x="365" y="61"/>
                      <a:pt x="27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8" name="Google Shape;5998;p33"/>
              <p:cNvSpPr/>
              <p:nvPr/>
            </p:nvSpPr>
            <p:spPr>
              <a:xfrm>
                <a:off x="7719648" y="4964449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92" y="0"/>
                      <a:pt x="0" y="91"/>
                      <a:pt x="0" y="213"/>
                    </a:cubicBezTo>
                    <a:cubicBezTo>
                      <a:pt x="0" y="304"/>
                      <a:pt x="92" y="395"/>
                      <a:pt x="183" y="395"/>
                    </a:cubicBezTo>
                    <a:cubicBezTo>
                      <a:pt x="304" y="395"/>
                      <a:pt x="365" y="304"/>
                      <a:pt x="365" y="213"/>
                    </a:cubicBezTo>
                    <a:cubicBezTo>
                      <a:pt x="365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9" name="Google Shape;5999;p33"/>
              <p:cNvSpPr/>
              <p:nvPr/>
            </p:nvSpPr>
            <p:spPr>
              <a:xfrm>
                <a:off x="8896467" y="5006859"/>
                <a:ext cx="13562" cy="13014"/>
              </a:xfrm>
              <a:custGeom>
                <a:rect b="b" l="l" r="r" t="t"/>
                <a:pathLst>
                  <a:path extrusionOk="0" h="380" w="396">
                    <a:moveTo>
                      <a:pt x="184" y="1"/>
                    </a:moveTo>
                    <a:cubicBezTo>
                      <a:pt x="93" y="1"/>
                      <a:pt x="26" y="60"/>
                      <a:pt x="1" y="160"/>
                    </a:cubicBezTo>
                    <a:cubicBezTo>
                      <a:pt x="1" y="252"/>
                      <a:pt x="61" y="343"/>
                      <a:pt x="153" y="373"/>
                    </a:cubicBezTo>
                    <a:cubicBezTo>
                      <a:pt x="165" y="377"/>
                      <a:pt x="178" y="379"/>
                      <a:pt x="191" y="379"/>
                    </a:cubicBezTo>
                    <a:cubicBezTo>
                      <a:pt x="274" y="379"/>
                      <a:pt x="365" y="300"/>
                      <a:pt x="365" y="221"/>
                    </a:cubicBezTo>
                    <a:cubicBezTo>
                      <a:pt x="396" y="130"/>
                      <a:pt x="335" y="8"/>
                      <a:pt x="244" y="8"/>
                    </a:cubicBezTo>
                    <a:cubicBezTo>
                      <a:pt x="223" y="3"/>
                      <a:pt x="203" y="1"/>
                      <a:pt x="18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0" name="Google Shape;6000;p33"/>
              <p:cNvSpPr/>
              <p:nvPr/>
            </p:nvSpPr>
            <p:spPr>
              <a:xfrm>
                <a:off x="7794581" y="4785403"/>
                <a:ext cx="13562" cy="12500"/>
              </a:xfrm>
              <a:custGeom>
                <a:rect b="b" l="l" r="r" t="t"/>
                <a:pathLst>
                  <a:path extrusionOk="0" h="365" w="396">
                    <a:moveTo>
                      <a:pt x="18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183" y="365"/>
                    </a:cubicBezTo>
                    <a:cubicBezTo>
                      <a:pt x="305" y="365"/>
                      <a:pt x="396" y="274"/>
                      <a:pt x="396" y="183"/>
                    </a:cubicBezTo>
                    <a:cubicBezTo>
                      <a:pt x="396" y="61"/>
                      <a:pt x="30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1" name="Google Shape;6001;p33"/>
              <p:cNvSpPr/>
              <p:nvPr/>
            </p:nvSpPr>
            <p:spPr>
              <a:xfrm>
                <a:off x="9087988" y="4949906"/>
                <a:ext cx="22946" cy="22912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3" y="0"/>
                      <a:pt x="1" y="152"/>
                      <a:pt x="1" y="334"/>
                    </a:cubicBezTo>
                    <a:cubicBezTo>
                      <a:pt x="1" y="517"/>
                      <a:pt x="153" y="669"/>
                      <a:pt x="335" y="669"/>
                    </a:cubicBezTo>
                    <a:cubicBezTo>
                      <a:pt x="518" y="669"/>
                      <a:pt x="670" y="517"/>
                      <a:pt x="670" y="334"/>
                    </a:cubicBezTo>
                    <a:cubicBezTo>
                      <a:pt x="670" y="152"/>
                      <a:pt x="518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2" name="Google Shape;6002;p33"/>
              <p:cNvSpPr/>
              <p:nvPr/>
            </p:nvSpPr>
            <p:spPr>
              <a:xfrm>
                <a:off x="7947633" y="4827048"/>
                <a:ext cx="45823" cy="45823"/>
              </a:xfrm>
              <a:custGeom>
                <a:rect b="b" l="l" r="r" t="t"/>
                <a:pathLst>
                  <a:path extrusionOk="0" h="1338" w="1338">
                    <a:moveTo>
                      <a:pt x="66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34"/>
                      <a:pt x="304" y="1337"/>
                      <a:pt x="669" y="1337"/>
                    </a:cubicBezTo>
                    <a:cubicBezTo>
                      <a:pt x="1034" y="1337"/>
                      <a:pt x="1337" y="1034"/>
                      <a:pt x="1337" y="669"/>
                    </a:cubicBezTo>
                    <a:cubicBezTo>
                      <a:pt x="1337" y="304"/>
                      <a:pt x="1034" y="0"/>
                      <a:pt x="669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3" name="Google Shape;6003;p33"/>
              <p:cNvSpPr/>
              <p:nvPr/>
            </p:nvSpPr>
            <p:spPr>
              <a:xfrm>
                <a:off x="8825686" y="4731270"/>
                <a:ext cx="22912" cy="22946"/>
              </a:xfrm>
              <a:custGeom>
                <a:rect b="b" l="l" r="r" t="t"/>
                <a:pathLst>
                  <a:path extrusionOk="0" h="670" w="669">
                    <a:moveTo>
                      <a:pt x="334" y="1"/>
                    </a:moveTo>
                    <a:cubicBezTo>
                      <a:pt x="152" y="1"/>
                      <a:pt x="0" y="123"/>
                      <a:pt x="0" y="335"/>
                    </a:cubicBezTo>
                    <a:cubicBezTo>
                      <a:pt x="0" y="518"/>
                      <a:pt x="152" y="670"/>
                      <a:pt x="334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2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4" name="Google Shape;6004;p33"/>
              <p:cNvSpPr/>
              <p:nvPr/>
            </p:nvSpPr>
            <p:spPr>
              <a:xfrm>
                <a:off x="8177674" y="5036266"/>
                <a:ext cx="12535" cy="12535"/>
              </a:xfrm>
              <a:custGeom>
                <a:rect b="b" l="l" r="r" t="t"/>
                <a:pathLst>
                  <a:path extrusionOk="0" h="366" w="366">
                    <a:moveTo>
                      <a:pt x="183" y="1"/>
                    </a:moveTo>
                    <a:cubicBezTo>
                      <a:pt x="92" y="1"/>
                      <a:pt x="1" y="92"/>
                      <a:pt x="1" y="183"/>
                    </a:cubicBezTo>
                    <a:cubicBezTo>
                      <a:pt x="1" y="305"/>
                      <a:pt x="92" y="365"/>
                      <a:pt x="183" y="365"/>
                    </a:cubicBezTo>
                    <a:cubicBezTo>
                      <a:pt x="304" y="365"/>
                      <a:pt x="365" y="305"/>
                      <a:pt x="365" y="183"/>
                    </a:cubicBezTo>
                    <a:cubicBezTo>
                      <a:pt x="365" y="92"/>
                      <a:pt x="304" y="1"/>
                      <a:pt x="183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5" name="Google Shape;6005;p33"/>
              <p:cNvSpPr/>
              <p:nvPr/>
            </p:nvSpPr>
            <p:spPr>
              <a:xfrm>
                <a:off x="8063150" y="4661530"/>
                <a:ext cx="12535" cy="12500"/>
              </a:xfrm>
              <a:custGeom>
                <a:rect b="b" l="l" r="r" t="t"/>
                <a:pathLst>
                  <a:path extrusionOk="0" h="365" w="366">
                    <a:moveTo>
                      <a:pt x="183" y="0"/>
                    </a:moveTo>
                    <a:cubicBezTo>
                      <a:pt x="62" y="0"/>
                      <a:pt x="1" y="91"/>
                      <a:pt x="1" y="183"/>
                    </a:cubicBezTo>
                    <a:cubicBezTo>
                      <a:pt x="1" y="274"/>
                      <a:pt x="62" y="365"/>
                      <a:pt x="183" y="365"/>
                    </a:cubicBezTo>
                    <a:cubicBezTo>
                      <a:pt x="275" y="365"/>
                      <a:pt x="366" y="274"/>
                      <a:pt x="366" y="183"/>
                    </a:cubicBezTo>
                    <a:cubicBezTo>
                      <a:pt x="366" y="91"/>
                      <a:pt x="275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6" name="Google Shape;6006;p33"/>
              <p:cNvSpPr/>
              <p:nvPr/>
            </p:nvSpPr>
            <p:spPr>
              <a:xfrm>
                <a:off x="8266664" y="5006106"/>
                <a:ext cx="13562" cy="12535"/>
              </a:xfrm>
              <a:custGeom>
                <a:rect b="b" l="l" r="r" t="t"/>
                <a:pathLst>
                  <a:path extrusionOk="0" h="366" w="396">
                    <a:moveTo>
                      <a:pt x="213" y="0"/>
                    </a:moveTo>
                    <a:cubicBezTo>
                      <a:pt x="92" y="0"/>
                      <a:pt x="1" y="61"/>
                      <a:pt x="1" y="183"/>
                    </a:cubicBezTo>
                    <a:cubicBezTo>
                      <a:pt x="1" y="274"/>
                      <a:pt x="92" y="365"/>
                      <a:pt x="213" y="365"/>
                    </a:cubicBezTo>
                    <a:cubicBezTo>
                      <a:pt x="305" y="365"/>
                      <a:pt x="396" y="274"/>
                      <a:pt x="396" y="183"/>
                    </a:cubicBezTo>
                    <a:cubicBezTo>
                      <a:pt x="396" y="61"/>
                      <a:pt x="305" y="0"/>
                      <a:pt x="21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7" name="Google Shape;6007;p33"/>
              <p:cNvSpPr/>
              <p:nvPr/>
            </p:nvSpPr>
            <p:spPr>
              <a:xfrm>
                <a:off x="417735" y="1763503"/>
                <a:ext cx="46851" cy="45823"/>
              </a:xfrm>
              <a:custGeom>
                <a:rect b="b" l="l" r="r" t="t"/>
                <a:pathLst>
                  <a:path extrusionOk="0" h="1338" w="1368">
                    <a:moveTo>
                      <a:pt x="699" y="0"/>
                    </a:moveTo>
                    <a:cubicBezTo>
                      <a:pt x="304" y="0"/>
                      <a:pt x="0" y="304"/>
                      <a:pt x="0" y="669"/>
                    </a:cubicBezTo>
                    <a:cubicBezTo>
                      <a:pt x="0" y="1064"/>
                      <a:pt x="304" y="1338"/>
                      <a:pt x="699" y="1338"/>
                    </a:cubicBezTo>
                    <a:cubicBezTo>
                      <a:pt x="1064" y="1338"/>
                      <a:pt x="1368" y="1034"/>
                      <a:pt x="1368" y="669"/>
                    </a:cubicBezTo>
                    <a:cubicBezTo>
                      <a:pt x="1368" y="304"/>
                      <a:pt x="1064" y="0"/>
                      <a:pt x="699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8" name="Google Shape;6008;p33"/>
              <p:cNvSpPr/>
              <p:nvPr/>
            </p:nvSpPr>
            <p:spPr>
              <a:xfrm>
                <a:off x="681098" y="1364793"/>
                <a:ext cx="22912" cy="22946"/>
              </a:xfrm>
              <a:custGeom>
                <a:rect b="b" l="l" r="r" t="t"/>
                <a:pathLst>
                  <a:path extrusionOk="0" h="670" w="669">
                    <a:moveTo>
                      <a:pt x="335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9" name="Google Shape;6009;p33"/>
              <p:cNvSpPr/>
              <p:nvPr/>
            </p:nvSpPr>
            <p:spPr>
              <a:xfrm>
                <a:off x="1880259" y="5001928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69"/>
                      <a:pt x="335" y="669"/>
                    </a:cubicBezTo>
                    <a:cubicBezTo>
                      <a:pt x="518" y="669"/>
                      <a:pt x="670" y="518"/>
                      <a:pt x="670" y="335"/>
                    </a:cubicBezTo>
                    <a:cubicBezTo>
                      <a:pt x="670" y="153"/>
                      <a:pt x="518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0" name="Google Shape;6010;p33"/>
              <p:cNvSpPr/>
              <p:nvPr/>
            </p:nvSpPr>
            <p:spPr>
              <a:xfrm>
                <a:off x="8871492" y="5156484"/>
                <a:ext cx="22912" cy="22946"/>
              </a:xfrm>
              <a:custGeom>
                <a:rect b="b" l="l" r="r" t="t"/>
                <a:pathLst>
                  <a:path extrusionOk="0" h="670" w="669">
                    <a:moveTo>
                      <a:pt x="33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7"/>
                      <a:pt x="152" y="669"/>
                      <a:pt x="334" y="669"/>
                    </a:cubicBezTo>
                    <a:cubicBezTo>
                      <a:pt x="517" y="669"/>
                      <a:pt x="669" y="517"/>
                      <a:pt x="669" y="335"/>
                    </a:cubicBezTo>
                    <a:cubicBezTo>
                      <a:pt x="669" y="15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1" name="Google Shape;6011;p33"/>
              <p:cNvSpPr/>
              <p:nvPr/>
            </p:nvSpPr>
            <p:spPr>
              <a:xfrm>
                <a:off x="298422" y="2133887"/>
                <a:ext cx="22946" cy="22912"/>
              </a:xfrm>
              <a:custGeom>
                <a:rect b="b" l="l" r="r" t="t"/>
                <a:pathLst>
                  <a:path extrusionOk="0" h="669" w="670">
                    <a:moveTo>
                      <a:pt x="335" y="0"/>
                    </a:moveTo>
                    <a:cubicBezTo>
                      <a:pt x="152" y="0"/>
                      <a:pt x="1" y="152"/>
                      <a:pt x="1" y="334"/>
                    </a:cubicBezTo>
                    <a:cubicBezTo>
                      <a:pt x="1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2" name="Google Shape;6012;p33"/>
              <p:cNvSpPr/>
              <p:nvPr/>
            </p:nvSpPr>
            <p:spPr>
              <a:xfrm>
                <a:off x="3009741" y="4930111"/>
                <a:ext cx="12535" cy="13562"/>
              </a:xfrm>
              <a:custGeom>
                <a:rect b="b" l="l" r="r" t="t"/>
                <a:pathLst>
                  <a:path extrusionOk="0" h="396" w="366">
                    <a:moveTo>
                      <a:pt x="183" y="0"/>
                    </a:moveTo>
                    <a:cubicBezTo>
                      <a:pt x="91" y="0"/>
                      <a:pt x="0" y="92"/>
                      <a:pt x="0" y="213"/>
                    </a:cubicBezTo>
                    <a:cubicBezTo>
                      <a:pt x="0" y="304"/>
                      <a:pt x="91" y="396"/>
                      <a:pt x="183" y="396"/>
                    </a:cubicBezTo>
                    <a:cubicBezTo>
                      <a:pt x="304" y="396"/>
                      <a:pt x="365" y="304"/>
                      <a:pt x="365" y="213"/>
                    </a:cubicBezTo>
                    <a:cubicBezTo>
                      <a:pt x="365" y="92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3" name="Google Shape;6013;p33"/>
              <p:cNvSpPr/>
              <p:nvPr/>
            </p:nvSpPr>
            <p:spPr>
              <a:xfrm>
                <a:off x="3664519" y="4639692"/>
                <a:ext cx="12500" cy="13562"/>
              </a:xfrm>
              <a:custGeom>
                <a:rect b="b" l="l" r="r" t="t"/>
                <a:pathLst>
                  <a:path extrusionOk="0" h="396" w="365">
                    <a:moveTo>
                      <a:pt x="183" y="0"/>
                    </a:moveTo>
                    <a:cubicBezTo>
                      <a:pt x="91" y="0"/>
                      <a:pt x="0" y="91"/>
                      <a:pt x="0" y="213"/>
                    </a:cubicBezTo>
                    <a:cubicBezTo>
                      <a:pt x="0" y="304"/>
                      <a:pt x="91" y="395"/>
                      <a:pt x="183" y="395"/>
                    </a:cubicBezTo>
                    <a:cubicBezTo>
                      <a:pt x="304" y="395"/>
                      <a:pt x="365" y="304"/>
                      <a:pt x="365" y="213"/>
                    </a:cubicBezTo>
                    <a:cubicBezTo>
                      <a:pt x="365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4" name="Google Shape;6014;p33"/>
              <p:cNvSpPr/>
              <p:nvPr/>
            </p:nvSpPr>
            <p:spPr>
              <a:xfrm>
                <a:off x="2872340" y="4887438"/>
                <a:ext cx="12500" cy="13562"/>
              </a:xfrm>
              <a:custGeom>
                <a:rect b="b" l="l" r="r" t="t"/>
                <a:pathLst>
                  <a:path extrusionOk="0" h="396" w="365">
                    <a:moveTo>
                      <a:pt x="182" y="0"/>
                    </a:moveTo>
                    <a:cubicBezTo>
                      <a:pt x="91" y="0"/>
                      <a:pt x="0" y="91"/>
                      <a:pt x="0" y="213"/>
                    </a:cubicBezTo>
                    <a:cubicBezTo>
                      <a:pt x="0" y="304"/>
                      <a:pt x="91" y="395"/>
                      <a:pt x="182" y="395"/>
                    </a:cubicBezTo>
                    <a:cubicBezTo>
                      <a:pt x="304" y="395"/>
                      <a:pt x="365" y="304"/>
                      <a:pt x="365" y="213"/>
                    </a:cubicBezTo>
                    <a:cubicBezTo>
                      <a:pt x="365" y="91"/>
                      <a:pt x="304" y="0"/>
                      <a:pt x="182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5" name="Google Shape;6015;p33"/>
              <p:cNvSpPr/>
              <p:nvPr/>
            </p:nvSpPr>
            <p:spPr>
              <a:xfrm>
                <a:off x="4584715" y="4807265"/>
                <a:ext cx="45857" cy="45857"/>
              </a:xfrm>
              <a:custGeom>
                <a:rect b="b" l="l" r="r" t="t"/>
                <a:pathLst>
                  <a:path extrusionOk="0" h="1339" w="1339">
                    <a:moveTo>
                      <a:pt x="670" y="1"/>
                    </a:moveTo>
                    <a:cubicBezTo>
                      <a:pt x="275" y="1"/>
                      <a:pt x="1" y="274"/>
                      <a:pt x="1" y="670"/>
                    </a:cubicBezTo>
                    <a:cubicBezTo>
                      <a:pt x="1" y="1034"/>
                      <a:pt x="275" y="1338"/>
                      <a:pt x="670" y="1338"/>
                    </a:cubicBezTo>
                    <a:cubicBezTo>
                      <a:pt x="1034" y="1338"/>
                      <a:pt x="1338" y="1034"/>
                      <a:pt x="1338" y="670"/>
                    </a:cubicBezTo>
                    <a:cubicBezTo>
                      <a:pt x="1338" y="274"/>
                      <a:pt x="1034" y="1"/>
                      <a:pt x="670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6" name="Google Shape;6016;p33"/>
              <p:cNvSpPr/>
              <p:nvPr/>
            </p:nvSpPr>
            <p:spPr>
              <a:xfrm>
                <a:off x="3842504" y="4588663"/>
                <a:ext cx="45857" cy="45857"/>
              </a:xfrm>
              <a:custGeom>
                <a:rect b="b" l="l" r="r" t="t"/>
                <a:pathLst>
                  <a:path extrusionOk="0" h="1339" w="1339">
                    <a:moveTo>
                      <a:pt x="670" y="1"/>
                    </a:moveTo>
                    <a:cubicBezTo>
                      <a:pt x="305" y="1"/>
                      <a:pt x="1" y="305"/>
                      <a:pt x="1" y="669"/>
                    </a:cubicBezTo>
                    <a:cubicBezTo>
                      <a:pt x="1" y="1034"/>
                      <a:pt x="305" y="1338"/>
                      <a:pt x="670" y="1338"/>
                    </a:cubicBezTo>
                    <a:cubicBezTo>
                      <a:pt x="1034" y="1338"/>
                      <a:pt x="1338" y="1034"/>
                      <a:pt x="1338" y="669"/>
                    </a:cubicBezTo>
                    <a:cubicBezTo>
                      <a:pt x="1338" y="305"/>
                      <a:pt x="1034" y="1"/>
                      <a:pt x="670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7" name="Google Shape;6017;p33"/>
              <p:cNvSpPr/>
              <p:nvPr/>
            </p:nvSpPr>
            <p:spPr>
              <a:xfrm>
                <a:off x="8358294" y="4809830"/>
                <a:ext cx="22912" cy="22946"/>
              </a:xfrm>
              <a:custGeom>
                <a:rect b="b" l="l" r="r" t="t"/>
                <a:pathLst>
                  <a:path extrusionOk="0" h="670" w="669">
                    <a:moveTo>
                      <a:pt x="33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70"/>
                      <a:pt x="334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8" name="Google Shape;6018;p33"/>
              <p:cNvSpPr/>
              <p:nvPr/>
            </p:nvSpPr>
            <p:spPr>
              <a:xfrm>
                <a:off x="5542447" y="4636541"/>
                <a:ext cx="22912" cy="22946"/>
              </a:xfrm>
              <a:custGeom>
                <a:rect b="b" l="l" r="r" t="t"/>
                <a:pathLst>
                  <a:path extrusionOk="0" h="670" w="669">
                    <a:moveTo>
                      <a:pt x="334" y="1"/>
                    </a:moveTo>
                    <a:cubicBezTo>
                      <a:pt x="152" y="1"/>
                      <a:pt x="0" y="153"/>
                      <a:pt x="0" y="335"/>
                    </a:cubicBezTo>
                    <a:cubicBezTo>
                      <a:pt x="0" y="518"/>
                      <a:pt x="152" y="670"/>
                      <a:pt x="334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4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9" name="Google Shape;6019;p33"/>
              <p:cNvSpPr/>
              <p:nvPr/>
            </p:nvSpPr>
            <p:spPr>
              <a:xfrm>
                <a:off x="4485843" y="4584519"/>
                <a:ext cx="13562" cy="12500"/>
              </a:xfrm>
              <a:custGeom>
                <a:rect b="b" l="l" r="r" t="t"/>
                <a:pathLst>
                  <a:path extrusionOk="0" h="365" w="396">
                    <a:moveTo>
                      <a:pt x="183" y="0"/>
                    </a:moveTo>
                    <a:cubicBezTo>
                      <a:pt x="92" y="0"/>
                      <a:pt x="0" y="91"/>
                      <a:pt x="0" y="183"/>
                    </a:cubicBezTo>
                    <a:cubicBezTo>
                      <a:pt x="0" y="304"/>
                      <a:pt x="92" y="365"/>
                      <a:pt x="183" y="365"/>
                    </a:cubicBezTo>
                    <a:cubicBezTo>
                      <a:pt x="304" y="365"/>
                      <a:pt x="396" y="304"/>
                      <a:pt x="396" y="183"/>
                    </a:cubicBezTo>
                    <a:cubicBezTo>
                      <a:pt x="396" y="9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0" name="Google Shape;6020;p33"/>
              <p:cNvSpPr/>
              <p:nvPr/>
            </p:nvSpPr>
            <p:spPr>
              <a:xfrm>
                <a:off x="8890226" y="5087783"/>
                <a:ext cx="13562" cy="12535"/>
              </a:xfrm>
              <a:custGeom>
                <a:rect b="b" l="l" r="r" t="t"/>
                <a:pathLst>
                  <a:path extrusionOk="0" h="366" w="396">
                    <a:moveTo>
                      <a:pt x="183" y="0"/>
                    </a:moveTo>
                    <a:cubicBezTo>
                      <a:pt x="91" y="0"/>
                      <a:pt x="0" y="61"/>
                      <a:pt x="0" y="183"/>
                    </a:cubicBezTo>
                    <a:cubicBezTo>
                      <a:pt x="0" y="274"/>
                      <a:pt x="91" y="365"/>
                      <a:pt x="183" y="365"/>
                    </a:cubicBezTo>
                    <a:cubicBezTo>
                      <a:pt x="304" y="365"/>
                      <a:pt x="395" y="274"/>
                      <a:pt x="395" y="183"/>
                    </a:cubicBezTo>
                    <a:cubicBezTo>
                      <a:pt x="395" y="61"/>
                      <a:pt x="304" y="0"/>
                      <a:pt x="183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1" name="Google Shape;6021;p33"/>
              <p:cNvSpPr/>
              <p:nvPr/>
            </p:nvSpPr>
            <p:spPr>
              <a:xfrm>
                <a:off x="4117340" y="4989461"/>
                <a:ext cx="22912" cy="22912"/>
              </a:xfrm>
              <a:custGeom>
                <a:rect b="b" l="l" r="r" t="t"/>
                <a:pathLst>
                  <a:path extrusionOk="0" h="669" w="669">
                    <a:moveTo>
                      <a:pt x="335" y="0"/>
                    </a:moveTo>
                    <a:cubicBezTo>
                      <a:pt x="152" y="0"/>
                      <a:pt x="0" y="152"/>
                      <a:pt x="0" y="334"/>
                    </a:cubicBezTo>
                    <a:cubicBezTo>
                      <a:pt x="0" y="517"/>
                      <a:pt x="152" y="669"/>
                      <a:pt x="335" y="669"/>
                    </a:cubicBezTo>
                    <a:cubicBezTo>
                      <a:pt x="517" y="669"/>
                      <a:pt x="669" y="517"/>
                      <a:pt x="669" y="334"/>
                    </a:cubicBezTo>
                    <a:cubicBezTo>
                      <a:pt x="669" y="152"/>
                      <a:pt x="517" y="0"/>
                      <a:pt x="335" y="0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2" name="Google Shape;6022;p33"/>
              <p:cNvSpPr/>
              <p:nvPr/>
            </p:nvSpPr>
            <p:spPr>
              <a:xfrm>
                <a:off x="3389683" y="4617808"/>
                <a:ext cx="22946" cy="22946"/>
              </a:xfrm>
              <a:custGeom>
                <a:rect b="b" l="l" r="r" t="t"/>
                <a:pathLst>
                  <a:path extrusionOk="0" h="670" w="67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17" y="670"/>
                      <a:pt x="669" y="518"/>
                      <a:pt x="669" y="335"/>
                    </a:cubicBezTo>
                    <a:cubicBezTo>
                      <a:pt x="669" y="153"/>
                      <a:pt x="517" y="1"/>
                      <a:pt x="335" y="1"/>
                    </a:cubicBezTo>
                    <a:close/>
                  </a:path>
                </a:pathLst>
              </a:custGeom>
              <a:solidFill>
                <a:srgbClr val="FFFFFF">
                  <a:alpha val="25790"/>
                </a:srgbClr>
              </a:solidFill>
              <a:ln>
                <a:noFill/>
              </a:ln>
              <a:effectLst>
                <a:outerShdw blurRad="114300" rotWithShape="0" algn="bl">
                  <a:srgbClr val="FFFF99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23" name="Google Shape;6023;p33"/>
          <p:cNvGrpSpPr/>
          <p:nvPr/>
        </p:nvGrpSpPr>
        <p:grpSpPr>
          <a:xfrm>
            <a:off x="-413398" y="-539975"/>
            <a:ext cx="9750079" cy="6108053"/>
            <a:chOff x="-413398" y="-539975"/>
            <a:chExt cx="9750079" cy="6108053"/>
          </a:xfrm>
        </p:grpSpPr>
        <p:sp>
          <p:nvSpPr>
            <p:cNvPr id="6024" name="Google Shape;6024;p33"/>
            <p:cNvSpPr/>
            <p:nvPr/>
          </p:nvSpPr>
          <p:spPr>
            <a:xfrm flipH="1">
              <a:off x="296459" y="203864"/>
              <a:ext cx="423541" cy="335626"/>
            </a:xfrm>
            <a:custGeom>
              <a:rect b="b" l="l" r="r" t="t"/>
              <a:pathLst>
                <a:path extrusionOk="0" h="5959" w="11521">
                  <a:moveTo>
                    <a:pt x="11430" y="213"/>
                  </a:moveTo>
                  <a:cubicBezTo>
                    <a:pt x="11521" y="426"/>
                    <a:pt x="882" y="5776"/>
                    <a:pt x="670" y="5867"/>
                  </a:cubicBezTo>
                  <a:cubicBezTo>
                    <a:pt x="457" y="5958"/>
                    <a:pt x="183" y="5867"/>
                    <a:pt x="92" y="5685"/>
                  </a:cubicBezTo>
                  <a:cubicBezTo>
                    <a:pt x="1" y="5472"/>
                    <a:pt x="92" y="5198"/>
                    <a:pt x="274" y="5107"/>
                  </a:cubicBezTo>
                  <a:cubicBezTo>
                    <a:pt x="487" y="5016"/>
                    <a:pt x="11308" y="1"/>
                    <a:pt x="11430" y="213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85738" rotWithShape="0" algn="bl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5" name="Google Shape;6025;p33"/>
            <p:cNvSpPr/>
            <p:nvPr/>
          </p:nvSpPr>
          <p:spPr>
            <a:xfrm flipH="1" rot="6975845">
              <a:off x="-351831" y="4747767"/>
              <a:ext cx="804305" cy="637324"/>
            </a:xfrm>
            <a:custGeom>
              <a:rect b="b" l="l" r="r" t="t"/>
              <a:pathLst>
                <a:path extrusionOk="0" h="5959" w="11521">
                  <a:moveTo>
                    <a:pt x="11430" y="213"/>
                  </a:moveTo>
                  <a:cubicBezTo>
                    <a:pt x="11521" y="426"/>
                    <a:pt x="882" y="5776"/>
                    <a:pt x="670" y="5867"/>
                  </a:cubicBezTo>
                  <a:cubicBezTo>
                    <a:pt x="457" y="5958"/>
                    <a:pt x="183" y="5867"/>
                    <a:pt x="92" y="5685"/>
                  </a:cubicBezTo>
                  <a:cubicBezTo>
                    <a:pt x="1" y="5472"/>
                    <a:pt x="92" y="5198"/>
                    <a:pt x="274" y="5107"/>
                  </a:cubicBezTo>
                  <a:cubicBezTo>
                    <a:pt x="487" y="5016"/>
                    <a:pt x="11308" y="1"/>
                    <a:pt x="11430" y="213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85738" rotWithShape="0" algn="bl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6" name="Google Shape;6026;p33"/>
            <p:cNvSpPr/>
            <p:nvPr/>
          </p:nvSpPr>
          <p:spPr>
            <a:xfrm flipH="1" rot="6975866">
              <a:off x="7356998" y="-146212"/>
              <a:ext cx="1730762" cy="1371433"/>
            </a:xfrm>
            <a:custGeom>
              <a:rect b="b" l="l" r="r" t="t"/>
              <a:pathLst>
                <a:path extrusionOk="0" h="5959" w="11521">
                  <a:moveTo>
                    <a:pt x="11430" y="213"/>
                  </a:moveTo>
                  <a:cubicBezTo>
                    <a:pt x="11521" y="426"/>
                    <a:pt x="882" y="5776"/>
                    <a:pt x="670" y="5867"/>
                  </a:cubicBezTo>
                  <a:cubicBezTo>
                    <a:pt x="457" y="5958"/>
                    <a:pt x="183" y="5867"/>
                    <a:pt x="92" y="5685"/>
                  </a:cubicBezTo>
                  <a:cubicBezTo>
                    <a:pt x="1" y="5472"/>
                    <a:pt x="92" y="5198"/>
                    <a:pt x="274" y="5107"/>
                  </a:cubicBezTo>
                  <a:cubicBezTo>
                    <a:pt x="487" y="5016"/>
                    <a:pt x="11308" y="1"/>
                    <a:pt x="11430" y="213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85738" rotWithShape="0" algn="bl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7" name="Google Shape;6027;p33"/>
            <p:cNvSpPr/>
            <p:nvPr/>
          </p:nvSpPr>
          <p:spPr>
            <a:xfrm rot="384671">
              <a:off x="7610100" y="108628"/>
              <a:ext cx="423540" cy="335638"/>
            </a:xfrm>
            <a:custGeom>
              <a:rect b="b" l="l" r="r" t="t"/>
              <a:pathLst>
                <a:path extrusionOk="0" h="5959" w="11521">
                  <a:moveTo>
                    <a:pt x="11430" y="213"/>
                  </a:moveTo>
                  <a:cubicBezTo>
                    <a:pt x="11521" y="426"/>
                    <a:pt x="882" y="5776"/>
                    <a:pt x="670" y="5867"/>
                  </a:cubicBezTo>
                  <a:cubicBezTo>
                    <a:pt x="457" y="5958"/>
                    <a:pt x="183" y="5867"/>
                    <a:pt x="92" y="5685"/>
                  </a:cubicBezTo>
                  <a:cubicBezTo>
                    <a:pt x="1" y="5472"/>
                    <a:pt x="92" y="5198"/>
                    <a:pt x="274" y="5107"/>
                  </a:cubicBezTo>
                  <a:cubicBezTo>
                    <a:pt x="487" y="5016"/>
                    <a:pt x="11308" y="1"/>
                    <a:pt x="11430" y="213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85738" rotWithShape="0" algn="bl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8" name="Google Shape;6028;p33"/>
            <p:cNvSpPr/>
            <p:nvPr/>
          </p:nvSpPr>
          <p:spPr>
            <a:xfrm>
              <a:off x="8547775" y="595184"/>
              <a:ext cx="423541" cy="335641"/>
            </a:xfrm>
            <a:custGeom>
              <a:rect b="b" l="l" r="r" t="t"/>
              <a:pathLst>
                <a:path extrusionOk="0" h="5959" w="11521">
                  <a:moveTo>
                    <a:pt x="11430" y="213"/>
                  </a:moveTo>
                  <a:cubicBezTo>
                    <a:pt x="11521" y="426"/>
                    <a:pt x="882" y="5776"/>
                    <a:pt x="670" y="5867"/>
                  </a:cubicBezTo>
                  <a:cubicBezTo>
                    <a:pt x="457" y="5958"/>
                    <a:pt x="183" y="5867"/>
                    <a:pt x="92" y="5685"/>
                  </a:cubicBezTo>
                  <a:cubicBezTo>
                    <a:pt x="1" y="5472"/>
                    <a:pt x="92" y="5198"/>
                    <a:pt x="274" y="5107"/>
                  </a:cubicBezTo>
                  <a:cubicBezTo>
                    <a:pt x="487" y="5016"/>
                    <a:pt x="11308" y="1"/>
                    <a:pt x="11430" y="213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85738" rotWithShape="0" algn="bl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9" name="Google Shape;6029;p33"/>
            <p:cNvSpPr/>
            <p:nvPr/>
          </p:nvSpPr>
          <p:spPr>
            <a:xfrm>
              <a:off x="8664200" y="4423835"/>
              <a:ext cx="672481" cy="532913"/>
            </a:xfrm>
            <a:custGeom>
              <a:rect b="b" l="l" r="r" t="t"/>
              <a:pathLst>
                <a:path extrusionOk="0" h="5959" w="11521">
                  <a:moveTo>
                    <a:pt x="11430" y="213"/>
                  </a:moveTo>
                  <a:cubicBezTo>
                    <a:pt x="11521" y="426"/>
                    <a:pt x="882" y="5776"/>
                    <a:pt x="670" y="5867"/>
                  </a:cubicBezTo>
                  <a:cubicBezTo>
                    <a:pt x="457" y="5958"/>
                    <a:pt x="183" y="5867"/>
                    <a:pt x="92" y="5685"/>
                  </a:cubicBezTo>
                  <a:cubicBezTo>
                    <a:pt x="1" y="5472"/>
                    <a:pt x="92" y="5198"/>
                    <a:pt x="274" y="5107"/>
                  </a:cubicBezTo>
                  <a:cubicBezTo>
                    <a:pt x="487" y="5016"/>
                    <a:pt x="11308" y="1"/>
                    <a:pt x="11430" y="213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85738" rotWithShape="0" algn="bl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8" name="Google Shape;618;p5"/>
          <p:cNvSpPr txBox="1"/>
          <p:nvPr>
            <p:ph idx="1" type="subTitle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9" name="Google Shape;619;p5"/>
          <p:cNvSpPr txBox="1"/>
          <p:nvPr>
            <p:ph idx="2" type="subTitle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0" name="Google Shape;620;p5"/>
          <p:cNvSpPr txBox="1"/>
          <p:nvPr>
            <p:ph idx="3" type="subTitle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b="1" sz="24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b="1" sz="2400">
                <a:latin typeface="Syne"/>
                <a:ea typeface="Syne"/>
                <a:cs typeface="Syne"/>
                <a:sym typeface="Sy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b="1" sz="2400">
                <a:latin typeface="Syne"/>
                <a:ea typeface="Syne"/>
                <a:cs typeface="Syne"/>
                <a:sym typeface="Sy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b="1" sz="2400">
                <a:latin typeface="Syne"/>
                <a:ea typeface="Syne"/>
                <a:cs typeface="Syne"/>
                <a:sym typeface="Sy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b="1" sz="2400">
                <a:latin typeface="Syne"/>
                <a:ea typeface="Syne"/>
                <a:cs typeface="Syne"/>
                <a:sym typeface="Sy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b="1" sz="2400">
                <a:latin typeface="Syne"/>
                <a:ea typeface="Syne"/>
                <a:cs typeface="Syne"/>
                <a:sym typeface="Sy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b="1" sz="2400">
                <a:latin typeface="Syne"/>
                <a:ea typeface="Syne"/>
                <a:cs typeface="Syne"/>
                <a:sym typeface="Sy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b="1" sz="2400">
                <a:latin typeface="Syne"/>
                <a:ea typeface="Syne"/>
                <a:cs typeface="Syne"/>
                <a:sym typeface="Sy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b="1" sz="2400">
                <a:latin typeface="Syne"/>
                <a:ea typeface="Syne"/>
                <a:cs typeface="Syne"/>
                <a:sym typeface="Syne"/>
              </a:defRPr>
            </a:lvl9pPr>
          </a:lstStyle>
          <a:p/>
        </p:txBody>
      </p:sp>
      <p:sp>
        <p:nvSpPr>
          <p:cNvPr id="621" name="Google Shape;621;p5"/>
          <p:cNvSpPr txBox="1"/>
          <p:nvPr>
            <p:ph idx="4" type="subTitle"/>
          </p:nvPr>
        </p:nvSpPr>
        <p:spPr>
          <a:xfrm>
            <a:off x="1583300" y="33007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b="1" sz="24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b="1" sz="2400">
                <a:latin typeface="Syne"/>
                <a:ea typeface="Syne"/>
                <a:cs typeface="Syne"/>
                <a:sym typeface="Sy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b="1" sz="2400">
                <a:latin typeface="Syne"/>
                <a:ea typeface="Syne"/>
                <a:cs typeface="Syne"/>
                <a:sym typeface="Sy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b="1" sz="2400">
                <a:latin typeface="Syne"/>
                <a:ea typeface="Syne"/>
                <a:cs typeface="Syne"/>
                <a:sym typeface="Sy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b="1" sz="2400">
                <a:latin typeface="Syne"/>
                <a:ea typeface="Syne"/>
                <a:cs typeface="Syne"/>
                <a:sym typeface="Sy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b="1" sz="2400">
                <a:latin typeface="Syne"/>
                <a:ea typeface="Syne"/>
                <a:cs typeface="Syne"/>
                <a:sym typeface="Sy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b="1" sz="2400">
                <a:latin typeface="Syne"/>
                <a:ea typeface="Syne"/>
                <a:cs typeface="Syne"/>
                <a:sym typeface="Sy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b="1" sz="2400">
                <a:latin typeface="Syne"/>
                <a:ea typeface="Syne"/>
                <a:cs typeface="Syne"/>
                <a:sym typeface="Sy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b="1" sz="2400">
                <a:latin typeface="Syne"/>
                <a:ea typeface="Syne"/>
                <a:cs typeface="Syne"/>
                <a:sym typeface="Syne"/>
              </a:defRPr>
            </a:lvl9pPr>
          </a:lstStyle>
          <a:p/>
        </p:txBody>
      </p:sp>
      <p:grpSp>
        <p:nvGrpSpPr>
          <p:cNvPr id="622" name="Google Shape;622;p5"/>
          <p:cNvGrpSpPr/>
          <p:nvPr/>
        </p:nvGrpSpPr>
        <p:grpSpPr>
          <a:xfrm>
            <a:off x="-14298" y="-31167"/>
            <a:ext cx="9234549" cy="5210597"/>
            <a:chOff x="-14298" y="-31167"/>
            <a:chExt cx="9234549" cy="5210597"/>
          </a:xfrm>
        </p:grpSpPr>
        <p:sp>
          <p:nvSpPr>
            <p:cNvPr id="623" name="Google Shape;623;p5"/>
            <p:cNvSpPr/>
            <p:nvPr/>
          </p:nvSpPr>
          <p:spPr>
            <a:xfrm>
              <a:off x="464536" y="309232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274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1128697" y="450812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8" y="1034"/>
                    <a:pt x="1338" y="669"/>
                  </a:cubicBezTo>
                  <a:cubicBezTo>
                    <a:pt x="133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1304" y="47958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69" y="0"/>
                  </a:moveTo>
                  <a:cubicBezTo>
                    <a:pt x="274" y="0"/>
                    <a:pt x="1" y="304"/>
                    <a:pt x="1" y="669"/>
                  </a:cubicBezTo>
                  <a:cubicBezTo>
                    <a:pt x="1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2801551" y="38522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722693" y="147892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4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1195309" y="89466"/>
              <a:ext cx="22946" cy="23049"/>
            </a:xfrm>
            <a:custGeom>
              <a:rect b="b" l="l" r="r" t="t"/>
              <a:pathLst>
                <a:path extrusionOk="0" h="673" w="670">
                  <a:moveTo>
                    <a:pt x="381" y="0"/>
                  </a:moveTo>
                  <a:cubicBezTo>
                    <a:pt x="366" y="0"/>
                    <a:pt x="351" y="1"/>
                    <a:pt x="335" y="4"/>
                  </a:cubicBezTo>
                  <a:cubicBezTo>
                    <a:pt x="153" y="4"/>
                    <a:pt x="1" y="126"/>
                    <a:pt x="1" y="338"/>
                  </a:cubicBezTo>
                  <a:cubicBezTo>
                    <a:pt x="1" y="521"/>
                    <a:pt x="153" y="673"/>
                    <a:pt x="335" y="673"/>
                  </a:cubicBezTo>
                  <a:cubicBezTo>
                    <a:pt x="517" y="673"/>
                    <a:pt x="669" y="521"/>
                    <a:pt x="669" y="338"/>
                  </a:cubicBezTo>
                  <a:cubicBezTo>
                    <a:pt x="669" y="144"/>
                    <a:pt x="542" y="0"/>
                    <a:pt x="381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718549" y="792259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2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1299" y="180174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1"/>
                    <a:pt x="0" y="213"/>
                  </a:cubicBezTo>
                  <a:cubicBezTo>
                    <a:pt x="0" y="304"/>
                    <a:pt x="92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351068" y="-31167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206373" y="110412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127261" y="220757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134556" y="42739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2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182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420836" y="119925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22" y="1"/>
                    <a:pt x="0" y="153"/>
                    <a:pt x="0" y="335"/>
                  </a:cubicBezTo>
                  <a:cubicBezTo>
                    <a:pt x="0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2260235" y="5525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669" y="517"/>
                    <a:pt x="669" y="334"/>
                  </a:cubicBezTo>
                  <a:cubicBezTo>
                    <a:pt x="669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452070" y="2012258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7" y="1034"/>
                    <a:pt x="1337" y="669"/>
                  </a:cubicBezTo>
                  <a:cubicBezTo>
                    <a:pt x="1337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278195" y="3216674"/>
              <a:ext cx="45857" cy="46885"/>
            </a:xfrm>
            <a:custGeom>
              <a:rect b="b" l="l" r="r" t="t"/>
              <a:pathLst>
                <a:path extrusionOk="0" h="1369" w="1339">
                  <a:moveTo>
                    <a:pt x="670" y="0"/>
                  </a:moveTo>
                  <a:cubicBezTo>
                    <a:pt x="305" y="0"/>
                    <a:pt x="1" y="304"/>
                    <a:pt x="1" y="699"/>
                  </a:cubicBezTo>
                  <a:cubicBezTo>
                    <a:pt x="1" y="1064"/>
                    <a:pt x="305" y="1368"/>
                    <a:pt x="670" y="1368"/>
                  </a:cubicBezTo>
                  <a:cubicBezTo>
                    <a:pt x="1034" y="1368"/>
                    <a:pt x="1338" y="1064"/>
                    <a:pt x="1338" y="699"/>
                  </a:cubicBezTo>
                  <a:cubicBezTo>
                    <a:pt x="1338" y="304"/>
                    <a:pt x="1034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589440" y="551267"/>
              <a:ext cx="46885" cy="46885"/>
            </a:xfrm>
            <a:custGeom>
              <a:rect b="b" l="l" r="r" t="t"/>
              <a:pathLst>
                <a:path extrusionOk="0" h="1369" w="136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70" y="1368"/>
                  </a:cubicBezTo>
                  <a:cubicBezTo>
                    <a:pt x="1065" y="1368"/>
                    <a:pt x="1369" y="1065"/>
                    <a:pt x="1369" y="669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720599" y="122912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69" y="517"/>
                    <a:pt x="669" y="335"/>
                  </a:cubicBezTo>
                  <a:cubicBezTo>
                    <a:pt x="669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276" y="1910235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45042" y="62414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393750" y="1389269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136610" y="1473052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52333" y="912982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282368" y="1865494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376035" y="161356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157442" y="1256012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3"/>
                  </a:cubicBezTo>
                  <a:cubicBezTo>
                    <a:pt x="36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820542" y="761547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12746" y="1397591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3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121003" y="1668249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6" y="304"/>
                    <a:pt x="366" y="213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542624" y="1667187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65"/>
                    <a:pt x="183" y="365"/>
                  </a:cubicBezTo>
                  <a:cubicBezTo>
                    <a:pt x="274" y="365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474945" y="605399"/>
              <a:ext cx="13562" cy="13596"/>
            </a:xfrm>
            <a:custGeom>
              <a:rect b="b" l="l" r="r" t="t"/>
              <a:pathLst>
                <a:path extrusionOk="0" h="397" w="396">
                  <a:moveTo>
                    <a:pt x="182" y="1"/>
                  </a:moveTo>
                  <a:cubicBezTo>
                    <a:pt x="91" y="1"/>
                    <a:pt x="0" y="92"/>
                    <a:pt x="0" y="214"/>
                  </a:cubicBezTo>
                  <a:cubicBezTo>
                    <a:pt x="0" y="305"/>
                    <a:pt x="91" y="396"/>
                    <a:pt x="182" y="396"/>
                  </a:cubicBezTo>
                  <a:cubicBezTo>
                    <a:pt x="304" y="396"/>
                    <a:pt x="395" y="305"/>
                    <a:pt x="395" y="214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501997" y="1653125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274" y="396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509292" y="1475141"/>
              <a:ext cx="13562" cy="12774"/>
            </a:xfrm>
            <a:custGeom>
              <a:rect b="b" l="l" r="r" t="t"/>
              <a:pathLst>
                <a:path extrusionOk="0" h="373" w="396">
                  <a:moveTo>
                    <a:pt x="244" y="0"/>
                  </a:moveTo>
                  <a:cubicBezTo>
                    <a:pt x="122" y="0"/>
                    <a:pt x="31" y="61"/>
                    <a:pt x="0" y="152"/>
                  </a:cubicBezTo>
                  <a:cubicBezTo>
                    <a:pt x="0" y="243"/>
                    <a:pt x="61" y="365"/>
                    <a:pt x="152" y="365"/>
                  </a:cubicBezTo>
                  <a:cubicBezTo>
                    <a:pt x="169" y="370"/>
                    <a:pt x="186" y="373"/>
                    <a:pt x="203" y="373"/>
                  </a:cubicBezTo>
                  <a:cubicBezTo>
                    <a:pt x="283" y="373"/>
                    <a:pt x="365" y="318"/>
                    <a:pt x="365" y="243"/>
                  </a:cubicBezTo>
                  <a:cubicBezTo>
                    <a:pt x="396" y="122"/>
                    <a:pt x="335" y="31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120994" y="93173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274" y="396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529053" y="108372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6" y="304"/>
                    <a:pt x="366" y="213"/>
                  </a:cubicBezTo>
                  <a:cubicBezTo>
                    <a:pt x="36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629026" y="1801978"/>
              <a:ext cx="13562" cy="13562"/>
            </a:xfrm>
            <a:custGeom>
              <a:rect b="b" l="l" r="r" t="t"/>
              <a:pathLst>
                <a:path extrusionOk="0" h="396" w="39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5"/>
            <p:cNvSpPr/>
            <p:nvPr/>
          </p:nvSpPr>
          <p:spPr>
            <a:xfrm>
              <a:off x="19010" y="310632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492653" y="3066773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5"/>
            <p:cNvSpPr/>
            <p:nvPr/>
          </p:nvSpPr>
          <p:spPr>
            <a:xfrm>
              <a:off x="185972" y="2937486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568648" y="356644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3313688" y="309232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4561838" y="291526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cubicBezTo>
                    <a:pt x="0" y="1034"/>
                    <a:pt x="274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2849429" y="47958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5650703" y="38522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274" y="0"/>
                    <a:pt x="0" y="304"/>
                    <a:pt x="0" y="669"/>
                  </a:cubicBezTo>
                  <a:cubicBezTo>
                    <a:pt x="0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3571846" y="148920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2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22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4044461" y="8960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2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1712655" y="627262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1337910" y="116645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0" y="6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1743889" y="301431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5109387" y="5525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1853218" y="-5107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70" y="0"/>
                  </a:moveTo>
                  <a:cubicBezTo>
                    <a:pt x="305" y="0"/>
                    <a:pt x="1" y="304"/>
                    <a:pt x="1" y="669"/>
                  </a:cubicBezTo>
                  <a:cubicBezTo>
                    <a:pt x="1" y="1033"/>
                    <a:pt x="305" y="1337"/>
                    <a:pt x="670" y="1337"/>
                  </a:cubicBezTo>
                  <a:cubicBezTo>
                    <a:pt x="1065" y="1337"/>
                    <a:pt x="1369" y="1064"/>
                    <a:pt x="1369" y="669"/>
                  </a:cubicBezTo>
                  <a:cubicBezTo>
                    <a:pt x="1369" y="304"/>
                    <a:pt x="1065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1309848" y="91677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38"/>
                    <a:pt x="669" y="1338"/>
                  </a:cubicBezTo>
                  <a:cubicBezTo>
                    <a:pt x="1034" y="1338"/>
                    <a:pt x="1338" y="1065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469756" y="1022318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700" y="0"/>
                  </a:moveTo>
                  <a:cubicBezTo>
                    <a:pt x="305" y="0"/>
                    <a:pt x="1" y="274"/>
                    <a:pt x="1" y="669"/>
                  </a:cubicBezTo>
                  <a:cubicBezTo>
                    <a:pt x="1" y="1034"/>
                    <a:pt x="305" y="1338"/>
                    <a:pt x="70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274"/>
                    <a:pt x="1065" y="0"/>
                    <a:pt x="700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367716" y="260835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1376447" y="15157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8505044" y="2919437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8468605" y="3331674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275" y="395"/>
                    <a:pt x="366" y="304"/>
                    <a:pt x="366" y="213"/>
                  </a:cubicBezTo>
                  <a:cubicBezTo>
                    <a:pt x="366" y="91"/>
                    <a:pt x="27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8506106" y="3762610"/>
              <a:ext cx="13562" cy="13596"/>
            </a:xfrm>
            <a:custGeom>
              <a:rect b="b" l="l" r="r" t="t"/>
              <a:pathLst>
                <a:path extrusionOk="0" h="397" w="396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1129725" y="31443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5" y="304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8913103" y="3672060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92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66" y="304"/>
                    <a:pt x="366" y="183"/>
                  </a:cubicBezTo>
                  <a:cubicBezTo>
                    <a:pt x="36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9104649" y="357212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5" y="304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9068210" y="345136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8209402" y="990038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8172963" y="1403303"/>
              <a:ext cx="13596" cy="12535"/>
            </a:xfrm>
            <a:custGeom>
              <a:rect b="b" l="l" r="r" t="t"/>
              <a:pathLst>
                <a:path extrusionOk="0" h="366" w="397">
                  <a:moveTo>
                    <a:pt x="214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65"/>
                    <a:pt x="214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91"/>
                    <a:pt x="305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996466" y="15257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8110530" y="330055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8873564" y="9792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8815275" y="1030622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8521705" y="1592760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9054699" y="1170112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213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65" y="305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9187922" y="1032437"/>
              <a:ext cx="13562" cy="13014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2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6" y="300"/>
                    <a:pt x="366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8799658" y="489306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9207717" y="641296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8350981" y="608008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2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1402487" y="414391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274" y="396"/>
                    <a:pt x="365" y="304"/>
                    <a:pt x="365" y="21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1876130" y="374835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61" y="0"/>
                    <a:pt x="1" y="92"/>
                    <a:pt x="1" y="183"/>
                  </a:cubicBezTo>
                  <a:cubicBezTo>
                    <a:pt x="1" y="304"/>
                    <a:pt x="61" y="365"/>
                    <a:pt x="183" y="365"/>
                  </a:cubicBezTo>
                  <a:cubicBezTo>
                    <a:pt x="274" y="365"/>
                    <a:pt x="365" y="304"/>
                    <a:pt x="365" y="18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1116212" y="163528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9001607" y="3017833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61" y="1"/>
                    <a:pt x="1" y="92"/>
                    <a:pt x="1" y="213"/>
                  </a:cubicBezTo>
                  <a:cubicBezTo>
                    <a:pt x="1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21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9093219" y="3436303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9061960" y="2302711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8768424" y="2864815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3"/>
                    <a:pt x="54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8912084" y="3869363"/>
              <a:ext cx="13562" cy="13562"/>
            </a:xfrm>
            <a:custGeom>
              <a:rect b="b" l="l" r="r" t="t"/>
              <a:pathLst>
                <a:path extrusionOk="0" h="396" w="39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4" y="395"/>
                    <a:pt x="396" y="304"/>
                    <a:pt x="396" y="213"/>
                  </a:cubicBezTo>
                  <a:cubicBezTo>
                    <a:pt x="396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8461327" y="3144857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5" y="304"/>
                    <a:pt x="365" y="182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9080719" y="4462701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8509763" y="353413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4773145" y="35399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5" y="305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7493219" y="249881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1" y="62"/>
                    <a:pt x="1" y="183"/>
                  </a:cubicBezTo>
                  <a:cubicBezTo>
                    <a:pt x="1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6829091" y="600713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2440308" y="23844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8320306" y="4682318"/>
              <a:ext cx="46885" cy="45857"/>
            </a:xfrm>
            <a:custGeom>
              <a:rect b="b" l="l" r="r" t="t"/>
              <a:pathLst>
                <a:path extrusionOk="0" h="1339" w="1369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8722619" y="4640168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700" y="0"/>
                  </a:moveTo>
                  <a:cubicBezTo>
                    <a:pt x="304" y="0"/>
                    <a:pt x="1" y="304"/>
                    <a:pt x="1" y="669"/>
                  </a:cubicBezTo>
                  <a:cubicBezTo>
                    <a:pt x="1" y="1064"/>
                    <a:pt x="304" y="1338"/>
                    <a:pt x="700" y="1338"/>
                  </a:cubicBezTo>
                  <a:cubicBezTo>
                    <a:pt x="1064" y="133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700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8698688" y="2534806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7383935" y="53615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4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7240266" y="135392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8307282" y="2028936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8920939" y="4796842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8529533" y="3690305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61"/>
                    <a:pt x="0" y="182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8879302" y="3477936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65"/>
                    <a:pt x="183" y="365"/>
                  </a:cubicBezTo>
                  <a:cubicBezTo>
                    <a:pt x="274" y="365"/>
                    <a:pt x="365" y="304"/>
                    <a:pt x="365" y="18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8928728" y="2745086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4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274"/>
                    <a:pt x="92" y="366"/>
                    <a:pt x="214" y="366"/>
                  </a:cubicBezTo>
                  <a:cubicBezTo>
                    <a:pt x="305" y="366"/>
                    <a:pt x="396" y="274"/>
                    <a:pt x="396" y="183"/>
                  </a:cubicBezTo>
                  <a:cubicBezTo>
                    <a:pt x="396" y="62"/>
                    <a:pt x="305" y="1"/>
                    <a:pt x="21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8683071" y="2426550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61" y="1"/>
                    <a:pt x="0" y="92"/>
                    <a:pt x="0" y="214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274" y="396"/>
                    <a:pt x="365" y="305"/>
                    <a:pt x="365" y="214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9083340" y="4026513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38"/>
                    <a:pt x="669" y="1338"/>
                  </a:cubicBezTo>
                  <a:cubicBezTo>
                    <a:pt x="1064" y="1338"/>
                    <a:pt x="1338" y="1064"/>
                    <a:pt x="1338" y="669"/>
                  </a:cubicBezTo>
                  <a:cubicBezTo>
                    <a:pt x="133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693375" y="4543902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949444" y="481144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8075144" y="512682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670"/>
                    <a:pt x="335" y="670"/>
                  </a:cubicBezTo>
                  <a:cubicBezTo>
                    <a:pt x="517" y="670"/>
                    <a:pt x="669" y="54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345037" y="4699008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8222435" y="5120583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1" y="61"/>
                    <a:pt x="1" y="183"/>
                  </a:cubicBezTo>
                  <a:cubicBezTo>
                    <a:pt x="1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8568027" y="5097672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62"/>
                    <a:pt x="1" y="183"/>
                  </a:cubicBezTo>
                  <a:cubicBezTo>
                    <a:pt x="1" y="274"/>
                    <a:pt x="62" y="366"/>
                    <a:pt x="183" y="366"/>
                  </a:cubicBezTo>
                  <a:cubicBezTo>
                    <a:pt x="274" y="366"/>
                    <a:pt x="366" y="274"/>
                    <a:pt x="366" y="183"/>
                  </a:cubicBezTo>
                  <a:cubicBezTo>
                    <a:pt x="366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6458490" y="4962372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4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4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5"/>
            <p:cNvSpPr/>
            <p:nvPr/>
          </p:nvSpPr>
          <p:spPr>
            <a:xfrm>
              <a:off x="8638284" y="15479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8616434" y="2655597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6724979" y="4687570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5"/>
            <p:cNvSpPr/>
            <p:nvPr/>
          </p:nvSpPr>
          <p:spPr>
            <a:xfrm>
              <a:off x="8404091" y="4916583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61"/>
                    <a:pt x="0" y="182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65" y="27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8661728" y="3551568"/>
              <a:ext cx="14624" cy="13048"/>
            </a:xfrm>
            <a:custGeom>
              <a:rect b="b" l="l" r="r" t="t"/>
              <a:pathLst>
                <a:path extrusionOk="0" h="381" w="427">
                  <a:moveTo>
                    <a:pt x="197" y="1"/>
                  </a:moveTo>
                  <a:cubicBezTo>
                    <a:pt x="123" y="1"/>
                    <a:pt x="56" y="60"/>
                    <a:pt x="31" y="160"/>
                  </a:cubicBezTo>
                  <a:cubicBezTo>
                    <a:pt x="1" y="252"/>
                    <a:pt x="92" y="343"/>
                    <a:pt x="183" y="373"/>
                  </a:cubicBezTo>
                  <a:cubicBezTo>
                    <a:pt x="199" y="378"/>
                    <a:pt x="215" y="381"/>
                    <a:pt x="232" y="381"/>
                  </a:cubicBezTo>
                  <a:cubicBezTo>
                    <a:pt x="312" y="381"/>
                    <a:pt x="396" y="322"/>
                    <a:pt x="396" y="221"/>
                  </a:cubicBezTo>
                  <a:cubicBezTo>
                    <a:pt x="426" y="130"/>
                    <a:pt x="365" y="39"/>
                    <a:pt x="244" y="8"/>
                  </a:cubicBezTo>
                  <a:cubicBezTo>
                    <a:pt x="228" y="3"/>
                    <a:pt x="212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8533677" y="4583172"/>
              <a:ext cx="13562" cy="12809"/>
            </a:xfrm>
            <a:custGeom>
              <a:rect b="b" l="l" r="r" t="t"/>
              <a:pathLst>
                <a:path extrusionOk="0" h="374" w="396">
                  <a:moveTo>
                    <a:pt x="182" y="1"/>
                  </a:moveTo>
                  <a:cubicBezTo>
                    <a:pt x="92" y="1"/>
                    <a:pt x="26" y="55"/>
                    <a:pt x="1" y="130"/>
                  </a:cubicBezTo>
                  <a:cubicBezTo>
                    <a:pt x="1" y="252"/>
                    <a:pt x="62" y="343"/>
                    <a:pt x="153" y="373"/>
                  </a:cubicBezTo>
                  <a:cubicBezTo>
                    <a:pt x="244" y="373"/>
                    <a:pt x="366" y="312"/>
                    <a:pt x="366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2" y="3"/>
                    <a:pt x="202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7943455" y="5110172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274" y="365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5"/>
            <p:cNvSpPr/>
            <p:nvPr/>
          </p:nvSpPr>
          <p:spPr>
            <a:xfrm>
              <a:off x="8682550" y="3160428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5"/>
            <p:cNvSpPr/>
            <p:nvPr/>
          </p:nvSpPr>
          <p:spPr>
            <a:xfrm>
              <a:off x="8750215" y="3812089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2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8903241" y="4206620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304"/>
                    <a:pt x="91" y="395"/>
                    <a:pt x="183" y="395"/>
                  </a:cubicBezTo>
                  <a:cubicBezTo>
                    <a:pt x="304" y="395"/>
                    <a:pt x="365" y="30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8310398" y="4122315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8660168" y="3911008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9099461" y="3196879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8442593" y="3984640"/>
              <a:ext cx="14589" cy="13014"/>
            </a:xfrm>
            <a:custGeom>
              <a:rect b="b" l="l" r="r" t="t"/>
              <a:pathLst>
                <a:path extrusionOk="0" h="380" w="426">
                  <a:moveTo>
                    <a:pt x="196" y="0"/>
                  </a:moveTo>
                  <a:cubicBezTo>
                    <a:pt x="122" y="0"/>
                    <a:pt x="56" y="55"/>
                    <a:pt x="31" y="130"/>
                  </a:cubicBezTo>
                  <a:cubicBezTo>
                    <a:pt x="0" y="251"/>
                    <a:pt x="92" y="343"/>
                    <a:pt x="183" y="373"/>
                  </a:cubicBezTo>
                  <a:cubicBezTo>
                    <a:pt x="195" y="377"/>
                    <a:pt x="208" y="379"/>
                    <a:pt x="221" y="379"/>
                  </a:cubicBezTo>
                  <a:cubicBezTo>
                    <a:pt x="304" y="379"/>
                    <a:pt x="396" y="300"/>
                    <a:pt x="396" y="221"/>
                  </a:cubicBezTo>
                  <a:cubicBezTo>
                    <a:pt x="426" y="130"/>
                    <a:pt x="365" y="8"/>
                    <a:pt x="244" y="8"/>
                  </a:cubicBezTo>
                  <a:cubicBezTo>
                    <a:pt x="227" y="3"/>
                    <a:pt x="211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6694807" y="514306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61" y="0"/>
                    <a:pt x="0" y="92"/>
                    <a:pt x="0" y="183"/>
                  </a:cubicBezTo>
                  <a:cubicBezTo>
                    <a:pt x="0" y="304"/>
                    <a:pt x="61" y="396"/>
                    <a:pt x="182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7143449" y="57259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365" y="305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6977931" y="295294"/>
              <a:ext cx="14624" cy="12980"/>
            </a:xfrm>
            <a:custGeom>
              <a:rect b="b" l="l" r="r" t="t"/>
              <a:pathLst>
                <a:path extrusionOk="0" h="379" w="427">
                  <a:moveTo>
                    <a:pt x="225" y="0"/>
                  </a:moveTo>
                  <a:cubicBezTo>
                    <a:pt x="180" y="0"/>
                    <a:pt x="133" y="15"/>
                    <a:pt x="92" y="43"/>
                  </a:cubicBezTo>
                  <a:cubicBezTo>
                    <a:pt x="1" y="73"/>
                    <a:pt x="1" y="195"/>
                    <a:pt x="62" y="286"/>
                  </a:cubicBezTo>
                  <a:cubicBezTo>
                    <a:pt x="101" y="345"/>
                    <a:pt x="153" y="378"/>
                    <a:pt x="209" y="378"/>
                  </a:cubicBezTo>
                  <a:cubicBezTo>
                    <a:pt x="240" y="378"/>
                    <a:pt x="272" y="368"/>
                    <a:pt x="305" y="347"/>
                  </a:cubicBezTo>
                  <a:cubicBezTo>
                    <a:pt x="396" y="286"/>
                    <a:pt x="426" y="164"/>
                    <a:pt x="365" y="73"/>
                  </a:cubicBezTo>
                  <a:cubicBezTo>
                    <a:pt x="332" y="23"/>
                    <a:pt x="280" y="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6660456" y="80"/>
              <a:ext cx="13562" cy="12774"/>
            </a:xfrm>
            <a:custGeom>
              <a:rect b="b" l="l" r="r" t="t"/>
              <a:pathLst>
                <a:path extrusionOk="0" h="373" w="396">
                  <a:moveTo>
                    <a:pt x="243" y="0"/>
                  </a:moveTo>
                  <a:cubicBezTo>
                    <a:pt x="122" y="0"/>
                    <a:pt x="30" y="61"/>
                    <a:pt x="0" y="152"/>
                  </a:cubicBezTo>
                  <a:cubicBezTo>
                    <a:pt x="0" y="243"/>
                    <a:pt x="61" y="365"/>
                    <a:pt x="152" y="365"/>
                  </a:cubicBezTo>
                  <a:cubicBezTo>
                    <a:pt x="174" y="370"/>
                    <a:pt x="194" y="373"/>
                    <a:pt x="213" y="373"/>
                  </a:cubicBezTo>
                  <a:cubicBezTo>
                    <a:pt x="303" y="373"/>
                    <a:pt x="365" y="318"/>
                    <a:pt x="365" y="243"/>
                  </a:cubicBezTo>
                  <a:cubicBezTo>
                    <a:pt x="395" y="122"/>
                    <a:pt x="334" y="3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6070201" y="52783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7748260" y="10624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7974156" y="46433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107413" y="325877"/>
              <a:ext cx="13562" cy="12809"/>
            </a:xfrm>
            <a:custGeom>
              <a:rect b="b" l="l" r="r" t="t"/>
              <a:pathLst>
                <a:path extrusionOk="0" h="374" w="396">
                  <a:moveTo>
                    <a:pt x="243" y="1"/>
                  </a:moveTo>
                  <a:cubicBezTo>
                    <a:pt x="122" y="1"/>
                    <a:pt x="30" y="62"/>
                    <a:pt x="0" y="153"/>
                  </a:cubicBezTo>
                  <a:cubicBezTo>
                    <a:pt x="0" y="244"/>
                    <a:pt x="61" y="366"/>
                    <a:pt x="152" y="366"/>
                  </a:cubicBezTo>
                  <a:cubicBezTo>
                    <a:pt x="168" y="371"/>
                    <a:pt x="185" y="374"/>
                    <a:pt x="202" y="374"/>
                  </a:cubicBezTo>
                  <a:cubicBezTo>
                    <a:pt x="282" y="374"/>
                    <a:pt x="365" y="319"/>
                    <a:pt x="365" y="244"/>
                  </a:cubicBezTo>
                  <a:cubicBezTo>
                    <a:pt x="395" y="122"/>
                    <a:pt x="334" y="3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8979757" y="4126459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62"/>
                    <a:pt x="0" y="183"/>
                  </a:cubicBezTo>
                  <a:cubicBezTo>
                    <a:pt x="0" y="274"/>
                    <a:pt x="61" y="366"/>
                    <a:pt x="183" y="366"/>
                  </a:cubicBezTo>
                  <a:cubicBezTo>
                    <a:pt x="274" y="366"/>
                    <a:pt x="365" y="274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8463416" y="35934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9203539" y="2637891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9143693" y="448453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274"/>
                    <a:pt x="92" y="366"/>
                    <a:pt x="183" y="366"/>
                  </a:cubicBezTo>
                  <a:cubicBezTo>
                    <a:pt x="305" y="366"/>
                    <a:pt x="365" y="274"/>
                    <a:pt x="365" y="183"/>
                  </a:cubicBezTo>
                  <a:cubicBezTo>
                    <a:pt x="365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8140198" y="5116405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274" y="365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9093211" y="5021172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8613841" y="507684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6628187" y="5014428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7853958" y="486451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-14298" y="503914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70" y="0"/>
                  </a:moveTo>
                  <a:cubicBezTo>
                    <a:pt x="305" y="0"/>
                    <a:pt x="1" y="30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4"/>
                    <a:pt x="1034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487447" y="3038655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1" y="122"/>
                    <a:pt x="1" y="335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22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518696" y="682960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429158" y="3971386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136650" y="453349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5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69610" y="411087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62" y="0"/>
                    <a:pt x="1" y="91"/>
                    <a:pt x="1" y="213"/>
                  </a:cubicBezTo>
                  <a:cubicBezTo>
                    <a:pt x="1" y="304"/>
                    <a:pt x="62" y="395"/>
                    <a:pt x="183" y="395"/>
                  </a:cubicBezTo>
                  <a:cubicBezTo>
                    <a:pt x="274" y="395"/>
                    <a:pt x="366" y="304"/>
                    <a:pt x="366" y="213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215777" y="713132"/>
              <a:ext cx="13562" cy="13596"/>
            </a:xfrm>
            <a:custGeom>
              <a:rect b="b" l="l" r="r" t="t"/>
              <a:pathLst>
                <a:path extrusionOk="0" h="397" w="39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96" y="305"/>
                    <a:pt x="396" y="183"/>
                  </a:cubicBezTo>
                  <a:cubicBezTo>
                    <a:pt x="396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101253" y="338396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65"/>
                    <a:pt x="183" y="365"/>
                  </a:cubicBezTo>
                  <a:cubicBezTo>
                    <a:pt x="274" y="365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72660" y="4943638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1526345" y="4595958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801839" y="3973201"/>
              <a:ext cx="14589" cy="12980"/>
            </a:xfrm>
            <a:custGeom>
              <a:rect b="b" l="l" r="r" t="t"/>
              <a:pathLst>
                <a:path extrusionOk="0" h="379" w="426">
                  <a:moveTo>
                    <a:pt x="197" y="0"/>
                  </a:moveTo>
                  <a:cubicBezTo>
                    <a:pt x="122" y="0"/>
                    <a:pt x="56" y="59"/>
                    <a:pt x="30" y="160"/>
                  </a:cubicBezTo>
                  <a:cubicBezTo>
                    <a:pt x="0" y="251"/>
                    <a:pt x="61" y="342"/>
                    <a:pt x="182" y="373"/>
                  </a:cubicBezTo>
                  <a:cubicBezTo>
                    <a:pt x="195" y="377"/>
                    <a:pt x="207" y="379"/>
                    <a:pt x="219" y="379"/>
                  </a:cubicBezTo>
                  <a:cubicBezTo>
                    <a:pt x="297" y="379"/>
                    <a:pt x="369" y="300"/>
                    <a:pt x="395" y="221"/>
                  </a:cubicBezTo>
                  <a:cubicBezTo>
                    <a:pt x="426" y="130"/>
                    <a:pt x="334" y="38"/>
                    <a:pt x="243" y="8"/>
                  </a:cubicBezTo>
                  <a:cubicBezTo>
                    <a:pt x="228" y="3"/>
                    <a:pt x="212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635259" y="4899939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274" y="395"/>
                    <a:pt x="365" y="304"/>
                    <a:pt x="365" y="21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413541" y="3430070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92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821600" y="3582060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94289" y="2463863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213" y="0"/>
                  </a:moveTo>
                  <a:cubicBezTo>
                    <a:pt x="92" y="0"/>
                    <a:pt x="0" y="91"/>
                    <a:pt x="0" y="182"/>
                  </a:cubicBezTo>
                  <a:cubicBezTo>
                    <a:pt x="0" y="304"/>
                    <a:pt x="92" y="365"/>
                    <a:pt x="213" y="365"/>
                  </a:cubicBezTo>
                  <a:cubicBezTo>
                    <a:pt x="304" y="365"/>
                    <a:pt x="396" y="304"/>
                    <a:pt x="396" y="182"/>
                  </a:cubicBezTo>
                  <a:cubicBezTo>
                    <a:pt x="396" y="91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8424888" y="438153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8523786" y="5005044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7745143" y="4712399"/>
              <a:ext cx="22946" cy="22055"/>
            </a:xfrm>
            <a:custGeom>
              <a:rect b="b" l="l" r="r" t="t"/>
              <a:pathLst>
                <a:path extrusionOk="0" h="644" w="670">
                  <a:moveTo>
                    <a:pt x="381" y="1"/>
                  </a:moveTo>
                  <a:cubicBezTo>
                    <a:pt x="366" y="1"/>
                    <a:pt x="350" y="2"/>
                    <a:pt x="335" y="5"/>
                  </a:cubicBezTo>
                  <a:cubicBezTo>
                    <a:pt x="152" y="5"/>
                    <a:pt x="0" y="126"/>
                    <a:pt x="0" y="339"/>
                  </a:cubicBezTo>
                  <a:cubicBezTo>
                    <a:pt x="0" y="491"/>
                    <a:pt x="152" y="643"/>
                    <a:pt x="335" y="643"/>
                  </a:cubicBezTo>
                  <a:cubicBezTo>
                    <a:pt x="517" y="643"/>
                    <a:pt x="669" y="522"/>
                    <a:pt x="669" y="339"/>
                  </a:cubicBezTo>
                  <a:cubicBezTo>
                    <a:pt x="669" y="145"/>
                    <a:pt x="542" y="1"/>
                    <a:pt x="381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970474" y="465842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2298763" y="4984256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2" y="0"/>
                  </a:moveTo>
                  <a:cubicBezTo>
                    <a:pt x="91" y="0"/>
                    <a:pt x="0" y="61"/>
                    <a:pt x="0" y="182"/>
                  </a:cubicBezTo>
                  <a:cubicBezTo>
                    <a:pt x="0" y="274"/>
                    <a:pt x="91" y="365"/>
                    <a:pt x="182" y="365"/>
                  </a:cubicBezTo>
                  <a:cubicBezTo>
                    <a:pt x="304" y="365"/>
                    <a:pt x="365" y="274"/>
                    <a:pt x="365" y="182"/>
                  </a:cubicBezTo>
                  <a:cubicBezTo>
                    <a:pt x="365" y="6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1507612" y="5129705"/>
              <a:ext cx="13562" cy="12809"/>
            </a:xfrm>
            <a:custGeom>
              <a:rect b="b" l="l" r="r" t="t"/>
              <a:pathLst>
                <a:path extrusionOk="0" h="374" w="396">
                  <a:moveTo>
                    <a:pt x="193" y="1"/>
                  </a:moveTo>
                  <a:cubicBezTo>
                    <a:pt x="113" y="1"/>
                    <a:pt x="31" y="55"/>
                    <a:pt x="31" y="130"/>
                  </a:cubicBezTo>
                  <a:cubicBezTo>
                    <a:pt x="0" y="252"/>
                    <a:pt x="61" y="343"/>
                    <a:pt x="183" y="373"/>
                  </a:cubicBezTo>
                  <a:cubicBezTo>
                    <a:pt x="274" y="373"/>
                    <a:pt x="365" y="312"/>
                    <a:pt x="395" y="221"/>
                  </a:cubicBezTo>
                  <a:cubicBezTo>
                    <a:pt x="395" y="130"/>
                    <a:pt x="335" y="8"/>
                    <a:pt x="243" y="8"/>
                  </a:cubicBezTo>
                  <a:cubicBezTo>
                    <a:pt x="227" y="3"/>
                    <a:pt x="21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578401" y="4862437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213" y="366"/>
                  </a:cubicBezTo>
                  <a:cubicBezTo>
                    <a:pt x="304" y="366"/>
                    <a:pt x="39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2117628" y="5031072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213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2418458" y="507271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3427150" y="5120595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8" y="670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9112980" y="4933227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92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66" y="304"/>
                    <a:pt x="366" y="183"/>
                  </a:cubicBezTo>
                  <a:cubicBezTo>
                    <a:pt x="36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8968284" y="507480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6" y="304"/>
                    <a:pt x="366" y="213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8152175" y="4661542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2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65"/>
                    <a:pt x="182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9119221" y="4245161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8573761" y="4660514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7719648" y="4964449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1"/>
                    <a:pt x="0" y="213"/>
                  </a:cubicBezTo>
                  <a:cubicBezTo>
                    <a:pt x="0" y="304"/>
                    <a:pt x="92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8896467" y="5006859"/>
              <a:ext cx="13562" cy="13014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1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5" y="300"/>
                    <a:pt x="365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7794581" y="4785403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9087988" y="4949906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7947633" y="482704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7"/>
                    <a:pt x="669" y="1337"/>
                  </a:cubicBezTo>
                  <a:cubicBezTo>
                    <a:pt x="1034" y="1337"/>
                    <a:pt x="1337" y="1034"/>
                    <a:pt x="1337" y="669"/>
                  </a:cubicBezTo>
                  <a:cubicBezTo>
                    <a:pt x="1337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8825686" y="473127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2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8177674" y="5036266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8063150" y="4661530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62" y="0"/>
                    <a:pt x="1" y="9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5" y="365"/>
                    <a:pt x="366" y="274"/>
                    <a:pt x="366" y="183"/>
                  </a:cubicBezTo>
                  <a:cubicBezTo>
                    <a:pt x="366" y="91"/>
                    <a:pt x="27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8266664" y="5006106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417735" y="1763503"/>
              <a:ext cx="46851" cy="45823"/>
            </a:xfrm>
            <a:custGeom>
              <a:rect b="b" l="l" r="r" t="t"/>
              <a:pathLst>
                <a:path extrusionOk="0" h="1338" w="1368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681098" y="1364793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880259" y="500192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69"/>
                    <a:pt x="335" y="669"/>
                  </a:cubicBezTo>
                  <a:cubicBezTo>
                    <a:pt x="518" y="669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8871492" y="5156484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298422" y="2133887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1" y="152"/>
                    <a:pt x="1" y="334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3009741" y="4930111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3664519" y="4639692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2872340" y="4887438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4584715" y="4807265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275" y="1"/>
                    <a:pt x="1" y="274"/>
                    <a:pt x="1" y="670"/>
                  </a:cubicBezTo>
                  <a:cubicBezTo>
                    <a:pt x="1" y="1034"/>
                    <a:pt x="275" y="1338"/>
                    <a:pt x="670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3842504" y="4588663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8358294" y="480983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542447" y="4636541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4485843" y="4584519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96" y="304"/>
                    <a:pt x="396" y="183"/>
                  </a:cubicBezTo>
                  <a:cubicBezTo>
                    <a:pt x="396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8890226" y="5087783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3" y="0"/>
                  </a:moveTo>
                  <a:cubicBezTo>
                    <a:pt x="91" y="0"/>
                    <a:pt x="0" y="6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95" y="274"/>
                    <a:pt x="395" y="183"/>
                  </a:cubicBezTo>
                  <a:cubicBezTo>
                    <a:pt x="39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4117340" y="4989461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3389683" y="461780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2579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8" name="Google Shape;81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20" name="Google Shape;820;p6"/>
          <p:cNvGrpSpPr/>
          <p:nvPr/>
        </p:nvGrpSpPr>
        <p:grpSpPr>
          <a:xfrm>
            <a:off x="276" y="80"/>
            <a:ext cx="9353198" cy="5143461"/>
            <a:chOff x="276" y="80"/>
            <a:chExt cx="9353198" cy="5143461"/>
          </a:xfrm>
        </p:grpSpPr>
        <p:sp>
          <p:nvSpPr>
            <p:cNvPr id="821" name="Google Shape;821;p6"/>
            <p:cNvSpPr/>
            <p:nvPr/>
          </p:nvSpPr>
          <p:spPr>
            <a:xfrm>
              <a:off x="464536" y="309232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274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6"/>
            <p:cNvSpPr/>
            <p:nvPr/>
          </p:nvSpPr>
          <p:spPr>
            <a:xfrm>
              <a:off x="1128697" y="450812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8" y="1034"/>
                    <a:pt x="1338" y="669"/>
                  </a:cubicBezTo>
                  <a:cubicBezTo>
                    <a:pt x="133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6"/>
            <p:cNvSpPr/>
            <p:nvPr/>
          </p:nvSpPr>
          <p:spPr>
            <a:xfrm>
              <a:off x="1304" y="47958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69" y="0"/>
                  </a:moveTo>
                  <a:cubicBezTo>
                    <a:pt x="274" y="0"/>
                    <a:pt x="1" y="304"/>
                    <a:pt x="1" y="669"/>
                  </a:cubicBezTo>
                  <a:cubicBezTo>
                    <a:pt x="1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6"/>
            <p:cNvSpPr/>
            <p:nvPr/>
          </p:nvSpPr>
          <p:spPr>
            <a:xfrm>
              <a:off x="2801551" y="38522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6"/>
            <p:cNvSpPr/>
            <p:nvPr/>
          </p:nvSpPr>
          <p:spPr>
            <a:xfrm>
              <a:off x="722693" y="147892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4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6"/>
            <p:cNvSpPr/>
            <p:nvPr/>
          </p:nvSpPr>
          <p:spPr>
            <a:xfrm>
              <a:off x="1195309" y="89466"/>
              <a:ext cx="22946" cy="23049"/>
            </a:xfrm>
            <a:custGeom>
              <a:rect b="b" l="l" r="r" t="t"/>
              <a:pathLst>
                <a:path extrusionOk="0" h="673" w="670">
                  <a:moveTo>
                    <a:pt x="381" y="0"/>
                  </a:moveTo>
                  <a:cubicBezTo>
                    <a:pt x="366" y="0"/>
                    <a:pt x="351" y="1"/>
                    <a:pt x="335" y="4"/>
                  </a:cubicBezTo>
                  <a:cubicBezTo>
                    <a:pt x="153" y="4"/>
                    <a:pt x="1" y="126"/>
                    <a:pt x="1" y="338"/>
                  </a:cubicBezTo>
                  <a:cubicBezTo>
                    <a:pt x="1" y="521"/>
                    <a:pt x="153" y="673"/>
                    <a:pt x="335" y="673"/>
                  </a:cubicBezTo>
                  <a:cubicBezTo>
                    <a:pt x="517" y="673"/>
                    <a:pt x="669" y="521"/>
                    <a:pt x="669" y="338"/>
                  </a:cubicBezTo>
                  <a:cubicBezTo>
                    <a:pt x="669" y="144"/>
                    <a:pt x="542" y="0"/>
                    <a:pt x="381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6"/>
            <p:cNvSpPr/>
            <p:nvPr/>
          </p:nvSpPr>
          <p:spPr>
            <a:xfrm>
              <a:off x="718549" y="792259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2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6"/>
            <p:cNvSpPr/>
            <p:nvPr/>
          </p:nvSpPr>
          <p:spPr>
            <a:xfrm>
              <a:off x="420836" y="119925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22" y="1"/>
                    <a:pt x="0" y="153"/>
                    <a:pt x="0" y="335"/>
                  </a:cubicBezTo>
                  <a:cubicBezTo>
                    <a:pt x="0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6"/>
            <p:cNvSpPr/>
            <p:nvPr/>
          </p:nvSpPr>
          <p:spPr>
            <a:xfrm>
              <a:off x="2260235" y="5525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669" y="517"/>
                    <a:pt x="669" y="334"/>
                  </a:cubicBezTo>
                  <a:cubicBezTo>
                    <a:pt x="669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6"/>
            <p:cNvSpPr/>
            <p:nvPr/>
          </p:nvSpPr>
          <p:spPr>
            <a:xfrm>
              <a:off x="452070" y="2012258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7" y="1034"/>
                    <a:pt x="1337" y="669"/>
                  </a:cubicBezTo>
                  <a:cubicBezTo>
                    <a:pt x="1337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6"/>
            <p:cNvSpPr/>
            <p:nvPr/>
          </p:nvSpPr>
          <p:spPr>
            <a:xfrm>
              <a:off x="278195" y="3216674"/>
              <a:ext cx="45857" cy="46885"/>
            </a:xfrm>
            <a:custGeom>
              <a:rect b="b" l="l" r="r" t="t"/>
              <a:pathLst>
                <a:path extrusionOk="0" h="1369" w="1339">
                  <a:moveTo>
                    <a:pt x="670" y="0"/>
                  </a:moveTo>
                  <a:cubicBezTo>
                    <a:pt x="305" y="0"/>
                    <a:pt x="1" y="304"/>
                    <a:pt x="1" y="699"/>
                  </a:cubicBezTo>
                  <a:cubicBezTo>
                    <a:pt x="1" y="1064"/>
                    <a:pt x="305" y="1368"/>
                    <a:pt x="670" y="1368"/>
                  </a:cubicBezTo>
                  <a:cubicBezTo>
                    <a:pt x="1034" y="1368"/>
                    <a:pt x="1338" y="1064"/>
                    <a:pt x="1338" y="699"/>
                  </a:cubicBezTo>
                  <a:cubicBezTo>
                    <a:pt x="1338" y="304"/>
                    <a:pt x="1034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6"/>
            <p:cNvSpPr/>
            <p:nvPr/>
          </p:nvSpPr>
          <p:spPr>
            <a:xfrm>
              <a:off x="276" y="1910235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6"/>
            <p:cNvSpPr/>
            <p:nvPr/>
          </p:nvSpPr>
          <p:spPr>
            <a:xfrm>
              <a:off x="52333" y="912982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6"/>
            <p:cNvSpPr/>
            <p:nvPr/>
          </p:nvSpPr>
          <p:spPr>
            <a:xfrm>
              <a:off x="629026" y="1801978"/>
              <a:ext cx="13562" cy="13562"/>
            </a:xfrm>
            <a:custGeom>
              <a:rect b="b" l="l" r="r" t="t"/>
              <a:pathLst>
                <a:path extrusionOk="0" h="396" w="39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6"/>
            <p:cNvSpPr/>
            <p:nvPr/>
          </p:nvSpPr>
          <p:spPr>
            <a:xfrm>
              <a:off x="19010" y="310632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6"/>
            <p:cNvSpPr/>
            <p:nvPr/>
          </p:nvSpPr>
          <p:spPr>
            <a:xfrm>
              <a:off x="492653" y="3066773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6"/>
            <p:cNvSpPr/>
            <p:nvPr/>
          </p:nvSpPr>
          <p:spPr>
            <a:xfrm>
              <a:off x="568648" y="356644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6"/>
            <p:cNvSpPr/>
            <p:nvPr/>
          </p:nvSpPr>
          <p:spPr>
            <a:xfrm>
              <a:off x="3313688" y="309232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6"/>
            <p:cNvSpPr/>
            <p:nvPr/>
          </p:nvSpPr>
          <p:spPr>
            <a:xfrm>
              <a:off x="4561838" y="291526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cubicBezTo>
                    <a:pt x="0" y="1034"/>
                    <a:pt x="274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6"/>
            <p:cNvSpPr/>
            <p:nvPr/>
          </p:nvSpPr>
          <p:spPr>
            <a:xfrm>
              <a:off x="2849429" y="47958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6"/>
            <p:cNvSpPr/>
            <p:nvPr/>
          </p:nvSpPr>
          <p:spPr>
            <a:xfrm>
              <a:off x="5650703" y="38522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274" y="0"/>
                    <a:pt x="0" y="304"/>
                    <a:pt x="0" y="669"/>
                  </a:cubicBezTo>
                  <a:cubicBezTo>
                    <a:pt x="0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6"/>
            <p:cNvSpPr/>
            <p:nvPr/>
          </p:nvSpPr>
          <p:spPr>
            <a:xfrm>
              <a:off x="3571846" y="148920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2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22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6"/>
            <p:cNvSpPr/>
            <p:nvPr/>
          </p:nvSpPr>
          <p:spPr>
            <a:xfrm>
              <a:off x="4044461" y="8960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2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6"/>
            <p:cNvSpPr/>
            <p:nvPr/>
          </p:nvSpPr>
          <p:spPr>
            <a:xfrm>
              <a:off x="5109387" y="5525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6"/>
            <p:cNvSpPr/>
            <p:nvPr/>
          </p:nvSpPr>
          <p:spPr>
            <a:xfrm>
              <a:off x="1129725" y="31443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5" y="304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6"/>
            <p:cNvSpPr/>
            <p:nvPr/>
          </p:nvSpPr>
          <p:spPr>
            <a:xfrm>
              <a:off x="8110530" y="330055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6"/>
            <p:cNvSpPr/>
            <p:nvPr/>
          </p:nvSpPr>
          <p:spPr>
            <a:xfrm>
              <a:off x="8873564" y="9792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6"/>
            <p:cNvSpPr/>
            <p:nvPr/>
          </p:nvSpPr>
          <p:spPr>
            <a:xfrm>
              <a:off x="8815275" y="1030622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6"/>
            <p:cNvSpPr/>
            <p:nvPr/>
          </p:nvSpPr>
          <p:spPr>
            <a:xfrm>
              <a:off x="8521705" y="1592760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6"/>
            <p:cNvSpPr/>
            <p:nvPr/>
          </p:nvSpPr>
          <p:spPr>
            <a:xfrm>
              <a:off x="9054699" y="1170112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213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65" y="305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9187922" y="1032437"/>
              <a:ext cx="13562" cy="13014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2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6" y="300"/>
                    <a:pt x="366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6"/>
            <p:cNvSpPr/>
            <p:nvPr/>
          </p:nvSpPr>
          <p:spPr>
            <a:xfrm>
              <a:off x="8799658" y="489306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6"/>
            <p:cNvSpPr/>
            <p:nvPr/>
          </p:nvSpPr>
          <p:spPr>
            <a:xfrm>
              <a:off x="9207717" y="641296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6"/>
            <p:cNvSpPr/>
            <p:nvPr/>
          </p:nvSpPr>
          <p:spPr>
            <a:xfrm>
              <a:off x="8350981" y="608008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2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6"/>
            <p:cNvSpPr/>
            <p:nvPr/>
          </p:nvSpPr>
          <p:spPr>
            <a:xfrm>
              <a:off x="9061960" y="2302711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6"/>
            <p:cNvSpPr/>
            <p:nvPr/>
          </p:nvSpPr>
          <p:spPr>
            <a:xfrm>
              <a:off x="8768424" y="2864815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3"/>
                    <a:pt x="54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6"/>
            <p:cNvSpPr/>
            <p:nvPr/>
          </p:nvSpPr>
          <p:spPr>
            <a:xfrm>
              <a:off x="8461327" y="3144857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5" y="304"/>
                    <a:pt x="365" y="182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6"/>
            <p:cNvSpPr/>
            <p:nvPr/>
          </p:nvSpPr>
          <p:spPr>
            <a:xfrm>
              <a:off x="4773145" y="35399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5" y="305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6"/>
            <p:cNvSpPr/>
            <p:nvPr/>
          </p:nvSpPr>
          <p:spPr>
            <a:xfrm>
              <a:off x="7493219" y="249881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1" y="62"/>
                    <a:pt x="1" y="183"/>
                  </a:cubicBezTo>
                  <a:cubicBezTo>
                    <a:pt x="1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6"/>
            <p:cNvSpPr/>
            <p:nvPr/>
          </p:nvSpPr>
          <p:spPr>
            <a:xfrm>
              <a:off x="6829091" y="600713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2440308" y="23844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9306589" y="1225285"/>
              <a:ext cx="46885" cy="45857"/>
            </a:xfrm>
            <a:custGeom>
              <a:rect b="b" l="l" r="r" t="t"/>
              <a:pathLst>
                <a:path extrusionOk="0" h="1339" w="136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7383935" y="53615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4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7240266" y="135392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5949444" y="481144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6345037" y="4699008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8638284" y="15479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8616434" y="2655597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6724979" y="4687570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6"/>
            <p:cNvSpPr/>
            <p:nvPr/>
          </p:nvSpPr>
          <p:spPr>
            <a:xfrm>
              <a:off x="8660168" y="3911008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6"/>
            <p:cNvSpPr/>
            <p:nvPr/>
          </p:nvSpPr>
          <p:spPr>
            <a:xfrm>
              <a:off x="9099461" y="3196879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6"/>
            <p:cNvSpPr/>
            <p:nvPr/>
          </p:nvSpPr>
          <p:spPr>
            <a:xfrm>
              <a:off x="8442593" y="3984640"/>
              <a:ext cx="14589" cy="13014"/>
            </a:xfrm>
            <a:custGeom>
              <a:rect b="b" l="l" r="r" t="t"/>
              <a:pathLst>
                <a:path extrusionOk="0" h="380" w="426">
                  <a:moveTo>
                    <a:pt x="196" y="0"/>
                  </a:moveTo>
                  <a:cubicBezTo>
                    <a:pt x="122" y="0"/>
                    <a:pt x="56" y="55"/>
                    <a:pt x="31" y="130"/>
                  </a:cubicBezTo>
                  <a:cubicBezTo>
                    <a:pt x="0" y="251"/>
                    <a:pt x="92" y="343"/>
                    <a:pt x="183" y="373"/>
                  </a:cubicBezTo>
                  <a:cubicBezTo>
                    <a:pt x="195" y="377"/>
                    <a:pt x="208" y="379"/>
                    <a:pt x="221" y="379"/>
                  </a:cubicBezTo>
                  <a:cubicBezTo>
                    <a:pt x="304" y="379"/>
                    <a:pt x="396" y="300"/>
                    <a:pt x="396" y="221"/>
                  </a:cubicBezTo>
                  <a:cubicBezTo>
                    <a:pt x="426" y="130"/>
                    <a:pt x="365" y="8"/>
                    <a:pt x="244" y="8"/>
                  </a:cubicBezTo>
                  <a:cubicBezTo>
                    <a:pt x="227" y="3"/>
                    <a:pt x="211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6"/>
            <p:cNvSpPr/>
            <p:nvPr/>
          </p:nvSpPr>
          <p:spPr>
            <a:xfrm>
              <a:off x="6694807" y="514306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61" y="0"/>
                    <a:pt x="0" y="92"/>
                    <a:pt x="0" y="183"/>
                  </a:cubicBezTo>
                  <a:cubicBezTo>
                    <a:pt x="0" y="304"/>
                    <a:pt x="61" y="396"/>
                    <a:pt x="182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6"/>
            <p:cNvSpPr/>
            <p:nvPr/>
          </p:nvSpPr>
          <p:spPr>
            <a:xfrm>
              <a:off x="7143449" y="57259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365" y="305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6977931" y="295294"/>
              <a:ext cx="14624" cy="12980"/>
            </a:xfrm>
            <a:custGeom>
              <a:rect b="b" l="l" r="r" t="t"/>
              <a:pathLst>
                <a:path extrusionOk="0" h="379" w="427">
                  <a:moveTo>
                    <a:pt x="225" y="0"/>
                  </a:moveTo>
                  <a:cubicBezTo>
                    <a:pt x="180" y="0"/>
                    <a:pt x="133" y="15"/>
                    <a:pt x="92" y="43"/>
                  </a:cubicBezTo>
                  <a:cubicBezTo>
                    <a:pt x="1" y="73"/>
                    <a:pt x="1" y="195"/>
                    <a:pt x="62" y="286"/>
                  </a:cubicBezTo>
                  <a:cubicBezTo>
                    <a:pt x="101" y="345"/>
                    <a:pt x="153" y="378"/>
                    <a:pt x="209" y="378"/>
                  </a:cubicBezTo>
                  <a:cubicBezTo>
                    <a:pt x="240" y="378"/>
                    <a:pt x="272" y="368"/>
                    <a:pt x="305" y="347"/>
                  </a:cubicBezTo>
                  <a:cubicBezTo>
                    <a:pt x="396" y="286"/>
                    <a:pt x="426" y="164"/>
                    <a:pt x="365" y="73"/>
                  </a:cubicBezTo>
                  <a:cubicBezTo>
                    <a:pt x="332" y="23"/>
                    <a:pt x="280" y="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6660456" y="80"/>
              <a:ext cx="13562" cy="12774"/>
            </a:xfrm>
            <a:custGeom>
              <a:rect b="b" l="l" r="r" t="t"/>
              <a:pathLst>
                <a:path extrusionOk="0" h="373" w="396">
                  <a:moveTo>
                    <a:pt x="243" y="0"/>
                  </a:moveTo>
                  <a:cubicBezTo>
                    <a:pt x="122" y="0"/>
                    <a:pt x="30" y="61"/>
                    <a:pt x="0" y="152"/>
                  </a:cubicBezTo>
                  <a:cubicBezTo>
                    <a:pt x="0" y="243"/>
                    <a:pt x="61" y="365"/>
                    <a:pt x="152" y="365"/>
                  </a:cubicBezTo>
                  <a:cubicBezTo>
                    <a:pt x="174" y="370"/>
                    <a:pt x="194" y="373"/>
                    <a:pt x="213" y="373"/>
                  </a:cubicBezTo>
                  <a:cubicBezTo>
                    <a:pt x="303" y="373"/>
                    <a:pt x="365" y="318"/>
                    <a:pt x="365" y="243"/>
                  </a:cubicBezTo>
                  <a:cubicBezTo>
                    <a:pt x="395" y="122"/>
                    <a:pt x="334" y="3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6"/>
            <p:cNvSpPr/>
            <p:nvPr/>
          </p:nvSpPr>
          <p:spPr>
            <a:xfrm>
              <a:off x="6070201" y="52783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6"/>
            <p:cNvSpPr/>
            <p:nvPr/>
          </p:nvSpPr>
          <p:spPr>
            <a:xfrm>
              <a:off x="7748260" y="10624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7974156" y="46433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8107413" y="325877"/>
              <a:ext cx="13562" cy="12809"/>
            </a:xfrm>
            <a:custGeom>
              <a:rect b="b" l="l" r="r" t="t"/>
              <a:pathLst>
                <a:path extrusionOk="0" h="374" w="396">
                  <a:moveTo>
                    <a:pt x="243" y="1"/>
                  </a:moveTo>
                  <a:cubicBezTo>
                    <a:pt x="122" y="1"/>
                    <a:pt x="30" y="62"/>
                    <a:pt x="0" y="153"/>
                  </a:cubicBezTo>
                  <a:cubicBezTo>
                    <a:pt x="0" y="244"/>
                    <a:pt x="61" y="366"/>
                    <a:pt x="152" y="366"/>
                  </a:cubicBezTo>
                  <a:cubicBezTo>
                    <a:pt x="168" y="371"/>
                    <a:pt x="185" y="374"/>
                    <a:pt x="202" y="374"/>
                  </a:cubicBezTo>
                  <a:cubicBezTo>
                    <a:pt x="282" y="374"/>
                    <a:pt x="365" y="319"/>
                    <a:pt x="365" y="244"/>
                  </a:cubicBezTo>
                  <a:cubicBezTo>
                    <a:pt x="395" y="122"/>
                    <a:pt x="334" y="3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6"/>
            <p:cNvSpPr/>
            <p:nvPr/>
          </p:nvSpPr>
          <p:spPr>
            <a:xfrm>
              <a:off x="8463416" y="35934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9203539" y="2637891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487447" y="3038655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1" y="122"/>
                    <a:pt x="1" y="335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22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429158" y="3971386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136650" y="453349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5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669610" y="411087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62" y="0"/>
                    <a:pt x="1" y="91"/>
                    <a:pt x="1" y="213"/>
                  </a:cubicBezTo>
                  <a:cubicBezTo>
                    <a:pt x="1" y="304"/>
                    <a:pt x="62" y="395"/>
                    <a:pt x="183" y="395"/>
                  </a:cubicBezTo>
                  <a:cubicBezTo>
                    <a:pt x="274" y="395"/>
                    <a:pt x="366" y="304"/>
                    <a:pt x="366" y="213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772660" y="4943638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1526345" y="4595958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6"/>
            <p:cNvSpPr/>
            <p:nvPr/>
          </p:nvSpPr>
          <p:spPr>
            <a:xfrm>
              <a:off x="635259" y="4899939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274" y="395"/>
                    <a:pt x="365" y="304"/>
                    <a:pt x="365" y="21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6"/>
            <p:cNvSpPr/>
            <p:nvPr/>
          </p:nvSpPr>
          <p:spPr>
            <a:xfrm>
              <a:off x="413541" y="3430070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92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8424888" y="438153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7745143" y="4712399"/>
              <a:ext cx="22946" cy="22055"/>
            </a:xfrm>
            <a:custGeom>
              <a:rect b="b" l="l" r="r" t="t"/>
              <a:pathLst>
                <a:path extrusionOk="0" h="644" w="670">
                  <a:moveTo>
                    <a:pt x="381" y="1"/>
                  </a:moveTo>
                  <a:cubicBezTo>
                    <a:pt x="366" y="1"/>
                    <a:pt x="350" y="2"/>
                    <a:pt x="335" y="5"/>
                  </a:cubicBezTo>
                  <a:cubicBezTo>
                    <a:pt x="152" y="5"/>
                    <a:pt x="0" y="126"/>
                    <a:pt x="0" y="339"/>
                  </a:cubicBezTo>
                  <a:cubicBezTo>
                    <a:pt x="0" y="491"/>
                    <a:pt x="152" y="643"/>
                    <a:pt x="335" y="643"/>
                  </a:cubicBezTo>
                  <a:cubicBezTo>
                    <a:pt x="517" y="643"/>
                    <a:pt x="669" y="522"/>
                    <a:pt x="669" y="339"/>
                  </a:cubicBezTo>
                  <a:cubicBezTo>
                    <a:pt x="669" y="145"/>
                    <a:pt x="542" y="1"/>
                    <a:pt x="381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970474" y="465842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2298763" y="4984256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2" y="0"/>
                  </a:moveTo>
                  <a:cubicBezTo>
                    <a:pt x="91" y="0"/>
                    <a:pt x="0" y="61"/>
                    <a:pt x="0" y="182"/>
                  </a:cubicBezTo>
                  <a:cubicBezTo>
                    <a:pt x="0" y="274"/>
                    <a:pt x="91" y="365"/>
                    <a:pt x="182" y="365"/>
                  </a:cubicBezTo>
                  <a:cubicBezTo>
                    <a:pt x="304" y="365"/>
                    <a:pt x="365" y="274"/>
                    <a:pt x="365" y="182"/>
                  </a:cubicBezTo>
                  <a:cubicBezTo>
                    <a:pt x="365" y="6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1578401" y="4862437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213" y="366"/>
                  </a:cubicBezTo>
                  <a:cubicBezTo>
                    <a:pt x="304" y="366"/>
                    <a:pt x="39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2117628" y="5031072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213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2418458" y="507271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6"/>
            <p:cNvSpPr/>
            <p:nvPr/>
          </p:nvSpPr>
          <p:spPr>
            <a:xfrm>
              <a:off x="3427150" y="5120595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8" y="670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6"/>
            <p:cNvSpPr/>
            <p:nvPr/>
          </p:nvSpPr>
          <p:spPr>
            <a:xfrm>
              <a:off x="8152175" y="4661542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2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65"/>
                    <a:pt x="182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9119221" y="4245161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8573761" y="4660514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9238951" y="3549765"/>
              <a:ext cx="46851" cy="45857"/>
            </a:xfrm>
            <a:custGeom>
              <a:rect b="b" l="l" r="r" t="t"/>
              <a:pathLst>
                <a:path extrusionOk="0" h="1339" w="1368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38"/>
                    <a:pt x="699" y="1338"/>
                  </a:cubicBezTo>
                  <a:cubicBezTo>
                    <a:pt x="1064" y="1338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9087988" y="4949906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8825686" y="473127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2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8266664" y="5006106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1880259" y="500192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69"/>
                    <a:pt x="335" y="669"/>
                  </a:cubicBezTo>
                  <a:cubicBezTo>
                    <a:pt x="518" y="669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6"/>
            <p:cNvSpPr/>
            <p:nvPr/>
          </p:nvSpPr>
          <p:spPr>
            <a:xfrm>
              <a:off x="3009741" y="4930111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6"/>
            <p:cNvSpPr/>
            <p:nvPr/>
          </p:nvSpPr>
          <p:spPr>
            <a:xfrm>
              <a:off x="3664519" y="4639692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2872340" y="4887438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4584715" y="4807265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275" y="1"/>
                    <a:pt x="1" y="274"/>
                    <a:pt x="1" y="670"/>
                  </a:cubicBezTo>
                  <a:cubicBezTo>
                    <a:pt x="1" y="1034"/>
                    <a:pt x="275" y="1338"/>
                    <a:pt x="670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3842504" y="4588663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542447" y="4636541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4485843" y="4584519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96" y="304"/>
                    <a:pt x="396" y="183"/>
                  </a:cubicBezTo>
                  <a:cubicBezTo>
                    <a:pt x="396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4117340" y="4989461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3389683" y="461780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6" name="Google Shape;916;p6"/>
          <p:cNvSpPr/>
          <p:nvPr/>
        </p:nvSpPr>
        <p:spPr>
          <a:xfrm>
            <a:off x="8430775" y="4603992"/>
            <a:ext cx="546124" cy="432772"/>
          </a:xfrm>
          <a:custGeom>
            <a:rect b="b" l="l" r="r" t="t"/>
            <a:pathLst>
              <a:path extrusionOk="0" h="5959" w="11521">
                <a:moveTo>
                  <a:pt x="11430" y="213"/>
                </a:moveTo>
                <a:cubicBezTo>
                  <a:pt x="11521" y="426"/>
                  <a:pt x="882" y="5776"/>
                  <a:pt x="670" y="5867"/>
                </a:cubicBezTo>
                <a:cubicBezTo>
                  <a:pt x="457" y="5958"/>
                  <a:pt x="183" y="5867"/>
                  <a:pt x="92" y="5685"/>
                </a:cubicBezTo>
                <a:cubicBezTo>
                  <a:pt x="1" y="5472"/>
                  <a:pt x="92" y="5198"/>
                  <a:pt x="274" y="5107"/>
                </a:cubicBezTo>
                <a:cubicBezTo>
                  <a:pt x="487" y="5016"/>
                  <a:pt x="11308" y="1"/>
                  <a:pt x="11430" y="213"/>
                </a:cubicBezTo>
                <a:close/>
              </a:path>
            </a:pathLst>
          </a:custGeom>
          <a:solidFill>
            <a:srgbClr val="FFFFFF">
              <a:alpha val="43400"/>
            </a:srgbClr>
          </a:solidFill>
          <a:ln>
            <a:noFill/>
          </a:ln>
          <a:effectLst>
            <a:outerShdw blurRad="185738" rotWithShape="0" algn="bl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7" name="Google Shape;917;p6"/>
          <p:cNvGrpSpPr/>
          <p:nvPr/>
        </p:nvGrpSpPr>
        <p:grpSpPr>
          <a:xfrm>
            <a:off x="112275" y="127828"/>
            <a:ext cx="506782" cy="506795"/>
            <a:chOff x="-25134800" y="-6360725"/>
            <a:chExt cx="424050" cy="424025"/>
          </a:xfrm>
        </p:grpSpPr>
        <p:sp>
          <p:nvSpPr>
            <p:cNvPr id="918" name="Google Shape;918;p6"/>
            <p:cNvSpPr/>
            <p:nvPr/>
          </p:nvSpPr>
          <p:spPr>
            <a:xfrm>
              <a:off x="-24918975" y="-6360725"/>
              <a:ext cx="10650" cy="424025"/>
            </a:xfrm>
            <a:custGeom>
              <a:rect b="b" l="l" r="r" t="t"/>
              <a:pathLst>
                <a:path extrusionOk="0" h="16961" w="426">
                  <a:moveTo>
                    <a:pt x="274" y="0"/>
                  </a:moveTo>
                  <a:lnTo>
                    <a:pt x="0" y="8055"/>
                  </a:lnTo>
                  <a:lnTo>
                    <a:pt x="365" y="16961"/>
                  </a:lnTo>
                  <a:lnTo>
                    <a:pt x="426" y="7994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6"/>
            <p:cNvSpPr/>
            <p:nvPr/>
          </p:nvSpPr>
          <p:spPr>
            <a:xfrm>
              <a:off x="-25134800" y="-6163925"/>
              <a:ext cx="424050" cy="11425"/>
            </a:xfrm>
            <a:custGeom>
              <a:rect b="b" l="l" r="r" t="t"/>
              <a:pathLst>
                <a:path extrusionOk="0" h="457" w="16962">
                  <a:moveTo>
                    <a:pt x="8907" y="1"/>
                  </a:moveTo>
                  <a:lnTo>
                    <a:pt x="1" y="396"/>
                  </a:lnTo>
                  <a:lnTo>
                    <a:pt x="8968" y="457"/>
                  </a:lnTo>
                  <a:lnTo>
                    <a:pt x="16962" y="274"/>
                  </a:lnTo>
                  <a:lnTo>
                    <a:pt x="8907" y="1"/>
                  </a:ln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-25032975" y="-6258150"/>
              <a:ext cx="228000" cy="211275"/>
            </a:xfrm>
            <a:custGeom>
              <a:rect b="b" l="l" r="r" t="t"/>
              <a:pathLst>
                <a:path extrusionOk="0" h="8451" w="9120">
                  <a:moveTo>
                    <a:pt x="9120" y="1"/>
                  </a:moveTo>
                  <a:lnTo>
                    <a:pt x="4652" y="3830"/>
                  </a:lnTo>
                  <a:lnTo>
                    <a:pt x="1" y="8451"/>
                  </a:lnTo>
                  <a:lnTo>
                    <a:pt x="4895" y="4043"/>
                  </a:lnTo>
                  <a:lnTo>
                    <a:pt x="9120" y="1"/>
                  </a:ln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6"/>
            <p:cNvSpPr/>
            <p:nvPr/>
          </p:nvSpPr>
          <p:spPr>
            <a:xfrm>
              <a:off x="-25026875" y="-6276375"/>
              <a:ext cx="211275" cy="227975"/>
            </a:xfrm>
            <a:custGeom>
              <a:rect b="b" l="l" r="r" t="t"/>
              <a:pathLst>
                <a:path extrusionOk="0" h="9119" w="8451">
                  <a:moveTo>
                    <a:pt x="0" y="0"/>
                  </a:moveTo>
                  <a:lnTo>
                    <a:pt x="4408" y="4863"/>
                  </a:lnTo>
                  <a:lnTo>
                    <a:pt x="8450" y="9119"/>
                  </a:lnTo>
                  <a:lnTo>
                    <a:pt x="4620" y="4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" name="Google Shape;92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4" name="Google Shape;924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5" name="Google Shape;925;p7"/>
          <p:cNvSpPr txBox="1"/>
          <p:nvPr>
            <p:ph idx="1" type="subTitle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926" name="Google Shape;926;p7"/>
          <p:cNvSpPr/>
          <p:nvPr>
            <p:ph idx="2" type="pic"/>
          </p:nvPr>
        </p:nvSpPr>
        <p:spPr>
          <a:xfrm>
            <a:off x="5343825" y="1407125"/>
            <a:ext cx="2884200" cy="2884200"/>
          </a:xfrm>
          <a:prstGeom prst="ellipse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st="19050">
              <a:schemeClr val="lt2"/>
            </a:outerShdw>
          </a:effectLst>
        </p:spPr>
      </p:sp>
      <p:grpSp>
        <p:nvGrpSpPr>
          <p:cNvPr id="927" name="Google Shape;927;p7"/>
          <p:cNvGrpSpPr/>
          <p:nvPr/>
        </p:nvGrpSpPr>
        <p:grpSpPr>
          <a:xfrm flipH="1">
            <a:off x="276" y="80"/>
            <a:ext cx="9353198" cy="5143461"/>
            <a:chOff x="276" y="80"/>
            <a:chExt cx="9353198" cy="5143461"/>
          </a:xfrm>
        </p:grpSpPr>
        <p:sp>
          <p:nvSpPr>
            <p:cNvPr id="928" name="Google Shape;928;p7"/>
            <p:cNvSpPr/>
            <p:nvPr/>
          </p:nvSpPr>
          <p:spPr>
            <a:xfrm>
              <a:off x="464536" y="309232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274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7"/>
            <p:cNvSpPr/>
            <p:nvPr/>
          </p:nvSpPr>
          <p:spPr>
            <a:xfrm>
              <a:off x="1128697" y="450812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8" y="1034"/>
                    <a:pt x="1338" y="669"/>
                  </a:cubicBezTo>
                  <a:cubicBezTo>
                    <a:pt x="133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7"/>
            <p:cNvSpPr/>
            <p:nvPr/>
          </p:nvSpPr>
          <p:spPr>
            <a:xfrm>
              <a:off x="1304" y="47958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69" y="0"/>
                  </a:moveTo>
                  <a:cubicBezTo>
                    <a:pt x="274" y="0"/>
                    <a:pt x="1" y="304"/>
                    <a:pt x="1" y="669"/>
                  </a:cubicBezTo>
                  <a:cubicBezTo>
                    <a:pt x="1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7"/>
            <p:cNvSpPr/>
            <p:nvPr/>
          </p:nvSpPr>
          <p:spPr>
            <a:xfrm>
              <a:off x="2801551" y="38522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7"/>
            <p:cNvSpPr/>
            <p:nvPr/>
          </p:nvSpPr>
          <p:spPr>
            <a:xfrm>
              <a:off x="722693" y="147892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4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7"/>
            <p:cNvSpPr/>
            <p:nvPr/>
          </p:nvSpPr>
          <p:spPr>
            <a:xfrm>
              <a:off x="1195309" y="89466"/>
              <a:ext cx="22946" cy="23049"/>
            </a:xfrm>
            <a:custGeom>
              <a:rect b="b" l="l" r="r" t="t"/>
              <a:pathLst>
                <a:path extrusionOk="0" h="673" w="670">
                  <a:moveTo>
                    <a:pt x="381" y="0"/>
                  </a:moveTo>
                  <a:cubicBezTo>
                    <a:pt x="366" y="0"/>
                    <a:pt x="351" y="1"/>
                    <a:pt x="335" y="4"/>
                  </a:cubicBezTo>
                  <a:cubicBezTo>
                    <a:pt x="153" y="4"/>
                    <a:pt x="1" y="126"/>
                    <a:pt x="1" y="338"/>
                  </a:cubicBezTo>
                  <a:cubicBezTo>
                    <a:pt x="1" y="521"/>
                    <a:pt x="153" y="673"/>
                    <a:pt x="335" y="673"/>
                  </a:cubicBezTo>
                  <a:cubicBezTo>
                    <a:pt x="517" y="673"/>
                    <a:pt x="669" y="521"/>
                    <a:pt x="669" y="338"/>
                  </a:cubicBezTo>
                  <a:cubicBezTo>
                    <a:pt x="669" y="144"/>
                    <a:pt x="542" y="0"/>
                    <a:pt x="381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7"/>
            <p:cNvSpPr/>
            <p:nvPr/>
          </p:nvSpPr>
          <p:spPr>
            <a:xfrm>
              <a:off x="718549" y="792259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2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7"/>
            <p:cNvSpPr/>
            <p:nvPr/>
          </p:nvSpPr>
          <p:spPr>
            <a:xfrm>
              <a:off x="420836" y="119925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22" y="1"/>
                    <a:pt x="0" y="153"/>
                    <a:pt x="0" y="335"/>
                  </a:cubicBezTo>
                  <a:cubicBezTo>
                    <a:pt x="0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7"/>
            <p:cNvSpPr/>
            <p:nvPr/>
          </p:nvSpPr>
          <p:spPr>
            <a:xfrm>
              <a:off x="2260235" y="5525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669" y="517"/>
                    <a:pt x="669" y="334"/>
                  </a:cubicBezTo>
                  <a:cubicBezTo>
                    <a:pt x="669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7"/>
            <p:cNvSpPr/>
            <p:nvPr/>
          </p:nvSpPr>
          <p:spPr>
            <a:xfrm>
              <a:off x="452070" y="2012258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7" y="1034"/>
                    <a:pt x="1337" y="669"/>
                  </a:cubicBezTo>
                  <a:cubicBezTo>
                    <a:pt x="1337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7"/>
            <p:cNvSpPr/>
            <p:nvPr/>
          </p:nvSpPr>
          <p:spPr>
            <a:xfrm>
              <a:off x="278195" y="3216674"/>
              <a:ext cx="45857" cy="46885"/>
            </a:xfrm>
            <a:custGeom>
              <a:rect b="b" l="l" r="r" t="t"/>
              <a:pathLst>
                <a:path extrusionOk="0" h="1369" w="1339">
                  <a:moveTo>
                    <a:pt x="670" y="0"/>
                  </a:moveTo>
                  <a:cubicBezTo>
                    <a:pt x="305" y="0"/>
                    <a:pt x="1" y="304"/>
                    <a:pt x="1" y="699"/>
                  </a:cubicBezTo>
                  <a:cubicBezTo>
                    <a:pt x="1" y="1064"/>
                    <a:pt x="305" y="1368"/>
                    <a:pt x="670" y="1368"/>
                  </a:cubicBezTo>
                  <a:cubicBezTo>
                    <a:pt x="1034" y="1368"/>
                    <a:pt x="1338" y="1064"/>
                    <a:pt x="1338" y="699"/>
                  </a:cubicBezTo>
                  <a:cubicBezTo>
                    <a:pt x="1338" y="304"/>
                    <a:pt x="1034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7"/>
            <p:cNvSpPr/>
            <p:nvPr/>
          </p:nvSpPr>
          <p:spPr>
            <a:xfrm>
              <a:off x="276" y="1910235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7"/>
            <p:cNvSpPr/>
            <p:nvPr/>
          </p:nvSpPr>
          <p:spPr>
            <a:xfrm>
              <a:off x="52333" y="912982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7"/>
            <p:cNvSpPr/>
            <p:nvPr/>
          </p:nvSpPr>
          <p:spPr>
            <a:xfrm>
              <a:off x="629026" y="1801978"/>
              <a:ext cx="13562" cy="13562"/>
            </a:xfrm>
            <a:custGeom>
              <a:rect b="b" l="l" r="r" t="t"/>
              <a:pathLst>
                <a:path extrusionOk="0" h="396" w="39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7"/>
            <p:cNvSpPr/>
            <p:nvPr/>
          </p:nvSpPr>
          <p:spPr>
            <a:xfrm>
              <a:off x="19010" y="310632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7"/>
            <p:cNvSpPr/>
            <p:nvPr/>
          </p:nvSpPr>
          <p:spPr>
            <a:xfrm>
              <a:off x="492653" y="3066773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7"/>
            <p:cNvSpPr/>
            <p:nvPr/>
          </p:nvSpPr>
          <p:spPr>
            <a:xfrm>
              <a:off x="568648" y="356644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7"/>
            <p:cNvSpPr/>
            <p:nvPr/>
          </p:nvSpPr>
          <p:spPr>
            <a:xfrm>
              <a:off x="3313688" y="309232"/>
              <a:ext cx="45857" cy="45823"/>
            </a:xfrm>
            <a:custGeom>
              <a:rect b="b" l="l" r="r" t="t"/>
              <a:pathLst>
                <a:path extrusionOk="0" h="1338" w="133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7"/>
            <p:cNvSpPr/>
            <p:nvPr/>
          </p:nvSpPr>
          <p:spPr>
            <a:xfrm>
              <a:off x="4561838" y="291526"/>
              <a:ext cx="45823" cy="45857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cubicBezTo>
                    <a:pt x="0" y="1034"/>
                    <a:pt x="274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7"/>
            <p:cNvSpPr/>
            <p:nvPr/>
          </p:nvSpPr>
          <p:spPr>
            <a:xfrm>
              <a:off x="2849429" y="47958"/>
              <a:ext cx="46885" cy="45823"/>
            </a:xfrm>
            <a:custGeom>
              <a:rect b="b" l="l" r="r" t="t"/>
              <a:pathLst>
                <a:path extrusionOk="0" h="1338" w="1369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7"/>
            <p:cNvSpPr/>
            <p:nvPr/>
          </p:nvSpPr>
          <p:spPr>
            <a:xfrm>
              <a:off x="5650703" y="385228"/>
              <a:ext cx="45823" cy="45823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274" y="0"/>
                    <a:pt x="0" y="304"/>
                    <a:pt x="0" y="669"/>
                  </a:cubicBezTo>
                  <a:cubicBezTo>
                    <a:pt x="0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7"/>
            <p:cNvSpPr/>
            <p:nvPr/>
          </p:nvSpPr>
          <p:spPr>
            <a:xfrm>
              <a:off x="3571846" y="148920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2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22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7"/>
            <p:cNvSpPr/>
            <p:nvPr/>
          </p:nvSpPr>
          <p:spPr>
            <a:xfrm>
              <a:off x="4044461" y="8960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2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7"/>
            <p:cNvSpPr/>
            <p:nvPr/>
          </p:nvSpPr>
          <p:spPr>
            <a:xfrm>
              <a:off x="5109387" y="55253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7"/>
            <p:cNvSpPr/>
            <p:nvPr/>
          </p:nvSpPr>
          <p:spPr>
            <a:xfrm>
              <a:off x="1129725" y="314438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5" y="304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7"/>
            <p:cNvSpPr/>
            <p:nvPr/>
          </p:nvSpPr>
          <p:spPr>
            <a:xfrm>
              <a:off x="8110530" y="330055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7"/>
            <p:cNvSpPr/>
            <p:nvPr/>
          </p:nvSpPr>
          <p:spPr>
            <a:xfrm>
              <a:off x="8873564" y="9792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7"/>
            <p:cNvSpPr/>
            <p:nvPr/>
          </p:nvSpPr>
          <p:spPr>
            <a:xfrm>
              <a:off x="8815275" y="1030622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7"/>
            <p:cNvSpPr/>
            <p:nvPr/>
          </p:nvSpPr>
          <p:spPr>
            <a:xfrm>
              <a:off x="8521705" y="1592760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7"/>
            <p:cNvSpPr/>
            <p:nvPr/>
          </p:nvSpPr>
          <p:spPr>
            <a:xfrm>
              <a:off x="9054699" y="1170112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213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65" y="305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7"/>
            <p:cNvSpPr/>
            <p:nvPr/>
          </p:nvSpPr>
          <p:spPr>
            <a:xfrm>
              <a:off x="9187922" y="1032437"/>
              <a:ext cx="13562" cy="13014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2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6" y="300"/>
                    <a:pt x="366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7"/>
            <p:cNvSpPr/>
            <p:nvPr/>
          </p:nvSpPr>
          <p:spPr>
            <a:xfrm>
              <a:off x="8799658" y="489306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7"/>
            <p:cNvSpPr/>
            <p:nvPr/>
          </p:nvSpPr>
          <p:spPr>
            <a:xfrm>
              <a:off x="9207717" y="641296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7"/>
            <p:cNvSpPr/>
            <p:nvPr/>
          </p:nvSpPr>
          <p:spPr>
            <a:xfrm>
              <a:off x="8350981" y="608008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2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7"/>
            <p:cNvSpPr/>
            <p:nvPr/>
          </p:nvSpPr>
          <p:spPr>
            <a:xfrm>
              <a:off x="9061960" y="2302711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7"/>
            <p:cNvSpPr/>
            <p:nvPr/>
          </p:nvSpPr>
          <p:spPr>
            <a:xfrm>
              <a:off x="8768424" y="2864815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3"/>
                    <a:pt x="54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7"/>
            <p:cNvSpPr/>
            <p:nvPr/>
          </p:nvSpPr>
          <p:spPr>
            <a:xfrm>
              <a:off x="8461327" y="3144857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5" y="304"/>
                    <a:pt x="365" y="182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7"/>
            <p:cNvSpPr/>
            <p:nvPr/>
          </p:nvSpPr>
          <p:spPr>
            <a:xfrm>
              <a:off x="4773145" y="35399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5" y="305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7"/>
            <p:cNvSpPr/>
            <p:nvPr/>
          </p:nvSpPr>
          <p:spPr>
            <a:xfrm>
              <a:off x="7493219" y="249881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1" y="62"/>
                    <a:pt x="1" y="183"/>
                  </a:cubicBezTo>
                  <a:cubicBezTo>
                    <a:pt x="1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7"/>
            <p:cNvSpPr/>
            <p:nvPr/>
          </p:nvSpPr>
          <p:spPr>
            <a:xfrm>
              <a:off x="6829091" y="600713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7"/>
            <p:cNvSpPr/>
            <p:nvPr/>
          </p:nvSpPr>
          <p:spPr>
            <a:xfrm>
              <a:off x="2440308" y="23844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7"/>
            <p:cNvSpPr/>
            <p:nvPr/>
          </p:nvSpPr>
          <p:spPr>
            <a:xfrm>
              <a:off x="9306589" y="1225285"/>
              <a:ext cx="46885" cy="45857"/>
            </a:xfrm>
            <a:custGeom>
              <a:rect b="b" l="l" r="r" t="t"/>
              <a:pathLst>
                <a:path extrusionOk="0" h="1339" w="136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7"/>
            <p:cNvSpPr/>
            <p:nvPr/>
          </p:nvSpPr>
          <p:spPr>
            <a:xfrm>
              <a:off x="7383935" y="536156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4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7"/>
            <p:cNvSpPr/>
            <p:nvPr/>
          </p:nvSpPr>
          <p:spPr>
            <a:xfrm>
              <a:off x="7240266" y="135392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7"/>
            <p:cNvSpPr/>
            <p:nvPr/>
          </p:nvSpPr>
          <p:spPr>
            <a:xfrm>
              <a:off x="5949444" y="4811443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7"/>
            <p:cNvSpPr/>
            <p:nvPr/>
          </p:nvSpPr>
          <p:spPr>
            <a:xfrm>
              <a:off x="6345037" y="4699008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7"/>
            <p:cNvSpPr/>
            <p:nvPr/>
          </p:nvSpPr>
          <p:spPr>
            <a:xfrm>
              <a:off x="8638284" y="15479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7"/>
            <p:cNvSpPr/>
            <p:nvPr/>
          </p:nvSpPr>
          <p:spPr>
            <a:xfrm>
              <a:off x="8616434" y="2655597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7"/>
            <p:cNvSpPr/>
            <p:nvPr/>
          </p:nvSpPr>
          <p:spPr>
            <a:xfrm>
              <a:off x="6724979" y="4687570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7"/>
            <p:cNvSpPr/>
            <p:nvPr/>
          </p:nvSpPr>
          <p:spPr>
            <a:xfrm>
              <a:off x="8660168" y="3911008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7"/>
            <p:cNvSpPr/>
            <p:nvPr/>
          </p:nvSpPr>
          <p:spPr>
            <a:xfrm>
              <a:off x="9099461" y="3196879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7"/>
            <p:cNvSpPr/>
            <p:nvPr/>
          </p:nvSpPr>
          <p:spPr>
            <a:xfrm>
              <a:off x="8442593" y="3984640"/>
              <a:ext cx="14589" cy="13014"/>
            </a:xfrm>
            <a:custGeom>
              <a:rect b="b" l="l" r="r" t="t"/>
              <a:pathLst>
                <a:path extrusionOk="0" h="380" w="426">
                  <a:moveTo>
                    <a:pt x="196" y="0"/>
                  </a:moveTo>
                  <a:cubicBezTo>
                    <a:pt x="122" y="0"/>
                    <a:pt x="56" y="55"/>
                    <a:pt x="31" y="130"/>
                  </a:cubicBezTo>
                  <a:cubicBezTo>
                    <a:pt x="0" y="251"/>
                    <a:pt x="92" y="343"/>
                    <a:pt x="183" y="373"/>
                  </a:cubicBezTo>
                  <a:cubicBezTo>
                    <a:pt x="195" y="377"/>
                    <a:pt x="208" y="379"/>
                    <a:pt x="221" y="379"/>
                  </a:cubicBezTo>
                  <a:cubicBezTo>
                    <a:pt x="304" y="379"/>
                    <a:pt x="396" y="300"/>
                    <a:pt x="396" y="221"/>
                  </a:cubicBezTo>
                  <a:cubicBezTo>
                    <a:pt x="426" y="130"/>
                    <a:pt x="365" y="8"/>
                    <a:pt x="244" y="8"/>
                  </a:cubicBezTo>
                  <a:cubicBezTo>
                    <a:pt x="227" y="3"/>
                    <a:pt x="211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7"/>
            <p:cNvSpPr/>
            <p:nvPr/>
          </p:nvSpPr>
          <p:spPr>
            <a:xfrm>
              <a:off x="6694807" y="514306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61" y="0"/>
                    <a:pt x="0" y="92"/>
                    <a:pt x="0" y="183"/>
                  </a:cubicBezTo>
                  <a:cubicBezTo>
                    <a:pt x="0" y="304"/>
                    <a:pt x="61" y="396"/>
                    <a:pt x="182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7"/>
            <p:cNvSpPr/>
            <p:nvPr/>
          </p:nvSpPr>
          <p:spPr>
            <a:xfrm>
              <a:off x="7143449" y="57259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365" y="305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7"/>
            <p:cNvSpPr/>
            <p:nvPr/>
          </p:nvSpPr>
          <p:spPr>
            <a:xfrm>
              <a:off x="6977931" y="295294"/>
              <a:ext cx="14624" cy="12980"/>
            </a:xfrm>
            <a:custGeom>
              <a:rect b="b" l="l" r="r" t="t"/>
              <a:pathLst>
                <a:path extrusionOk="0" h="379" w="427">
                  <a:moveTo>
                    <a:pt x="225" y="0"/>
                  </a:moveTo>
                  <a:cubicBezTo>
                    <a:pt x="180" y="0"/>
                    <a:pt x="133" y="15"/>
                    <a:pt x="92" y="43"/>
                  </a:cubicBezTo>
                  <a:cubicBezTo>
                    <a:pt x="1" y="73"/>
                    <a:pt x="1" y="195"/>
                    <a:pt x="62" y="286"/>
                  </a:cubicBezTo>
                  <a:cubicBezTo>
                    <a:pt x="101" y="345"/>
                    <a:pt x="153" y="378"/>
                    <a:pt x="209" y="378"/>
                  </a:cubicBezTo>
                  <a:cubicBezTo>
                    <a:pt x="240" y="378"/>
                    <a:pt x="272" y="368"/>
                    <a:pt x="305" y="347"/>
                  </a:cubicBezTo>
                  <a:cubicBezTo>
                    <a:pt x="396" y="286"/>
                    <a:pt x="426" y="164"/>
                    <a:pt x="365" y="73"/>
                  </a:cubicBezTo>
                  <a:cubicBezTo>
                    <a:pt x="332" y="23"/>
                    <a:pt x="280" y="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7"/>
            <p:cNvSpPr/>
            <p:nvPr/>
          </p:nvSpPr>
          <p:spPr>
            <a:xfrm>
              <a:off x="6660456" y="80"/>
              <a:ext cx="13562" cy="12774"/>
            </a:xfrm>
            <a:custGeom>
              <a:rect b="b" l="l" r="r" t="t"/>
              <a:pathLst>
                <a:path extrusionOk="0" h="373" w="396">
                  <a:moveTo>
                    <a:pt x="243" y="0"/>
                  </a:moveTo>
                  <a:cubicBezTo>
                    <a:pt x="122" y="0"/>
                    <a:pt x="30" y="61"/>
                    <a:pt x="0" y="152"/>
                  </a:cubicBezTo>
                  <a:cubicBezTo>
                    <a:pt x="0" y="243"/>
                    <a:pt x="61" y="365"/>
                    <a:pt x="152" y="365"/>
                  </a:cubicBezTo>
                  <a:cubicBezTo>
                    <a:pt x="174" y="370"/>
                    <a:pt x="194" y="373"/>
                    <a:pt x="213" y="373"/>
                  </a:cubicBezTo>
                  <a:cubicBezTo>
                    <a:pt x="303" y="373"/>
                    <a:pt x="365" y="318"/>
                    <a:pt x="365" y="243"/>
                  </a:cubicBezTo>
                  <a:cubicBezTo>
                    <a:pt x="395" y="122"/>
                    <a:pt x="334" y="3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7"/>
            <p:cNvSpPr/>
            <p:nvPr/>
          </p:nvSpPr>
          <p:spPr>
            <a:xfrm>
              <a:off x="6070201" y="527834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7"/>
            <p:cNvSpPr/>
            <p:nvPr/>
          </p:nvSpPr>
          <p:spPr>
            <a:xfrm>
              <a:off x="7748260" y="10624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7"/>
            <p:cNvSpPr/>
            <p:nvPr/>
          </p:nvSpPr>
          <p:spPr>
            <a:xfrm>
              <a:off x="7974156" y="46433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7"/>
            <p:cNvSpPr/>
            <p:nvPr/>
          </p:nvSpPr>
          <p:spPr>
            <a:xfrm>
              <a:off x="8107413" y="325877"/>
              <a:ext cx="13562" cy="12809"/>
            </a:xfrm>
            <a:custGeom>
              <a:rect b="b" l="l" r="r" t="t"/>
              <a:pathLst>
                <a:path extrusionOk="0" h="374" w="396">
                  <a:moveTo>
                    <a:pt x="243" y="1"/>
                  </a:moveTo>
                  <a:cubicBezTo>
                    <a:pt x="122" y="1"/>
                    <a:pt x="30" y="62"/>
                    <a:pt x="0" y="153"/>
                  </a:cubicBezTo>
                  <a:cubicBezTo>
                    <a:pt x="0" y="244"/>
                    <a:pt x="61" y="366"/>
                    <a:pt x="152" y="366"/>
                  </a:cubicBezTo>
                  <a:cubicBezTo>
                    <a:pt x="168" y="371"/>
                    <a:pt x="185" y="374"/>
                    <a:pt x="202" y="374"/>
                  </a:cubicBezTo>
                  <a:cubicBezTo>
                    <a:pt x="282" y="374"/>
                    <a:pt x="365" y="319"/>
                    <a:pt x="365" y="244"/>
                  </a:cubicBezTo>
                  <a:cubicBezTo>
                    <a:pt x="395" y="122"/>
                    <a:pt x="334" y="3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7"/>
            <p:cNvSpPr/>
            <p:nvPr/>
          </p:nvSpPr>
          <p:spPr>
            <a:xfrm>
              <a:off x="8463416" y="3593499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7"/>
            <p:cNvSpPr/>
            <p:nvPr/>
          </p:nvSpPr>
          <p:spPr>
            <a:xfrm>
              <a:off x="9203539" y="2637891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7"/>
            <p:cNvSpPr/>
            <p:nvPr/>
          </p:nvSpPr>
          <p:spPr>
            <a:xfrm>
              <a:off x="487447" y="3038655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1" y="122"/>
                    <a:pt x="1" y="335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22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7"/>
            <p:cNvSpPr/>
            <p:nvPr/>
          </p:nvSpPr>
          <p:spPr>
            <a:xfrm>
              <a:off x="429158" y="3971386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7"/>
            <p:cNvSpPr/>
            <p:nvPr/>
          </p:nvSpPr>
          <p:spPr>
            <a:xfrm>
              <a:off x="136650" y="453349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5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7"/>
            <p:cNvSpPr/>
            <p:nvPr/>
          </p:nvSpPr>
          <p:spPr>
            <a:xfrm>
              <a:off x="669610" y="4110876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62" y="0"/>
                    <a:pt x="1" y="91"/>
                    <a:pt x="1" y="213"/>
                  </a:cubicBezTo>
                  <a:cubicBezTo>
                    <a:pt x="1" y="304"/>
                    <a:pt x="62" y="395"/>
                    <a:pt x="183" y="395"/>
                  </a:cubicBezTo>
                  <a:cubicBezTo>
                    <a:pt x="274" y="395"/>
                    <a:pt x="366" y="304"/>
                    <a:pt x="366" y="213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7"/>
            <p:cNvSpPr/>
            <p:nvPr/>
          </p:nvSpPr>
          <p:spPr>
            <a:xfrm>
              <a:off x="772660" y="4943638"/>
              <a:ext cx="12535" cy="12535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7"/>
            <p:cNvSpPr/>
            <p:nvPr/>
          </p:nvSpPr>
          <p:spPr>
            <a:xfrm>
              <a:off x="1526345" y="4595958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7"/>
            <p:cNvSpPr/>
            <p:nvPr/>
          </p:nvSpPr>
          <p:spPr>
            <a:xfrm>
              <a:off x="635259" y="4899939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274" y="395"/>
                    <a:pt x="365" y="304"/>
                    <a:pt x="365" y="21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7"/>
            <p:cNvSpPr/>
            <p:nvPr/>
          </p:nvSpPr>
          <p:spPr>
            <a:xfrm>
              <a:off x="413541" y="3430070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92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7"/>
            <p:cNvSpPr/>
            <p:nvPr/>
          </p:nvSpPr>
          <p:spPr>
            <a:xfrm>
              <a:off x="8424888" y="4381534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7"/>
            <p:cNvSpPr/>
            <p:nvPr/>
          </p:nvSpPr>
          <p:spPr>
            <a:xfrm>
              <a:off x="7745143" y="4712399"/>
              <a:ext cx="22946" cy="22055"/>
            </a:xfrm>
            <a:custGeom>
              <a:rect b="b" l="l" r="r" t="t"/>
              <a:pathLst>
                <a:path extrusionOk="0" h="644" w="670">
                  <a:moveTo>
                    <a:pt x="381" y="1"/>
                  </a:moveTo>
                  <a:cubicBezTo>
                    <a:pt x="366" y="1"/>
                    <a:pt x="350" y="2"/>
                    <a:pt x="335" y="5"/>
                  </a:cubicBezTo>
                  <a:cubicBezTo>
                    <a:pt x="152" y="5"/>
                    <a:pt x="0" y="126"/>
                    <a:pt x="0" y="339"/>
                  </a:cubicBezTo>
                  <a:cubicBezTo>
                    <a:pt x="0" y="491"/>
                    <a:pt x="152" y="643"/>
                    <a:pt x="335" y="643"/>
                  </a:cubicBezTo>
                  <a:cubicBezTo>
                    <a:pt x="517" y="643"/>
                    <a:pt x="669" y="522"/>
                    <a:pt x="669" y="339"/>
                  </a:cubicBezTo>
                  <a:cubicBezTo>
                    <a:pt x="669" y="145"/>
                    <a:pt x="542" y="1"/>
                    <a:pt x="381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7"/>
            <p:cNvSpPr/>
            <p:nvPr/>
          </p:nvSpPr>
          <p:spPr>
            <a:xfrm>
              <a:off x="970474" y="4658425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7"/>
            <p:cNvSpPr/>
            <p:nvPr/>
          </p:nvSpPr>
          <p:spPr>
            <a:xfrm>
              <a:off x="2298763" y="4984256"/>
              <a:ext cx="12500" cy="12500"/>
            </a:xfrm>
            <a:custGeom>
              <a:rect b="b" l="l" r="r" t="t"/>
              <a:pathLst>
                <a:path extrusionOk="0" h="365" w="365">
                  <a:moveTo>
                    <a:pt x="182" y="0"/>
                  </a:moveTo>
                  <a:cubicBezTo>
                    <a:pt x="91" y="0"/>
                    <a:pt x="0" y="61"/>
                    <a:pt x="0" y="182"/>
                  </a:cubicBezTo>
                  <a:cubicBezTo>
                    <a:pt x="0" y="274"/>
                    <a:pt x="91" y="365"/>
                    <a:pt x="182" y="365"/>
                  </a:cubicBezTo>
                  <a:cubicBezTo>
                    <a:pt x="304" y="365"/>
                    <a:pt x="365" y="274"/>
                    <a:pt x="365" y="182"/>
                  </a:cubicBezTo>
                  <a:cubicBezTo>
                    <a:pt x="365" y="6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7"/>
            <p:cNvSpPr/>
            <p:nvPr/>
          </p:nvSpPr>
          <p:spPr>
            <a:xfrm>
              <a:off x="1578401" y="4862437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213" y="366"/>
                  </a:cubicBezTo>
                  <a:cubicBezTo>
                    <a:pt x="304" y="366"/>
                    <a:pt x="39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7"/>
            <p:cNvSpPr/>
            <p:nvPr/>
          </p:nvSpPr>
          <p:spPr>
            <a:xfrm>
              <a:off x="2117628" y="5031072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213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7"/>
            <p:cNvSpPr/>
            <p:nvPr/>
          </p:nvSpPr>
          <p:spPr>
            <a:xfrm>
              <a:off x="2418458" y="5072717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7"/>
            <p:cNvSpPr/>
            <p:nvPr/>
          </p:nvSpPr>
          <p:spPr>
            <a:xfrm>
              <a:off x="3427150" y="5120595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8" y="670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7"/>
            <p:cNvSpPr/>
            <p:nvPr/>
          </p:nvSpPr>
          <p:spPr>
            <a:xfrm>
              <a:off x="8152175" y="4661542"/>
              <a:ext cx="12500" cy="12535"/>
            </a:xfrm>
            <a:custGeom>
              <a:rect b="b" l="l" r="r" t="t"/>
              <a:pathLst>
                <a:path extrusionOk="0" h="366" w="365">
                  <a:moveTo>
                    <a:pt x="182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65"/>
                    <a:pt x="182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7"/>
            <p:cNvSpPr/>
            <p:nvPr/>
          </p:nvSpPr>
          <p:spPr>
            <a:xfrm>
              <a:off x="9119221" y="4245161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7"/>
            <p:cNvSpPr/>
            <p:nvPr/>
          </p:nvSpPr>
          <p:spPr>
            <a:xfrm>
              <a:off x="8573761" y="4660514"/>
              <a:ext cx="12535" cy="12500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7"/>
            <p:cNvSpPr/>
            <p:nvPr/>
          </p:nvSpPr>
          <p:spPr>
            <a:xfrm>
              <a:off x="9238951" y="3549765"/>
              <a:ext cx="46851" cy="45857"/>
            </a:xfrm>
            <a:custGeom>
              <a:rect b="b" l="l" r="r" t="t"/>
              <a:pathLst>
                <a:path extrusionOk="0" h="1339" w="1368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38"/>
                    <a:pt x="699" y="1338"/>
                  </a:cubicBezTo>
                  <a:cubicBezTo>
                    <a:pt x="1064" y="1338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7"/>
            <p:cNvSpPr/>
            <p:nvPr/>
          </p:nvSpPr>
          <p:spPr>
            <a:xfrm>
              <a:off x="9087988" y="4949906"/>
              <a:ext cx="22946" cy="22912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7"/>
            <p:cNvSpPr/>
            <p:nvPr/>
          </p:nvSpPr>
          <p:spPr>
            <a:xfrm>
              <a:off x="8825686" y="4731270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2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7"/>
            <p:cNvSpPr/>
            <p:nvPr/>
          </p:nvSpPr>
          <p:spPr>
            <a:xfrm>
              <a:off x="8266664" y="5006106"/>
              <a:ext cx="13562" cy="12535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7"/>
            <p:cNvSpPr/>
            <p:nvPr/>
          </p:nvSpPr>
          <p:spPr>
            <a:xfrm>
              <a:off x="1880259" y="500192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69"/>
                    <a:pt x="335" y="669"/>
                  </a:cubicBezTo>
                  <a:cubicBezTo>
                    <a:pt x="518" y="669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7"/>
            <p:cNvSpPr/>
            <p:nvPr/>
          </p:nvSpPr>
          <p:spPr>
            <a:xfrm>
              <a:off x="3009741" y="4930111"/>
              <a:ext cx="12535" cy="13562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7"/>
            <p:cNvSpPr/>
            <p:nvPr/>
          </p:nvSpPr>
          <p:spPr>
            <a:xfrm>
              <a:off x="3664519" y="4639692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7"/>
            <p:cNvSpPr/>
            <p:nvPr/>
          </p:nvSpPr>
          <p:spPr>
            <a:xfrm>
              <a:off x="2872340" y="4887438"/>
              <a:ext cx="12500" cy="13562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7"/>
            <p:cNvSpPr/>
            <p:nvPr/>
          </p:nvSpPr>
          <p:spPr>
            <a:xfrm>
              <a:off x="4584715" y="4807265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275" y="1"/>
                    <a:pt x="1" y="274"/>
                    <a:pt x="1" y="670"/>
                  </a:cubicBezTo>
                  <a:cubicBezTo>
                    <a:pt x="1" y="1034"/>
                    <a:pt x="275" y="1338"/>
                    <a:pt x="670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7"/>
            <p:cNvSpPr/>
            <p:nvPr/>
          </p:nvSpPr>
          <p:spPr>
            <a:xfrm>
              <a:off x="3842504" y="4588663"/>
              <a:ext cx="45857" cy="45857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7"/>
            <p:cNvSpPr/>
            <p:nvPr/>
          </p:nvSpPr>
          <p:spPr>
            <a:xfrm>
              <a:off x="5542447" y="4636541"/>
              <a:ext cx="22912" cy="22946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7"/>
            <p:cNvSpPr/>
            <p:nvPr/>
          </p:nvSpPr>
          <p:spPr>
            <a:xfrm>
              <a:off x="4485843" y="4584519"/>
              <a:ext cx="13562" cy="12500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96" y="304"/>
                    <a:pt x="396" y="183"/>
                  </a:cubicBezTo>
                  <a:cubicBezTo>
                    <a:pt x="396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7"/>
            <p:cNvSpPr/>
            <p:nvPr/>
          </p:nvSpPr>
          <p:spPr>
            <a:xfrm>
              <a:off x="4117340" y="4989461"/>
              <a:ext cx="22912" cy="22912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7"/>
            <p:cNvSpPr/>
            <p:nvPr/>
          </p:nvSpPr>
          <p:spPr>
            <a:xfrm>
              <a:off x="3389683" y="4617808"/>
              <a:ext cx="22946" cy="22946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3" name="Google Shape;1023;p7"/>
          <p:cNvGrpSpPr/>
          <p:nvPr/>
        </p:nvGrpSpPr>
        <p:grpSpPr>
          <a:xfrm>
            <a:off x="255675" y="250163"/>
            <a:ext cx="8664400" cy="4597764"/>
            <a:chOff x="255675" y="250163"/>
            <a:chExt cx="8664400" cy="4597764"/>
          </a:xfrm>
        </p:grpSpPr>
        <p:sp>
          <p:nvSpPr>
            <p:cNvPr id="1024" name="Google Shape;1024;p7"/>
            <p:cNvSpPr/>
            <p:nvPr/>
          </p:nvSpPr>
          <p:spPr>
            <a:xfrm flipH="1">
              <a:off x="255675" y="250163"/>
              <a:ext cx="730259" cy="578678"/>
            </a:xfrm>
            <a:custGeom>
              <a:rect b="b" l="l" r="r" t="t"/>
              <a:pathLst>
                <a:path extrusionOk="0" h="5959" w="11521">
                  <a:moveTo>
                    <a:pt x="11430" y="213"/>
                  </a:moveTo>
                  <a:cubicBezTo>
                    <a:pt x="11521" y="426"/>
                    <a:pt x="882" y="5776"/>
                    <a:pt x="670" y="5867"/>
                  </a:cubicBezTo>
                  <a:cubicBezTo>
                    <a:pt x="457" y="5958"/>
                    <a:pt x="183" y="5867"/>
                    <a:pt x="92" y="5685"/>
                  </a:cubicBezTo>
                  <a:cubicBezTo>
                    <a:pt x="1" y="5472"/>
                    <a:pt x="92" y="5198"/>
                    <a:pt x="274" y="5107"/>
                  </a:cubicBezTo>
                  <a:cubicBezTo>
                    <a:pt x="487" y="5016"/>
                    <a:pt x="11308" y="1"/>
                    <a:pt x="11430" y="213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85738" rotWithShape="0" algn="bl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7"/>
            <p:cNvSpPr/>
            <p:nvPr/>
          </p:nvSpPr>
          <p:spPr>
            <a:xfrm>
              <a:off x="8496534" y="4512302"/>
              <a:ext cx="423541" cy="335626"/>
            </a:xfrm>
            <a:custGeom>
              <a:rect b="b" l="l" r="r" t="t"/>
              <a:pathLst>
                <a:path extrusionOk="0" h="5959" w="11521">
                  <a:moveTo>
                    <a:pt x="11430" y="213"/>
                  </a:moveTo>
                  <a:cubicBezTo>
                    <a:pt x="11521" y="426"/>
                    <a:pt x="882" y="5776"/>
                    <a:pt x="670" y="5867"/>
                  </a:cubicBezTo>
                  <a:cubicBezTo>
                    <a:pt x="457" y="5958"/>
                    <a:pt x="183" y="5867"/>
                    <a:pt x="92" y="5685"/>
                  </a:cubicBezTo>
                  <a:cubicBezTo>
                    <a:pt x="1" y="5472"/>
                    <a:pt x="92" y="5198"/>
                    <a:pt x="274" y="5107"/>
                  </a:cubicBezTo>
                  <a:cubicBezTo>
                    <a:pt x="487" y="5016"/>
                    <a:pt x="11308" y="1"/>
                    <a:pt x="11430" y="213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85738" rotWithShape="0" algn="bl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Google Shape;102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8" name="Google Shape;1028;p8"/>
          <p:cNvSpPr txBox="1"/>
          <p:nvPr>
            <p:ph type="title"/>
          </p:nvPr>
        </p:nvSpPr>
        <p:spPr>
          <a:xfrm>
            <a:off x="1969350" y="1764975"/>
            <a:ext cx="5205300" cy="195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029" name="Google Shape;1029;p8"/>
          <p:cNvGrpSpPr/>
          <p:nvPr/>
        </p:nvGrpSpPr>
        <p:grpSpPr>
          <a:xfrm flipH="1">
            <a:off x="276" y="80"/>
            <a:ext cx="9353198" cy="5143461"/>
            <a:chOff x="-26474475" y="-7233075"/>
            <a:chExt cx="6827650" cy="3754625"/>
          </a:xfrm>
        </p:grpSpPr>
        <p:sp>
          <p:nvSpPr>
            <p:cNvPr id="1030" name="Google Shape;1030;p8"/>
            <p:cNvSpPr/>
            <p:nvPr/>
          </p:nvSpPr>
          <p:spPr>
            <a:xfrm>
              <a:off x="-26135575" y="-7007400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274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-25650750" y="-6904050"/>
              <a:ext cx="33450" cy="33450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8" y="1034"/>
                    <a:pt x="1338" y="669"/>
                  </a:cubicBezTo>
                  <a:cubicBezTo>
                    <a:pt x="133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-26473725" y="-7198125"/>
              <a:ext cx="33475" cy="33450"/>
            </a:xfrm>
            <a:custGeom>
              <a:rect b="b" l="l" r="r" t="t"/>
              <a:pathLst>
                <a:path extrusionOk="0" h="1338" w="1339">
                  <a:moveTo>
                    <a:pt x="669" y="0"/>
                  </a:moveTo>
                  <a:cubicBezTo>
                    <a:pt x="274" y="0"/>
                    <a:pt x="1" y="304"/>
                    <a:pt x="1" y="669"/>
                  </a:cubicBezTo>
                  <a:cubicBezTo>
                    <a:pt x="1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-24429600" y="-6951925"/>
              <a:ext cx="33450" cy="33450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-25947125" y="-7125175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4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-25602125" y="-7167825"/>
              <a:ext cx="16750" cy="16825"/>
            </a:xfrm>
            <a:custGeom>
              <a:rect b="b" l="l" r="r" t="t"/>
              <a:pathLst>
                <a:path extrusionOk="0" h="673" w="670">
                  <a:moveTo>
                    <a:pt x="381" y="0"/>
                  </a:moveTo>
                  <a:cubicBezTo>
                    <a:pt x="366" y="0"/>
                    <a:pt x="351" y="1"/>
                    <a:pt x="335" y="4"/>
                  </a:cubicBezTo>
                  <a:cubicBezTo>
                    <a:pt x="153" y="4"/>
                    <a:pt x="1" y="126"/>
                    <a:pt x="1" y="338"/>
                  </a:cubicBezTo>
                  <a:cubicBezTo>
                    <a:pt x="1" y="521"/>
                    <a:pt x="153" y="673"/>
                    <a:pt x="335" y="673"/>
                  </a:cubicBezTo>
                  <a:cubicBezTo>
                    <a:pt x="517" y="673"/>
                    <a:pt x="669" y="521"/>
                    <a:pt x="669" y="338"/>
                  </a:cubicBezTo>
                  <a:cubicBezTo>
                    <a:pt x="669" y="144"/>
                    <a:pt x="542" y="0"/>
                    <a:pt x="381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-25950150" y="-66548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2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-25775375" y="-655297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1"/>
                    <a:pt x="0" y="213"/>
                  </a:cubicBezTo>
                  <a:cubicBezTo>
                    <a:pt x="0" y="304"/>
                    <a:pt x="92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-25520050" y="-67072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-25625675" y="-66039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-25683425" y="-6523350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-25678100" y="-6653300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182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182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-26167475" y="-635770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22" y="1"/>
                    <a:pt x="0" y="153"/>
                    <a:pt x="0" y="335"/>
                  </a:cubicBezTo>
                  <a:cubicBezTo>
                    <a:pt x="0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-24824750" y="-71928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669" y="517"/>
                    <a:pt x="669" y="334"/>
                  </a:cubicBezTo>
                  <a:cubicBezTo>
                    <a:pt x="669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-26144675" y="-5764225"/>
              <a:ext cx="33450" cy="33475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7" y="1034"/>
                    <a:pt x="1337" y="669"/>
                  </a:cubicBezTo>
                  <a:cubicBezTo>
                    <a:pt x="1337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-26271600" y="-4885025"/>
              <a:ext cx="33475" cy="34225"/>
            </a:xfrm>
            <a:custGeom>
              <a:rect b="b" l="l" r="r" t="t"/>
              <a:pathLst>
                <a:path extrusionOk="0" h="1369" w="1339">
                  <a:moveTo>
                    <a:pt x="670" y="0"/>
                  </a:moveTo>
                  <a:cubicBezTo>
                    <a:pt x="305" y="0"/>
                    <a:pt x="1" y="304"/>
                    <a:pt x="1" y="699"/>
                  </a:cubicBezTo>
                  <a:cubicBezTo>
                    <a:pt x="1" y="1064"/>
                    <a:pt x="305" y="1368"/>
                    <a:pt x="670" y="1368"/>
                  </a:cubicBezTo>
                  <a:cubicBezTo>
                    <a:pt x="1034" y="1368"/>
                    <a:pt x="1338" y="1064"/>
                    <a:pt x="1338" y="699"/>
                  </a:cubicBezTo>
                  <a:cubicBezTo>
                    <a:pt x="1338" y="304"/>
                    <a:pt x="1034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-24931150" y="-61753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70" y="1368"/>
                  </a:cubicBezTo>
                  <a:cubicBezTo>
                    <a:pt x="1065" y="1368"/>
                    <a:pt x="1369" y="1065"/>
                    <a:pt x="1369" y="669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-23811825" y="-6630500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274" y="1"/>
                    <a:pt x="1" y="305"/>
                    <a:pt x="1" y="669"/>
                  </a:cubicBezTo>
                  <a:cubicBezTo>
                    <a:pt x="1" y="1034"/>
                    <a:pt x="274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-25250300" y="-65947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69" y="517"/>
                    <a:pt x="669" y="335"/>
                  </a:cubicBezTo>
                  <a:cubicBezTo>
                    <a:pt x="669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-26474475" y="-583870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-25328550" y="-612212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-25074000" y="-55636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-25676600" y="-560920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-26436475" y="-65666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-25570200" y="-532272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-25501825" y="-55066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-25246500" y="-56608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3"/>
                  </a:cubicBezTo>
                  <a:cubicBezTo>
                    <a:pt x="36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-24762450" y="-60218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-25352125" y="-55575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3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-25273100" y="-53599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6" y="304"/>
                    <a:pt x="366" y="213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-24965325" y="-5360725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65"/>
                    <a:pt x="183" y="365"/>
                  </a:cubicBezTo>
                  <a:cubicBezTo>
                    <a:pt x="274" y="365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-24316375" y="-5587175"/>
              <a:ext cx="9900" cy="9925"/>
            </a:xfrm>
            <a:custGeom>
              <a:rect b="b" l="l" r="r" t="t"/>
              <a:pathLst>
                <a:path extrusionOk="0" h="397" w="396">
                  <a:moveTo>
                    <a:pt x="182" y="1"/>
                  </a:moveTo>
                  <a:cubicBezTo>
                    <a:pt x="91" y="1"/>
                    <a:pt x="0" y="92"/>
                    <a:pt x="0" y="214"/>
                  </a:cubicBezTo>
                  <a:cubicBezTo>
                    <a:pt x="0" y="305"/>
                    <a:pt x="91" y="396"/>
                    <a:pt x="182" y="396"/>
                  </a:cubicBezTo>
                  <a:cubicBezTo>
                    <a:pt x="304" y="396"/>
                    <a:pt x="395" y="305"/>
                    <a:pt x="395" y="214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-25409875" y="-54777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274" y="396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-24947850" y="-5111475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0"/>
                  </a:moveTo>
                  <a:cubicBezTo>
                    <a:pt x="61" y="0"/>
                    <a:pt x="0" y="92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274" y="365"/>
                    <a:pt x="365" y="304"/>
                    <a:pt x="365" y="18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-25404550" y="-5607675"/>
              <a:ext cx="9900" cy="9325"/>
            </a:xfrm>
            <a:custGeom>
              <a:rect b="b" l="l" r="r" t="t"/>
              <a:pathLst>
                <a:path extrusionOk="0" h="373" w="396">
                  <a:moveTo>
                    <a:pt x="244" y="0"/>
                  </a:moveTo>
                  <a:cubicBezTo>
                    <a:pt x="122" y="0"/>
                    <a:pt x="31" y="61"/>
                    <a:pt x="0" y="152"/>
                  </a:cubicBezTo>
                  <a:cubicBezTo>
                    <a:pt x="0" y="243"/>
                    <a:pt x="61" y="365"/>
                    <a:pt x="152" y="365"/>
                  </a:cubicBezTo>
                  <a:cubicBezTo>
                    <a:pt x="169" y="370"/>
                    <a:pt x="186" y="373"/>
                    <a:pt x="203" y="373"/>
                  </a:cubicBezTo>
                  <a:cubicBezTo>
                    <a:pt x="283" y="373"/>
                    <a:pt x="365" y="318"/>
                    <a:pt x="365" y="243"/>
                  </a:cubicBezTo>
                  <a:cubicBezTo>
                    <a:pt x="396" y="122"/>
                    <a:pt x="335" y="31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-25526900" y="-493062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274"/>
                    <a:pt x="92" y="365"/>
                    <a:pt x="214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92"/>
                    <a:pt x="305" y="1"/>
                    <a:pt x="21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-25688000" y="-60043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274" y="396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-25390125" y="-589340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6" y="304"/>
                    <a:pt x="366" y="213"/>
                  </a:cubicBezTo>
                  <a:cubicBezTo>
                    <a:pt x="36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-26015500" y="-5917725"/>
              <a:ext cx="9900" cy="9900"/>
            </a:xfrm>
            <a:custGeom>
              <a:rect b="b" l="l" r="r" t="t"/>
              <a:pathLst>
                <a:path extrusionOk="0" h="396" w="39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-26460800" y="-496557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-26115050" y="-49944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-25893925" y="-53113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-26059575" y="-46297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-24055750" y="-7007400"/>
              <a:ext cx="33475" cy="33450"/>
            </a:xfrm>
            <a:custGeom>
              <a:rect b="b" l="l" r="r" t="t"/>
              <a:pathLst>
                <a:path extrusionOk="0" h="1338" w="133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-23144625" y="-7020325"/>
              <a:ext cx="33450" cy="33475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cubicBezTo>
                    <a:pt x="0" y="1034"/>
                    <a:pt x="274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-24394650" y="-7198125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-22349775" y="-6951925"/>
              <a:ext cx="33450" cy="33450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274" y="0"/>
                    <a:pt x="0" y="304"/>
                    <a:pt x="0" y="669"/>
                  </a:cubicBezTo>
                  <a:cubicBezTo>
                    <a:pt x="0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-23867300" y="-71244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2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22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-23522300" y="-7167725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2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-23870325" y="-66548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2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-24111225" y="-61198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-23440225" y="-67072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-23545850" y="-66039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-23603600" y="-6523350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-24799675" y="-65993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0" y="6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-24088425" y="-635770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-22744925" y="-71928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-24051950" y="-5271800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670" y="0"/>
                  </a:moveTo>
                  <a:cubicBezTo>
                    <a:pt x="305" y="0"/>
                    <a:pt x="1" y="304"/>
                    <a:pt x="1" y="669"/>
                  </a:cubicBezTo>
                  <a:cubicBezTo>
                    <a:pt x="1" y="1033"/>
                    <a:pt x="305" y="1337"/>
                    <a:pt x="670" y="1337"/>
                  </a:cubicBezTo>
                  <a:cubicBezTo>
                    <a:pt x="1065" y="1337"/>
                    <a:pt x="1369" y="1064"/>
                    <a:pt x="1369" y="669"/>
                  </a:cubicBezTo>
                  <a:cubicBezTo>
                    <a:pt x="1369" y="304"/>
                    <a:pt x="1065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-24448600" y="-5201150"/>
              <a:ext cx="33450" cy="33475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38"/>
                    <a:pt x="669" y="1338"/>
                  </a:cubicBezTo>
                  <a:cubicBezTo>
                    <a:pt x="1034" y="1338"/>
                    <a:pt x="1338" y="1065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-25061850" y="-4521800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700" y="0"/>
                  </a:moveTo>
                  <a:cubicBezTo>
                    <a:pt x="305" y="0"/>
                    <a:pt x="1" y="274"/>
                    <a:pt x="1" y="669"/>
                  </a:cubicBezTo>
                  <a:cubicBezTo>
                    <a:pt x="1" y="1034"/>
                    <a:pt x="305" y="1338"/>
                    <a:pt x="70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274"/>
                    <a:pt x="1065" y="0"/>
                    <a:pt x="700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-21732750" y="-6630500"/>
              <a:ext cx="34225" cy="33475"/>
            </a:xfrm>
            <a:custGeom>
              <a:rect b="b" l="l" r="r" t="t"/>
              <a:pathLst>
                <a:path extrusionOk="0" h="1339" w="1369">
                  <a:moveTo>
                    <a:pt x="669" y="1"/>
                  </a:moveTo>
                  <a:cubicBezTo>
                    <a:pt x="304" y="1"/>
                    <a:pt x="1" y="305"/>
                    <a:pt x="1" y="669"/>
                  </a:cubicBezTo>
                  <a:cubicBezTo>
                    <a:pt x="1" y="1034"/>
                    <a:pt x="304" y="1338"/>
                    <a:pt x="66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-22994175" y="-66517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-24394650" y="-583870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-23554200" y="-62900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-22462250" y="-604385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-23597525" y="-560920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-24356650" y="-65666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-23676550" y="-53728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48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-23422000" y="-55066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274" y="366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-23166675" y="-56608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-22683375" y="-602182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-22766975" y="-6295375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5" y="365"/>
                    <a:pt x="366" y="274"/>
                    <a:pt x="366" y="183"/>
                  </a:cubicBezTo>
                  <a:cubicBezTo>
                    <a:pt x="366" y="61"/>
                    <a:pt x="27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-23193275" y="-53599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275" y="395"/>
                    <a:pt x="366" y="304"/>
                    <a:pt x="366" y="213"/>
                  </a:cubicBezTo>
                  <a:cubicBezTo>
                    <a:pt x="366" y="91"/>
                    <a:pt x="27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-22220600" y="-63957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66"/>
                    <a:pt x="183" y="366"/>
                  </a:cubicBezTo>
                  <a:cubicBezTo>
                    <a:pt x="274" y="366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-22236550" y="-5587175"/>
              <a:ext cx="9125" cy="9925"/>
            </a:xfrm>
            <a:custGeom>
              <a:rect b="b" l="l" r="r" t="t"/>
              <a:pathLst>
                <a:path extrusionOk="0" h="397" w="365">
                  <a:moveTo>
                    <a:pt x="183" y="1"/>
                  </a:moveTo>
                  <a:cubicBezTo>
                    <a:pt x="91" y="1"/>
                    <a:pt x="0" y="92"/>
                    <a:pt x="0" y="214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65" y="305"/>
                    <a:pt x="365" y="214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-23735825" y="-476572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0" y="61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-23165900" y="-5045375"/>
              <a:ext cx="9900" cy="9925"/>
            </a:xfrm>
            <a:custGeom>
              <a:rect b="b" l="l" r="r" t="t"/>
              <a:pathLst>
                <a:path extrusionOk="0" h="397" w="396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-25650000" y="-700360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5" y="304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-22868800" y="-51114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92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66" y="304"/>
                    <a:pt x="366" y="183"/>
                  </a:cubicBezTo>
                  <a:cubicBezTo>
                    <a:pt x="36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-22728975" y="-518442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5" y="304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-22755575" y="-52725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-23324725" y="-5607675"/>
              <a:ext cx="9900" cy="9325"/>
            </a:xfrm>
            <a:custGeom>
              <a:rect b="b" l="l" r="r" t="t"/>
              <a:pathLst>
                <a:path extrusionOk="0" h="373" w="396">
                  <a:moveTo>
                    <a:pt x="213" y="0"/>
                  </a:moveTo>
                  <a:cubicBezTo>
                    <a:pt x="122" y="0"/>
                    <a:pt x="31" y="61"/>
                    <a:pt x="1" y="152"/>
                  </a:cubicBezTo>
                  <a:cubicBezTo>
                    <a:pt x="1" y="243"/>
                    <a:pt x="61" y="365"/>
                    <a:pt x="152" y="365"/>
                  </a:cubicBezTo>
                  <a:cubicBezTo>
                    <a:pt x="169" y="370"/>
                    <a:pt x="186" y="373"/>
                    <a:pt x="203" y="373"/>
                  </a:cubicBezTo>
                  <a:cubicBezTo>
                    <a:pt x="283" y="373"/>
                    <a:pt x="365" y="318"/>
                    <a:pt x="365" y="243"/>
                  </a:cubicBezTo>
                  <a:cubicBezTo>
                    <a:pt x="396" y="122"/>
                    <a:pt x="335" y="31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-23792825" y="-470342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6"/>
                    <a:pt x="214" y="366"/>
                  </a:cubicBezTo>
                  <a:cubicBezTo>
                    <a:pt x="305" y="366"/>
                    <a:pt x="396" y="305"/>
                    <a:pt x="396" y="183"/>
                  </a:cubicBezTo>
                  <a:cubicBezTo>
                    <a:pt x="396" y="92"/>
                    <a:pt x="305" y="1"/>
                    <a:pt x="21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-23608175" y="-60043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96"/>
                    <a:pt x="183" y="396"/>
                  </a:cubicBezTo>
                  <a:cubicBezTo>
                    <a:pt x="274" y="396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-23310275" y="-5893400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61" y="0"/>
                    <a:pt x="0" y="92"/>
                    <a:pt x="0" y="213"/>
                  </a:cubicBezTo>
                  <a:cubicBezTo>
                    <a:pt x="0" y="304"/>
                    <a:pt x="61" y="396"/>
                    <a:pt x="182" y="396"/>
                  </a:cubicBezTo>
                  <a:cubicBezTo>
                    <a:pt x="274" y="396"/>
                    <a:pt x="365" y="304"/>
                    <a:pt x="365" y="213"/>
                  </a:cubicBezTo>
                  <a:cubicBezTo>
                    <a:pt x="365" y="92"/>
                    <a:pt x="27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-20737300" y="-635542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275"/>
                    <a:pt x="92" y="366"/>
                    <a:pt x="183" y="366"/>
                  </a:cubicBezTo>
                  <a:cubicBezTo>
                    <a:pt x="305" y="366"/>
                    <a:pt x="396" y="275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-20481975" y="-6510425"/>
              <a:ext cx="9900" cy="9125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8"/>
            <p:cNvSpPr/>
            <p:nvPr/>
          </p:nvSpPr>
          <p:spPr>
            <a:xfrm>
              <a:off x="-20508575" y="-6208750"/>
              <a:ext cx="9925" cy="9150"/>
            </a:xfrm>
            <a:custGeom>
              <a:rect b="b" l="l" r="r" t="t"/>
              <a:pathLst>
                <a:path extrusionOk="0" h="366" w="397">
                  <a:moveTo>
                    <a:pt x="214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65"/>
                    <a:pt x="214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91"/>
                    <a:pt x="305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8"/>
            <p:cNvSpPr/>
            <p:nvPr/>
          </p:nvSpPr>
          <p:spPr>
            <a:xfrm>
              <a:off x="-20640025" y="-6456675"/>
              <a:ext cx="9900" cy="9525"/>
            </a:xfrm>
            <a:custGeom>
              <a:rect b="b" l="l" r="r" t="t"/>
              <a:pathLst>
                <a:path extrusionOk="0" h="381" w="396">
                  <a:moveTo>
                    <a:pt x="195" y="1"/>
                  </a:moveTo>
                  <a:cubicBezTo>
                    <a:pt x="114" y="1"/>
                    <a:pt x="31" y="60"/>
                    <a:pt x="31" y="160"/>
                  </a:cubicBezTo>
                  <a:cubicBezTo>
                    <a:pt x="1" y="252"/>
                    <a:pt x="61" y="343"/>
                    <a:pt x="152" y="373"/>
                  </a:cubicBezTo>
                  <a:cubicBezTo>
                    <a:pt x="173" y="378"/>
                    <a:pt x="193" y="381"/>
                    <a:pt x="212" y="381"/>
                  </a:cubicBezTo>
                  <a:cubicBezTo>
                    <a:pt x="304" y="381"/>
                    <a:pt x="370" y="322"/>
                    <a:pt x="396" y="221"/>
                  </a:cubicBezTo>
                  <a:cubicBezTo>
                    <a:pt x="396" y="130"/>
                    <a:pt x="335" y="39"/>
                    <a:pt x="244" y="8"/>
                  </a:cubicBezTo>
                  <a:cubicBezTo>
                    <a:pt x="228" y="3"/>
                    <a:pt x="21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8"/>
            <p:cNvSpPr/>
            <p:nvPr/>
          </p:nvSpPr>
          <p:spPr>
            <a:xfrm>
              <a:off x="-20625575" y="-6742200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274"/>
                    <a:pt x="91" y="365"/>
                    <a:pt x="182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8"/>
            <p:cNvSpPr/>
            <p:nvPr/>
          </p:nvSpPr>
          <p:spPr>
            <a:xfrm>
              <a:off x="-23935675" y="-591772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-20554150" y="-6992200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-20640025" y="-6156550"/>
              <a:ext cx="36500" cy="33150"/>
            </a:xfrm>
            <a:custGeom>
              <a:rect b="b" l="l" r="r" t="t"/>
              <a:pathLst>
                <a:path extrusionOk="0" h="1326" w="1460">
                  <a:moveTo>
                    <a:pt x="739" y="0"/>
                  </a:moveTo>
                  <a:cubicBezTo>
                    <a:pt x="415" y="0"/>
                    <a:pt x="116" y="230"/>
                    <a:pt x="61" y="557"/>
                  </a:cubicBezTo>
                  <a:cubicBezTo>
                    <a:pt x="1" y="921"/>
                    <a:pt x="244" y="1256"/>
                    <a:pt x="608" y="1317"/>
                  </a:cubicBezTo>
                  <a:cubicBezTo>
                    <a:pt x="646" y="1323"/>
                    <a:pt x="684" y="1326"/>
                    <a:pt x="721" y="1326"/>
                  </a:cubicBezTo>
                  <a:cubicBezTo>
                    <a:pt x="1045" y="1326"/>
                    <a:pt x="1344" y="1097"/>
                    <a:pt x="1399" y="769"/>
                  </a:cubicBezTo>
                  <a:cubicBezTo>
                    <a:pt x="1460" y="405"/>
                    <a:pt x="1216" y="70"/>
                    <a:pt x="852" y="10"/>
                  </a:cubicBezTo>
                  <a:cubicBezTo>
                    <a:pt x="814" y="3"/>
                    <a:pt x="776" y="0"/>
                    <a:pt x="73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-20561750" y="-6499800"/>
              <a:ext cx="34225" cy="33475"/>
            </a:xfrm>
            <a:custGeom>
              <a:rect b="b" l="l" r="r" t="t"/>
              <a:pathLst>
                <a:path extrusionOk="0" h="1339" w="1369">
                  <a:moveTo>
                    <a:pt x="699" y="1"/>
                  </a:moveTo>
                  <a:cubicBezTo>
                    <a:pt x="304" y="1"/>
                    <a:pt x="0" y="274"/>
                    <a:pt x="0" y="669"/>
                  </a:cubicBezTo>
                  <a:cubicBezTo>
                    <a:pt x="0" y="1034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-19997150" y="-7161650"/>
              <a:ext cx="16725" cy="16725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-20039700" y="-648080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-20254000" y="-607045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-19864925" y="-6378975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213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65" y="305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-19767675" y="-6479475"/>
              <a:ext cx="9900" cy="9500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2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6" y="300"/>
                    <a:pt x="366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-20051100" y="-6875950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8"/>
            <p:cNvSpPr/>
            <p:nvPr/>
          </p:nvSpPr>
          <p:spPr>
            <a:xfrm>
              <a:off x="-19753225" y="-67650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-20378625" y="-678930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2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-24380975" y="-496557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274" y="396"/>
                    <a:pt x="365" y="304"/>
                    <a:pt x="365" y="21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-24035225" y="-49944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61" y="0"/>
                    <a:pt x="1" y="92"/>
                    <a:pt x="1" y="183"/>
                  </a:cubicBezTo>
                  <a:cubicBezTo>
                    <a:pt x="1" y="304"/>
                    <a:pt x="61" y="365"/>
                    <a:pt x="183" y="365"/>
                  </a:cubicBezTo>
                  <a:cubicBezTo>
                    <a:pt x="274" y="365"/>
                    <a:pt x="365" y="304"/>
                    <a:pt x="365" y="18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-24589950" y="-51487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-24258625" y="-453245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-20578475" y="-553017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61" y="1"/>
                    <a:pt x="1" y="92"/>
                    <a:pt x="1" y="213"/>
                  </a:cubicBezTo>
                  <a:cubicBezTo>
                    <a:pt x="1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21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-20511600" y="-5224700"/>
              <a:ext cx="33450" cy="33450"/>
            </a:xfrm>
            <a:custGeom>
              <a:rect b="b" l="l" r="r" t="t"/>
              <a:pathLst>
                <a:path extrusionOk="0" h="1338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-19859625" y="-55522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-20073900" y="-51418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3"/>
                    <a:pt x="54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-20643825" y="-4908575"/>
              <a:ext cx="9900" cy="9900"/>
            </a:xfrm>
            <a:custGeom>
              <a:rect b="b" l="l" r="r" t="t"/>
              <a:pathLst>
                <a:path extrusionOk="0" h="396" w="39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4" y="395"/>
                    <a:pt x="396" y="304"/>
                    <a:pt x="396" y="213"/>
                  </a:cubicBezTo>
                  <a:cubicBezTo>
                    <a:pt x="396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-20298075" y="-49374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5" y="304"/>
                    <a:pt x="365" y="182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-20520725" y="-447545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-21818625" y="-63630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22" y="670"/>
                    <a:pt x="335" y="670"/>
                  </a:cubicBezTo>
                  <a:cubicBezTo>
                    <a:pt x="518" y="670"/>
                    <a:pt x="669" y="518"/>
                    <a:pt x="669" y="335"/>
                  </a:cubicBezTo>
                  <a:cubicBezTo>
                    <a:pt x="669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-22059500" y="-58280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-21388525" y="-6414675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2"/>
                  </a:cubicBezTo>
                  <a:cubicBezTo>
                    <a:pt x="36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-22990375" y="-69747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5" y="305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-21004775" y="-70507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1" y="62"/>
                    <a:pt x="1" y="183"/>
                  </a:cubicBezTo>
                  <a:cubicBezTo>
                    <a:pt x="1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-21489575" y="-6794625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-21551900" y="-62315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61" y="0"/>
                    <a:pt x="1" y="92"/>
                    <a:pt x="1" y="213"/>
                  </a:cubicBezTo>
                  <a:cubicBezTo>
                    <a:pt x="1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21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-22648425" y="-6387325"/>
              <a:ext cx="10675" cy="9900"/>
            </a:xfrm>
            <a:custGeom>
              <a:rect b="b" l="l" r="r" t="t"/>
              <a:pathLst>
                <a:path extrusionOk="0" h="396" w="427">
                  <a:moveTo>
                    <a:pt x="183" y="0"/>
                  </a:moveTo>
                  <a:cubicBezTo>
                    <a:pt x="92" y="31"/>
                    <a:pt x="1" y="122"/>
                    <a:pt x="31" y="213"/>
                  </a:cubicBezTo>
                  <a:cubicBezTo>
                    <a:pt x="31" y="335"/>
                    <a:pt x="153" y="395"/>
                    <a:pt x="244" y="395"/>
                  </a:cubicBezTo>
                  <a:cubicBezTo>
                    <a:pt x="335" y="365"/>
                    <a:pt x="426" y="274"/>
                    <a:pt x="396" y="183"/>
                  </a:cubicBezTo>
                  <a:cubicBezTo>
                    <a:pt x="39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-22036700" y="-6065125"/>
              <a:ext cx="16725" cy="16725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-24693300" y="-70590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-22197800" y="-4989900"/>
              <a:ext cx="34225" cy="33475"/>
            </a:xfrm>
            <a:custGeom>
              <a:rect b="b" l="l" r="r" t="t"/>
              <a:pathLst>
                <a:path extrusionOk="0" h="1339" w="1369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-23536725" y="-4492175"/>
              <a:ext cx="33450" cy="34225"/>
            </a:xfrm>
            <a:custGeom>
              <a:rect b="b" l="l" r="r" t="t"/>
              <a:pathLst>
                <a:path extrusionOk="0" h="1369" w="1338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34" y="1369"/>
                    <a:pt x="1338" y="1065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-23007850" y="-4404775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700" y="0"/>
                  </a:moveTo>
                  <a:cubicBezTo>
                    <a:pt x="304" y="0"/>
                    <a:pt x="1" y="304"/>
                    <a:pt x="1" y="669"/>
                  </a:cubicBezTo>
                  <a:cubicBezTo>
                    <a:pt x="1" y="1064"/>
                    <a:pt x="304" y="1338"/>
                    <a:pt x="700" y="1338"/>
                  </a:cubicBezTo>
                  <a:cubicBezTo>
                    <a:pt x="1064" y="133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700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-23829300" y="-5085650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34"/>
                    <a:pt x="305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-20799600" y="-5882775"/>
              <a:ext cx="33450" cy="33475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-19681050" y="-6338700"/>
              <a:ext cx="34225" cy="33475"/>
            </a:xfrm>
            <a:custGeom>
              <a:rect b="b" l="l" r="r" t="t"/>
              <a:pathLst>
                <a:path extrusionOk="0" h="1339" w="136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-20942450" y="-63599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-22342950" y="-554690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7" y="670"/>
                    <a:pt x="669" y="54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-21084550" y="-684175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4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-21189425" y="-713430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-20410525" y="-5752050"/>
              <a:ext cx="16725" cy="16725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-21342175" y="-59762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-22304950" y="-62748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-21759350" y="-49063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-21370275" y="-5214050"/>
              <a:ext cx="9125" cy="9125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61"/>
                    <a:pt x="0" y="182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-21114950" y="-5369075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65"/>
                    <a:pt x="183" y="365"/>
                  </a:cubicBezTo>
                  <a:cubicBezTo>
                    <a:pt x="274" y="365"/>
                    <a:pt x="365" y="304"/>
                    <a:pt x="365" y="18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-20631675" y="-572927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4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274"/>
                    <a:pt x="92" y="366"/>
                    <a:pt x="214" y="366"/>
                  </a:cubicBezTo>
                  <a:cubicBezTo>
                    <a:pt x="305" y="366"/>
                    <a:pt x="396" y="274"/>
                    <a:pt x="396" y="183"/>
                  </a:cubicBezTo>
                  <a:cubicBezTo>
                    <a:pt x="396" y="62"/>
                    <a:pt x="305" y="1"/>
                    <a:pt x="21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-20811000" y="-596180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61" y="1"/>
                    <a:pt x="0" y="92"/>
                    <a:pt x="0" y="214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274" y="396"/>
                    <a:pt x="365" y="305"/>
                    <a:pt x="365" y="214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-21640800" y="-5468625"/>
              <a:ext cx="33450" cy="33450"/>
            </a:xfrm>
            <a:custGeom>
              <a:rect b="b" l="l" r="r" t="t"/>
              <a:pathLst>
                <a:path extrusionOk="0" h="1338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38"/>
                    <a:pt x="669" y="1338"/>
                  </a:cubicBezTo>
                  <a:cubicBezTo>
                    <a:pt x="1064" y="1338"/>
                    <a:pt x="1338" y="1064"/>
                    <a:pt x="1338" y="669"/>
                  </a:cubicBezTo>
                  <a:cubicBezTo>
                    <a:pt x="133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-22318625" y="-3916175"/>
              <a:ext cx="33450" cy="33475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-22131700" y="-37208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-21254775" y="-399065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670"/>
                    <a:pt x="335" y="670"/>
                  </a:cubicBezTo>
                  <a:cubicBezTo>
                    <a:pt x="517" y="670"/>
                    <a:pt x="669" y="54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-21842925" y="-3802950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-21594450" y="-41699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1" y="61"/>
                    <a:pt x="1" y="183"/>
                  </a:cubicBezTo>
                  <a:cubicBezTo>
                    <a:pt x="1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-21342175" y="-41867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62"/>
                    <a:pt x="1" y="183"/>
                  </a:cubicBezTo>
                  <a:cubicBezTo>
                    <a:pt x="1" y="274"/>
                    <a:pt x="62" y="366"/>
                    <a:pt x="183" y="366"/>
                  </a:cubicBezTo>
                  <a:cubicBezTo>
                    <a:pt x="274" y="366"/>
                    <a:pt x="366" y="274"/>
                    <a:pt x="366" y="183"/>
                  </a:cubicBezTo>
                  <a:cubicBezTo>
                    <a:pt x="366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-22434900" y="-4110700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4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4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-20168900" y="-61031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-20184850" y="-529460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-21565575" y="-38113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-21014650" y="-4144125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61"/>
                    <a:pt x="0" y="182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65" y="27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-21273775" y="-5315325"/>
              <a:ext cx="10675" cy="9525"/>
            </a:xfrm>
            <a:custGeom>
              <a:rect b="b" l="l" r="r" t="t"/>
              <a:pathLst>
                <a:path extrusionOk="0" h="381" w="427">
                  <a:moveTo>
                    <a:pt x="197" y="1"/>
                  </a:moveTo>
                  <a:cubicBezTo>
                    <a:pt x="123" y="1"/>
                    <a:pt x="56" y="60"/>
                    <a:pt x="31" y="160"/>
                  </a:cubicBezTo>
                  <a:cubicBezTo>
                    <a:pt x="1" y="252"/>
                    <a:pt x="92" y="343"/>
                    <a:pt x="183" y="373"/>
                  </a:cubicBezTo>
                  <a:cubicBezTo>
                    <a:pt x="199" y="378"/>
                    <a:pt x="215" y="381"/>
                    <a:pt x="232" y="381"/>
                  </a:cubicBezTo>
                  <a:cubicBezTo>
                    <a:pt x="312" y="381"/>
                    <a:pt x="396" y="322"/>
                    <a:pt x="396" y="221"/>
                  </a:cubicBezTo>
                  <a:cubicBezTo>
                    <a:pt x="426" y="130"/>
                    <a:pt x="365" y="39"/>
                    <a:pt x="244" y="8"/>
                  </a:cubicBezTo>
                  <a:cubicBezTo>
                    <a:pt x="228" y="3"/>
                    <a:pt x="212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-21367250" y="-4562275"/>
              <a:ext cx="9900" cy="9350"/>
            </a:xfrm>
            <a:custGeom>
              <a:rect b="b" l="l" r="r" t="t"/>
              <a:pathLst>
                <a:path extrusionOk="0" h="374" w="396">
                  <a:moveTo>
                    <a:pt x="182" y="1"/>
                  </a:moveTo>
                  <a:cubicBezTo>
                    <a:pt x="92" y="1"/>
                    <a:pt x="26" y="55"/>
                    <a:pt x="1" y="130"/>
                  </a:cubicBezTo>
                  <a:cubicBezTo>
                    <a:pt x="1" y="252"/>
                    <a:pt x="62" y="343"/>
                    <a:pt x="153" y="373"/>
                  </a:cubicBezTo>
                  <a:cubicBezTo>
                    <a:pt x="244" y="373"/>
                    <a:pt x="366" y="312"/>
                    <a:pt x="366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2" y="3"/>
                    <a:pt x="202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-21798100" y="-41775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274" y="365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-21556450" y="-57118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66"/>
                    <a:pt x="183" y="366"/>
                  </a:cubicBezTo>
                  <a:cubicBezTo>
                    <a:pt x="274" y="366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-21258575" y="-56008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-21883975" y="-562515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2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-21097475" y="-48371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304"/>
                    <a:pt x="91" y="395"/>
                    <a:pt x="183" y="395"/>
                  </a:cubicBezTo>
                  <a:cubicBezTo>
                    <a:pt x="304" y="395"/>
                    <a:pt x="365" y="30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-20797325" y="-39161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-20408250" y="-4223925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-20152925" y="-4378175"/>
              <a:ext cx="9125" cy="9125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-19832250" y="-4899475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-20311750" y="-4324425"/>
              <a:ext cx="10650" cy="9500"/>
            </a:xfrm>
            <a:custGeom>
              <a:rect b="b" l="l" r="r" t="t"/>
              <a:pathLst>
                <a:path extrusionOk="0" h="380" w="426">
                  <a:moveTo>
                    <a:pt x="196" y="0"/>
                  </a:moveTo>
                  <a:cubicBezTo>
                    <a:pt x="122" y="0"/>
                    <a:pt x="56" y="55"/>
                    <a:pt x="31" y="130"/>
                  </a:cubicBezTo>
                  <a:cubicBezTo>
                    <a:pt x="0" y="251"/>
                    <a:pt x="92" y="343"/>
                    <a:pt x="183" y="373"/>
                  </a:cubicBezTo>
                  <a:cubicBezTo>
                    <a:pt x="195" y="377"/>
                    <a:pt x="208" y="379"/>
                    <a:pt x="221" y="379"/>
                  </a:cubicBezTo>
                  <a:cubicBezTo>
                    <a:pt x="304" y="379"/>
                    <a:pt x="396" y="300"/>
                    <a:pt x="396" y="221"/>
                  </a:cubicBezTo>
                  <a:cubicBezTo>
                    <a:pt x="426" y="130"/>
                    <a:pt x="365" y="8"/>
                    <a:pt x="244" y="8"/>
                  </a:cubicBezTo>
                  <a:cubicBezTo>
                    <a:pt x="227" y="3"/>
                    <a:pt x="211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-21587600" y="-6857700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61" y="0"/>
                    <a:pt x="0" y="92"/>
                    <a:pt x="0" y="183"/>
                  </a:cubicBezTo>
                  <a:cubicBezTo>
                    <a:pt x="0" y="304"/>
                    <a:pt x="61" y="396"/>
                    <a:pt x="182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-21811025" y="-64823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365" y="305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-21260100" y="-68151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365" y="305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-21380925" y="-7017575"/>
              <a:ext cx="10675" cy="9475"/>
            </a:xfrm>
            <a:custGeom>
              <a:rect b="b" l="l" r="r" t="t"/>
              <a:pathLst>
                <a:path extrusionOk="0" h="379" w="427">
                  <a:moveTo>
                    <a:pt x="225" y="0"/>
                  </a:moveTo>
                  <a:cubicBezTo>
                    <a:pt x="180" y="0"/>
                    <a:pt x="133" y="15"/>
                    <a:pt x="92" y="43"/>
                  </a:cubicBezTo>
                  <a:cubicBezTo>
                    <a:pt x="1" y="73"/>
                    <a:pt x="1" y="195"/>
                    <a:pt x="62" y="286"/>
                  </a:cubicBezTo>
                  <a:cubicBezTo>
                    <a:pt x="101" y="345"/>
                    <a:pt x="153" y="378"/>
                    <a:pt x="209" y="378"/>
                  </a:cubicBezTo>
                  <a:cubicBezTo>
                    <a:pt x="240" y="378"/>
                    <a:pt x="272" y="368"/>
                    <a:pt x="305" y="347"/>
                  </a:cubicBezTo>
                  <a:cubicBezTo>
                    <a:pt x="396" y="286"/>
                    <a:pt x="426" y="164"/>
                    <a:pt x="365" y="73"/>
                  </a:cubicBezTo>
                  <a:cubicBezTo>
                    <a:pt x="332" y="23"/>
                    <a:pt x="280" y="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-21612675" y="-7233075"/>
              <a:ext cx="9900" cy="9325"/>
            </a:xfrm>
            <a:custGeom>
              <a:rect b="b" l="l" r="r" t="t"/>
              <a:pathLst>
                <a:path extrusionOk="0" h="373" w="396">
                  <a:moveTo>
                    <a:pt x="243" y="0"/>
                  </a:moveTo>
                  <a:cubicBezTo>
                    <a:pt x="122" y="0"/>
                    <a:pt x="30" y="61"/>
                    <a:pt x="0" y="152"/>
                  </a:cubicBezTo>
                  <a:cubicBezTo>
                    <a:pt x="0" y="243"/>
                    <a:pt x="61" y="365"/>
                    <a:pt x="152" y="365"/>
                  </a:cubicBezTo>
                  <a:cubicBezTo>
                    <a:pt x="174" y="370"/>
                    <a:pt x="194" y="373"/>
                    <a:pt x="213" y="373"/>
                  </a:cubicBezTo>
                  <a:cubicBezTo>
                    <a:pt x="303" y="373"/>
                    <a:pt x="365" y="318"/>
                    <a:pt x="365" y="243"/>
                  </a:cubicBezTo>
                  <a:cubicBezTo>
                    <a:pt x="395" y="122"/>
                    <a:pt x="334" y="3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-22043550" y="-68478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-21042775" y="-65864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-20818600" y="-71555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-20653700" y="-68941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-20556425" y="-6995250"/>
              <a:ext cx="9900" cy="9350"/>
            </a:xfrm>
            <a:custGeom>
              <a:rect b="b" l="l" r="r" t="t"/>
              <a:pathLst>
                <a:path extrusionOk="0" h="374" w="396">
                  <a:moveTo>
                    <a:pt x="243" y="1"/>
                  </a:moveTo>
                  <a:cubicBezTo>
                    <a:pt x="122" y="1"/>
                    <a:pt x="30" y="62"/>
                    <a:pt x="0" y="153"/>
                  </a:cubicBezTo>
                  <a:cubicBezTo>
                    <a:pt x="0" y="244"/>
                    <a:pt x="61" y="366"/>
                    <a:pt x="152" y="366"/>
                  </a:cubicBezTo>
                  <a:cubicBezTo>
                    <a:pt x="168" y="371"/>
                    <a:pt x="185" y="374"/>
                    <a:pt x="202" y="374"/>
                  </a:cubicBezTo>
                  <a:cubicBezTo>
                    <a:pt x="282" y="374"/>
                    <a:pt x="365" y="319"/>
                    <a:pt x="365" y="244"/>
                  </a:cubicBezTo>
                  <a:cubicBezTo>
                    <a:pt x="395" y="122"/>
                    <a:pt x="334" y="3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-20594425" y="-4720900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62"/>
                    <a:pt x="0" y="183"/>
                  </a:cubicBezTo>
                  <a:cubicBezTo>
                    <a:pt x="0" y="274"/>
                    <a:pt x="61" y="366"/>
                    <a:pt x="183" y="366"/>
                  </a:cubicBezTo>
                  <a:cubicBezTo>
                    <a:pt x="274" y="366"/>
                    <a:pt x="365" y="274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-20296550" y="-46099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-19756275" y="-530752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-20921950" y="-46342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274"/>
                    <a:pt x="92" y="366"/>
                    <a:pt x="183" y="366"/>
                  </a:cubicBezTo>
                  <a:cubicBezTo>
                    <a:pt x="305" y="366"/>
                    <a:pt x="365" y="274"/>
                    <a:pt x="365" y="183"/>
                  </a:cubicBezTo>
                  <a:cubicBezTo>
                    <a:pt x="365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-22329275" y="-46730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274" y="365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-22737325" y="-412665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-21983525" y="-47019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-22311025" y="-407270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-22538225" y="-4856900"/>
              <a:ext cx="16725" cy="16725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-22618025" y="-522775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1" y="153"/>
                    <a:pt x="1" y="335"/>
                  </a:cubicBezTo>
                  <a:cubicBezTo>
                    <a:pt x="1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-25415200" y="-4900225"/>
              <a:ext cx="33475" cy="33450"/>
            </a:xfrm>
            <a:custGeom>
              <a:rect b="b" l="l" r="r" t="t"/>
              <a:pathLst>
                <a:path extrusionOk="0" h="1338" w="1339">
                  <a:moveTo>
                    <a:pt x="670" y="0"/>
                  </a:moveTo>
                  <a:cubicBezTo>
                    <a:pt x="305" y="0"/>
                    <a:pt x="1" y="30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4"/>
                    <a:pt x="1034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-26118850" y="-50149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1" y="122"/>
                    <a:pt x="1" y="335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22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-25026125" y="-47695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-26161400" y="-43341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-26374925" y="-39237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5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-25985875" y="-423227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62" y="0"/>
                    <a:pt x="1" y="91"/>
                    <a:pt x="1" y="213"/>
                  </a:cubicBezTo>
                  <a:cubicBezTo>
                    <a:pt x="1" y="304"/>
                    <a:pt x="62" y="395"/>
                    <a:pt x="183" y="395"/>
                  </a:cubicBezTo>
                  <a:cubicBezTo>
                    <a:pt x="274" y="395"/>
                    <a:pt x="366" y="304"/>
                    <a:pt x="366" y="213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-25730550" y="-43865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66"/>
                    <a:pt x="183" y="366"/>
                  </a:cubicBezTo>
                  <a:cubicBezTo>
                    <a:pt x="274" y="366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-25247250" y="-4747500"/>
              <a:ext cx="9900" cy="9925"/>
            </a:xfrm>
            <a:custGeom>
              <a:rect b="b" l="l" r="r" t="t"/>
              <a:pathLst>
                <a:path extrusionOk="0" h="397" w="39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96" y="305"/>
                    <a:pt x="396" y="183"/>
                  </a:cubicBezTo>
                  <a:cubicBezTo>
                    <a:pt x="396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-25330850" y="-50210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65"/>
                    <a:pt x="183" y="365"/>
                  </a:cubicBezTo>
                  <a:cubicBezTo>
                    <a:pt x="274" y="365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-25757150" y="-40848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74"/>
                    <a:pt x="62" y="366"/>
                    <a:pt x="183" y="366"/>
                  </a:cubicBezTo>
                  <a:cubicBezTo>
                    <a:pt x="274" y="366"/>
                    <a:pt x="366" y="274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-25910650" y="-36243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-25360475" y="-387817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-25889350" y="-4332775"/>
              <a:ext cx="10650" cy="9475"/>
            </a:xfrm>
            <a:custGeom>
              <a:rect b="b" l="l" r="r" t="t"/>
              <a:pathLst>
                <a:path extrusionOk="0" h="379" w="426">
                  <a:moveTo>
                    <a:pt x="197" y="0"/>
                  </a:moveTo>
                  <a:cubicBezTo>
                    <a:pt x="122" y="0"/>
                    <a:pt x="56" y="59"/>
                    <a:pt x="30" y="160"/>
                  </a:cubicBezTo>
                  <a:cubicBezTo>
                    <a:pt x="0" y="251"/>
                    <a:pt x="61" y="342"/>
                    <a:pt x="182" y="373"/>
                  </a:cubicBezTo>
                  <a:cubicBezTo>
                    <a:pt x="195" y="377"/>
                    <a:pt x="207" y="379"/>
                    <a:pt x="219" y="379"/>
                  </a:cubicBezTo>
                  <a:cubicBezTo>
                    <a:pt x="297" y="379"/>
                    <a:pt x="369" y="300"/>
                    <a:pt x="395" y="221"/>
                  </a:cubicBezTo>
                  <a:cubicBezTo>
                    <a:pt x="426" y="130"/>
                    <a:pt x="334" y="38"/>
                    <a:pt x="243" y="8"/>
                  </a:cubicBezTo>
                  <a:cubicBezTo>
                    <a:pt x="228" y="3"/>
                    <a:pt x="212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-26010950" y="-365627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274" y="395"/>
                    <a:pt x="365" y="304"/>
                    <a:pt x="365" y="21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-26172800" y="-4729250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92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-25874925" y="-4618300"/>
              <a:ext cx="9900" cy="9125"/>
            </a:xfrm>
            <a:custGeom>
              <a:rect b="b" l="l" r="r" t="t"/>
              <a:pathLst>
                <a:path extrusionOk="0" h="365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-25189500" y="-5108425"/>
              <a:ext cx="9900" cy="9125"/>
            </a:xfrm>
            <a:custGeom>
              <a:rect b="b" l="l" r="r" t="t"/>
              <a:pathLst>
                <a:path extrusionOk="0" h="365" w="396">
                  <a:moveTo>
                    <a:pt x="213" y="0"/>
                  </a:moveTo>
                  <a:cubicBezTo>
                    <a:pt x="92" y="0"/>
                    <a:pt x="0" y="91"/>
                    <a:pt x="0" y="182"/>
                  </a:cubicBezTo>
                  <a:cubicBezTo>
                    <a:pt x="0" y="304"/>
                    <a:pt x="92" y="365"/>
                    <a:pt x="213" y="365"/>
                  </a:cubicBezTo>
                  <a:cubicBezTo>
                    <a:pt x="304" y="365"/>
                    <a:pt x="396" y="304"/>
                    <a:pt x="396" y="182"/>
                  </a:cubicBezTo>
                  <a:cubicBezTo>
                    <a:pt x="396" y="91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-20324675" y="-40347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-20927275" y="-407955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-20820875" y="-3793175"/>
              <a:ext cx="16750" cy="16100"/>
            </a:xfrm>
            <a:custGeom>
              <a:rect b="b" l="l" r="r" t="t"/>
              <a:pathLst>
                <a:path extrusionOk="0" h="644" w="670">
                  <a:moveTo>
                    <a:pt x="381" y="1"/>
                  </a:moveTo>
                  <a:cubicBezTo>
                    <a:pt x="366" y="1"/>
                    <a:pt x="350" y="2"/>
                    <a:pt x="335" y="5"/>
                  </a:cubicBezTo>
                  <a:cubicBezTo>
                    <a:pt x="152" y="5"/>
                    <a:pt x="0" y="126"/>
                    <a:pt x="0" y="339"/>
                  </a:cubicBezTo>
                  <a:cubicBezTo>
                    <a:pt x="0" y="491"/>
                    <a:pt x="152" y="643"/>
                    <a:pt x="335" y="643"/>
                  </a:cubicBezTo>
                  <a:cubicBezTo>
                    <a:pt x="517" y="643"/>
                    <a:pt x="669" y="522"/>
                    <a:pt x="669" y="339"/>
                  </a:cubicBezTo>
                  <a:cubicBezTo>
                    <a:pt x="669" y="145"/>
                    <a:pt x="542" y="1"/>
                    <a:pt x="381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-20752500" y="-397695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2"/>
                  </a:cubicBezTo>
                  <a:cubicBezTo>
                    <a:pt x="36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-25766250" y="-3832575"/>
              <a:ext cx="16725" cy="16725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-24796625" y="-3594725"/>
              <a:ext cx="9125" cy="9125"/>
            </a:xfrm>
            <a:custGeom>
              <a:rect b="b" l="l" r="r" t="t"/>
              <a:pathLst>
                <a:path extrusionOk="0" h="365" w="365">
                  <a:moveTo>
                    <a:pt x="182" y="0"/>
                  </a:moveTo>
                  <a:cubicBezTo>
                    <a:pt x="91" y="0"/>
                    <a:pt x="0" y="61"/>
                    <a:pt x="0" y="182"/>
                  </a:cubicBezTo>
                  <a:cubicBezTo>
                    <a:pt x="0" y="274"/>
                    <a:pt x="91" y="365"/>
                    <a:pt x="182" y="365"/>
                  </a:cubicBezTo>
                  <a:cubicBezTo>
                    <a:pt x="304" y="365"/>
                    <a:pt x="365" y="274"/>
                    <a:pt x="365" y="182"/>
                  </a:cubicBezTo>
                  <a:cubicBezTo>
                    <a:pt x="365" y="6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-25374150" y="-3488550"/>
              <a:ext cx="9900" cy="9350"/>
            </a:xfrm>
            <a:custGeom>
              <a:rect b="b" l="l" r="r" t="t"/>
              <a:pathLst>
                <a:path extrusionOk="0" h="374" w="396">
                  <a:moveTo>
                    <a:pt x="193" y="1"/>
                  </a:moveTo>
                  <a:cubicBezTo>
                    <a:pt x="113" y="1"/>
                    <a:pt x="31" y="55"/>
                    <a:pt x="31" y="130"/>
                  </a:cubicBezTo>
                  <a:cubicBezTo>
                    <a:pt x="0" y="252"/>
                    <a:pt x="61" y="343"/>
                    <a:pt x="183" y="373"/>
                  </a:cubicBezTo>
                  <a:cubicBezTo>
                    <a:pt x="274" y="373"/>
                    <a:pt x="365" y="312"/>
                    <a:pt x="395" y="221"/>
                  </a:cubicBezTo>
                  <a:cubicBezTo>
                    <a:pt x="395" y="130"/>
                    <a:pt x="335" y="8"/>
                    <a:pt x="243" y="8"/>
                  </a:cubicBezTo>
                  <a:cubicBezTo>
                    <a:pt x="227" y="3"/>
                    <a:pt x="21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-25322475" y="-3683650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213" y="366"/>
                  </a:cubicBezTo>
                  <a:cubicBezTo>
                    <a:pt x="304" y="366"/>
                    <a:pt x="39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-24928850" y="-3560550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213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-24709250" y="-353015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-23972925" y="-349520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8" y="670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-20497175" y="-41319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92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66" y="304"/>
                    <a:pt x="366" y="183"/>
                  </a:cubicBezTo>
                  <a:cubicBezTo>
                    <a:pt x="36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-20602800" y="-402862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6" y="304"/>
                    <a:pt x="366" y="213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-20523750" y="-3830300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2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65"/>
                    <a:pt x="182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-19817825" y="-413425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-20216000" y="-383105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-20660550" y="-3948075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2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-21961475" y="-42839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1"/>
                    <a:pt x="0" y="213"/>
                  </a:cubicBezTo>
                  <a:cubicBezTo>
                    <a:pt x="0" y="304"/>
                    <a:pt x="92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-20655225" y="-4078225"/>
              <a:ext cx="9900" cy="9500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1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5" y="300"/>
                    <a:pt x="365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-21906775" y="-4414650"/>
              <a:ext cx="9900" cy="9125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-19730425" y="-4641875"/>
              <a:ext cx="34200" cy="33475"/>
            </a:xfrm>
            <a:custGeom>
              <a:rect b="b" l="l" r="r" t="t"/>
              <a:pathLst>
                <a:path extrusionOk="0" h="1339" w="1368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38"/>
                    <a:pt x="699" y="1338"/>
                  </a:cubicBezTo>
                  <a:cubicBezTo>
                    <a:pt x="1064" y="1338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-19840625" y="-36198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-21795050" y="-4384250"/>
              <a:ext cx="33450" cy="33450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7"/>
                    <a:pt x="669" y="1337"/>
                  </a:cubicBezTo>
                  <a:cubicBezTo>
                    <a:pt x="1034" y="1337"/>
                    <a:pt x="1337" y="1034"/>
                    <a:pt x="1337" y="669"/>
                  </a:cubicBezTo>
                  <a:cubicBezTo>
                    <a:pt x="1337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-20032100" y="-377940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2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-21627125" y="-42315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-21710725" y="-4505075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62" y="0"/>
                    <a:pt x="1" y="9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5" y="365"/>
                    <a:pt x="366" y="274"/>
                    <a:pt x="366" y="183"/>
                  </a:cubicBezTo>
                  <a:cubicBezTo>
                    <a:pt x="366" y="91"/>
                    <a:pt x="27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-20440175" y="-357877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-25099825" y="-3980750"/>
              <a:ext cx="34200" cy="33450"/>
            </a:xfrm>
            <a:custGeom>
              <a:rect b="b" l="l" r="r" t="t"/>
              <a:pathLst>
                <a:path extrusionOk="0" h="1338" w="1368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-24907575" y="-427180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-25102125" y="-35818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69"/>
                    <a:pt x="335" y="669"/>
                  </a:cubicBezTo>
                  <a:cubicBezTo>
                    <a:pt x="518" y="669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-22899175" y="-40278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-24741925" y="-3932875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1" y="152"/>
                    <a:pt x="1" y="334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-24352850" y="-4240650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2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182" y="366"/>
                  </a:cubicBezTo>
                  <a:cubicBezTo>
                    <a:pt x="274" y="366"/>
                    <a:pt x="365" y="274"/>
                    <a:pt x="365" y="183"/>
                  </a:cubicBezTo>
                  <a:cubicBezTo>
                    <a:pt x="365" y="62"/>
                    <a:pt x="27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-24124125" y="-4093975"/>
              <a:ext cx="9125" cy="9125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-24277625" y="-36342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-23799650" y="-3846250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-24377925" y="-3665400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-23127925" y="-3723925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275" y="1"/>
                    <a:pt x="1" y="274"/>
                    <a:pt x="1" y="670"/>
                  </a:cubicBezTo>
                  <a:cubicBezTo>
                    <a:pt x="1" y="1034"/>
                    <a:pt x="275" y="1338"/>
                    <a:pt x="670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-23669725" y="-3883500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-23273800" y="-428092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-22428800" y="-384855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-23200100" y="-3886525"/>
              <a:ext cx="9900" cy="9125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96" y="304"/>
                    <a:pt x="396" y="183"/>
                  </a:cubicBezTo>
                  <a:cubicBezTo>
                    <a:pt x="396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-22885500" y="-407802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183" y="0"/>
                  </a:moveTo>
                  <a:cubicBezTo>
                    <a:pt x="91" y="0"/>
                    <a:pt x="0" y="6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95" y="274"/>
                    <a:pt x="395" y="183"/>
                  </a:cubicBezTo>
                  <a:cubicBezTo>
                    <a:pt x="39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-23469100" y="-3590925"/>
              <a:ext cx="16725" cy="16725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-24000275" y="-38622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8" name="Google Shape;127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9" name="Google Shape;1279;p9"/>
          <p:cNvSpPr txBox="1"/>
          <p:nvPr>
            <p:ph type="title"/>
          </p:nvPr>
        </p:nvSpPr>
        <p:spPr>
          <a:xfrm>
            <a:off x="2135550" y="1769100"/>
            <a:ext cx="4872900" cy="14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0" name="Google Shape;1280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81" name="Google Shape;1281;p9"/>
          <p:cNvGrpSpPr/>
          <p:nvPr/>
        </p:nvGrpSpPr>
        <p:grpSpPr>
          <a:xfrm>
            <a:off x="276" y="80"/>
            <a:ext cx="9353198" cy="5143461"/>
            <a:chOff x="-26474475" y="-7233075"/>
            <a:chExt cx="6827650" cy="3754625"/>
          </a:xfrm>
        </p:grpSpPr>
        <p:sp>
          <p:nvSpPr>
            <p:cNvPr id="1282" name="Google Shape;1282;p9"/>
            <p:cNvSpPr/>
            <p:nvPr/>
          </p:nvSpPr>
          <p:spPr>
            <a:xfrm>
              <a:off x="-26135575" y="-7007400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274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9"/>
            <p:cNvSpPr/>
            <p:nvPr/>
          </p:nvSpPr>
          <p:spPr>
            <a:xfrm>
              <a:off x="-25650750" y="-6904050"/>
              <a:ext cx="33450" cy="33450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8" y="1034"/>
                    <a:pt x="1338" y="669"/>
                  </a:cubicBezTo>
                  <a:cubicBezTo>
                    <a:pt x="1338" y="304"/>
                    <a:pt x="106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9"/>
            <p:cNvSpPr/>
            <p:nvPr/>
          </p:nvSpPr>
          <p:spPr>
            <a:xfrm>
              <a:off x="-26473725" y="-7198125"/>
              <a:ext cx="33475" cy="33450"/>
            </a:xfrm>
            <a:custGeom>
              <a:rect b="b" l="l" r="r" t="t"/>
              <a:pathLst>
                <a:path extrusionOk="0" h="1338" w="1339">
                  <a:moveTo>
                    <a:pt x="669" y="0"/>
                  </a:moveTo>
                  <a:cubicBezTo>
                    <a:pt x="274" y="0"/>
                    <a:pt x="1" y="304"/>
                    <a:pt x="1" y="669"/>
                  </a:cubicBezTo>
                  <a:cubicBezTo>
                    <a:pt x="1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9"/>
            <p:cNvSpPr/>
            <p:nvPr/>
          </p:nvSpPr>
          <p:spPr>
            <a:xfrm>
              <a:off x="-24429600" y="-6951925"/>
              <a:ext cx="33450" cy="33450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9"/>
            <p:cNvSpPr/>
            <p:nvPr/>
          </p:nvSpPr>
          <p:spPr>
            <a:xfrm>
              <a:off x="-25947125" y="-7125175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4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9"/>
            <p:cNvSpPr/>
            <p:nvPr/>
          </p:nvSpPr>
          <p:spPr>
            <a:xfrm>
              <a:off x="-25602125" y="-7167825"/>
              <a:ext cx="16750" cy="16825"/>
            </a:xfrm>
            <a:custGeom>
              <a:rect b="b" l="l" r="r" t="t"/>
              <a:pathLst>
                <a:path extrusionOk="0" h="673" w="670">
                  <a:moveTo>
                    <a:pt x="381" y="0"/>
                  </a:moveTo>
                  <a:cubicBezTo>
                    <a:pt x="366" y="0"/>
                    <a:pt x="351" y="1"/>
                    <a:pt x="335" y="4"/>
                  </a:cubicBezTo>
                  <a:cubicBezTo>
                    <a:pt x="153" y="4"/>
                    <a:pt x="1" y="126"/>
                    <a:pt x="1" y="338"/>
                  </a:cubicBezTo>
                  <a:cubicBezTo>
                    <a:pt x="1" y="521"/>
                    <a:pt x="153" y="673"/>
                    <a:pt x="335" y="673"/>
                  </a:cubicBezTo>
                  <a:cubicBezTo>
                    <a:pt x="517" y="673"/>
                    <a:pt x="669" y="521"/>
                    <a:pt x="669" y="338"/>
                  </a:cubicBezTo>
                  <a:cubicBezTo>
                    <a:pt x="669" y="144"/>
                    <a:pt x="542" y="0"/>
                    <a:pt x="381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9"/>
            <p:cNvSpPr/>
            <p:nvPr/>
          </p:nvSpPr>
          <p:spPr>
            <a:xfrm>
              <a:off x="-25950150" y="-66548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2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9"/>
            <p:cNvSpPr/>
            <p:nvPr/>
          </p:nvSpPr>
          <p:spPr>
            <a:xfrm>
              <a:off x="-25775375" y="-655297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1"/>
                    <a:pt x="0" y="213"/>
                  </a:cubicBezTo>
                  <a:cubicBezTo>
                    <a:pt x="0" y="304"/>
                    <a:pt x="92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9"/>
            <p:cNvSpPr/>
            <p:nvPr/>
          </p:nvSpPr>
          <p:spPr>
            <a:xfrm>
              <a:off x="-25520050" y="-67072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9"/>
            <p:cNvSpPr/>
            <p:nvPr/>
          </p:nvSpPr>
          <p:spPr>
            <a:xfrm>
              <a:off x="-25625675" y="-66039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9"/>
            <p:cNvSpPr/>
            <p:nvPr/>
          </p:nvSpPr>
          <p:spPr>
            <a:xfrm>
              <a:off x="-25683425" y="-6523350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9"/>
            <p:cNvSpPr/>
            <p:nvPr/>
          </p:nvSpPr>
          <p:spPr>
            <a:xfrm>
              <a:off x="-25678100" y="-6653300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182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182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9"/>
            <p:cNvSpPr/>
            <p:nvPr/>
          </p:nvSpPr>
          <p:spPr>
            <a:xfrm>
              <a:off x="-26167475" y="-635770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22" y="1"/>
                    <a:pt x="0" y="153"/>
                    <a:pt x="0" y="335"/>
                  </a:cubicBezTo>
                  <a:cubicBezTo>
                    <a:pt x="0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9"/>
            <p:cNvSpPr/>
            <p:nvPr/>
          </p:nvSpPr>
          <p:spPr>
            <a:xfrm>
              <a:off x="-24824750" y="-71928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669" y="517"/>
                    <a:pt x="669" y="334"/>
                  </a:cubicBezTo>
                  <a:cubicBezTo>
                    <a:pt x="669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9"/>
            <p:cNvSpPr/>
            <p:nvPr/>
          </p:nvSpPr>
          <p:spPr>
            <a:xfrm>
              <a:off x="-26144675" y="-5764225"/>
              <a:ext cx="33450" cy="33475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64" y="1338"/>
                    <a:pt x="1337" y="1034"/>
                    <a:pt x="1337" y="669"/>
                  </a:cubicBezTo>
                  <a:cubicBezTo>
                    <a:pt x="1337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9"/>
            <p:cNvSpPr/>
            <p:nvPr/>
          </p:nvSpPr>
          <p:spPr>
            <a:xfrm>
              <a:off x="-26271600" y="-4885025"/>
              <a:ext cx="33475" cy="34225"/>
            </a:xfrm>
            <a:custGeom>
              <a:rect b="b" l="l" r="r" t="t"/>
              <a:pathLst>
                <a:path extrusionOk="0" h="1369" w="1339">
                  <a:moveTo>
                    <a:pt x="670" y="0"/>
                  </a:moveTo>
                  <a:cubicBezTo>
                    <a:pt x="305" y="0"/>
                    <a:pt x="1" y="304"/>
                    <a:pt x="1" y="699"/>
                  </a:cubicBezTo>
                  <a:cubicBezTo>
                    <a:pt x="1" y="1064"/>
                    <a:pt x="305" y="1368"/>
                    <a:pt x="670" y="1368"/>
                  </a:cubicBezTo>
                  <a:cubicBezTo>
                    <a:pt x="1034" y="1368"/>
                    <a:pt x="1338" y="1064"/>
                    <a:pt x="1338" y="699"/>
                  </a:cubicBezTo>
                  <a:cubicBezTo>
                    <a:pt x="1338" y="304"/>
                    <a:pt x="1034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9"/>
            <p:cNvSpPr/>
            <p:nvPr/>
          </p:nvSpPr>
          <p:spPr>
            <a:xfrm>
              <a:off x="-24931150" y="-61753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65"/>
                    <a:pt x="305" y="1368"/>
                    <a:pt x="670" y="1368"/>
                  </a:cubicBezTo>
                  <a:cubicBezTo>
                    <a:pt x="1065" y="1368"/>
                    <a:pt x="1369" y="1065"/>
                    <a:pt x="1369" y="669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9"/>
            <p:cNvSpPr/>
            <p:nvPr/>
          </p:nvSpPr>
          <p:spPr>
            <a:xfrm>
              <a:off x="-23811825" y="-6630500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274" y="1"/>
                    <a:pt x="1" y="305"/>
                    <a:pt x="1" y="669"/>
                  </a:cubicBezTo>
                  <a:cubicBezTo>
                    <a:pt x="1" y="1034"/>
                    <a:pt x="274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9"/>
            <p:cNvSpPr/>
            <p:nvPr/>
          </p:nvSpPr>
          <p:spPr>
            <a:xfrm>
              <a:off x="-25250300" y="-65947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69" y="517"/>
                    <a:pt x="669" y="335"/>
                  </a:cubicBezTo>
                  <a:cubicBezTo>
                    <a:pt x="669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9"/>
            <p:cNvSpPr/>
            <p:nvPr/>
          </p:nvSpPr>
          <p:spPr>
            <a:xfrm>
              <a:off x="-26474475" y="-583870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9"/>
            <p:cNvSpPr/>
            <p:nvPr/>
          </p:nvSpPr>
          <p:spPr>
            <a:xfrm>
              <a:off x="-25328550" y="-612212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9"/>
            <p:cNvSpPr/>
            <p:nvPr/>
          </p:nvSpPr>
          <p:spPr>
            <a:xfrm>
              <a:off x="-25074000" y="-55636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9"/>
            <p:cNvSpPr/>
            <p:nvPr/>
          </p:nvSpPr>
          <p:spPr>
            <a:xfrm>
              <a:off x="-25676600" y="-560920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9"/>
            <p:cNvSpPr/>
            <p:nvPr/>
          </p:nvSpPr>
          <p:spPr>
            <a:xfrm>
              <a:off x="-26436475" y="-65666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9"/>
            <p:cNvSpPr/>
            <p:nvPr/>
          </p:nvSpPr>
          <p:spPr>
            <a:xfrm>
              <a:off x="-25570200" y="-532272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9"/>
            <p:cNvSpPr/>
            <p:nvPr/>
          </p:nvSpPr>
          <p:spPr>
            <a:xfrm>
              <a:off x="-25501825" y="-55066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9"/>
            <p:cNvSpPr/>
            <p:nvPr/>
          </p:nvSpPr>
          <p:spPr>
            <a:xfrm>
              <a:off x="-25246500" y="-56608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3"/>
                  </a:cubicBezTo>
                  <a:cubicBezTo>
                    <a:pt x="36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9"/>
            <p:cNvSpPr/>
            <p:nvPr/>
          </p:nvSpPr>
          <p:spPr>
            <a:xfrm>
              <a:off x="-24762450" y="-60218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9"/>
            <p:cNvSpPr/>
            <p:nvPr/>
          </p:nvSpPr>
          <p:spPr>
            <a:xfrm>
              <a:off x="-25352125" y="-55575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3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9"/>
            <p:cNvSpPr/>
            <p:nvPr/>
          </p:nvSpPr>
          <p:spPr>
            <a:xfrm>
              <a:off x="-25273100" y="-53599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6" y="304"/>
                    <a:pt x="366" y="213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9"/>
            <p:cNvSpPr/>
            <p:nvPr/>
          </p:nvSpPr>
          <p:spPr>
            <a:xfrm>
              <a:off x="-24965325" y="-5360725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65"/>
                    <a:pt x="183" y="365"/>
                  </a:cubicBezTo>
                  <a:cubicBezTo>
                    <a:pt x="274" y="365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9"/>
            <p:cNvSpPr/>
            <p:nvPr/>
          </p:nvSpPr>
          <p:spPr>
            <a:xfrm>
              <a:off x="-24316375" y="-5587175"/>
              <a:ext cx="9900" cy="9925"/>
            </a:xfrm>
            <a:custGeom>
              <a:rect b="b" l="l" r="r" t="t"/>
              <a:pathLst>
                <a:path extrusionOk="0" h="397" w="396">
                  <a:moveTo>
                    <a:pt x="182" y="1"/>
                  </a:moveTo>
                  <a:cubicBezTo>
                    <a:pt x="91" y="1"/>
                    <a:pt x="0" y="92"/>
                    <a:pt x="0" y="214"/>
                  </a:cubicBezTo>
                  <a:cubicBezTo>
                    <a:pt x="0" y="305"/>
                    <a:pt x="91" y="396"/>
                    <a:pt x="182" y="396"/>
                  </a:cubicBezTo>
                  <a:cubicBezTo>
                    <a:pt x="304" y="396"/>
                    <a:pt x="395" y="305"/>
                    <a:pt x="395" y="214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9"/>
            <p:cNvSpPr/>
            <p:nvPr/>
          </p:nvSpPr>
          <p:spPr>
            <a:xfrm>
              <a:off x="-25409875" y="-54777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274" y="396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9"/>
            <p:cNvSpPr/>
            <p:nvPr/>
          </p:nvSpPr>
          <p:spPr>
            <a:xfrm>
              <a:off x="-24947850" y="-5111475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0"/>
                  </a:moveTo>
                  <a:cubicBezTo>
                    <a:pt x="61" y="0"/>
                    <a:pt x="0" y="92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274" y="365"/>
                    <a:pt x="365" y="304"/>
                    <a:pt x="365" y="18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9"/>
            <p:cNvSpPr/>
            <p:nvPr/>
          </p:nvSpPr>
          <p:spPr>
            <a:xfrm>
              <a:off x="-25404550" y="-5607675"/>
              <a:ext cx="9900" cy="9325"/>
            </a:xfrm>
            <a:custGeom>
              <a:rect b="b" l="l" r="r" t="t"/>
              <a:pathLst>
                <a:path extrusionOk="0" h="373" w="396">
                  <a:moveTo>
                    <a:pt x="244" y="0"/>
                  </a:moveTo>
                  <a:cubicBezTo>
                    <a:pt x="122" y="0"/>
                    <a:pt x="31" y="61"/>
                    <a:pt x="0" y="152"/>
                  </a:cubicBezTo>
                  <a:cubicBezTo>
                    <a:pt x="0" y="243"/>
                    <a:pt x="61" y="365"/>
                    <a:pt x="152" y="365"/>
                  </a:cubicBezTo>
                  <a:cubicBezTo>
                    <a:pt x="169" y="370"/>
                    <a:pt x="186" y="373"/>
                    <a:pt x="203" y="373"/>
                  </a:cubicBezTo>
                  <a:cubicBezTo>
                    <a:pt x="283" y="373"/>
                    <a:pt x="365" y="318"/>
                    <a:pt x="365" y="243"/>
                  </a:cubicBezTo>
                  <a:cubicBezTo>
                    <a:pt x="396" y="122"/>
                    <a:pt x="335" y="31"/>
                    <a:pt x="24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9"/>
            <p:cNvSpPr/>
            <p:nvPr/>
          </p:nvSpPr>
          <p:spPr>
            <a:xfrm>
              <a:off x="-25526900" y="-493062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274"/>
                    <a:pt x="92" y="365"/>
                    <a:pt x="214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92"/>
                    <a:pt x="305" y="1"/>
                    <a:pt x="21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9"/>
            <p:cNvSpPr/>
            <p:nvPr/>
          </p:nvSpPr>
          <p:spPr>
            <a:xfrm>
              <a:off x="-25688000" y="-60043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274" y="396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9"/>
            <p:cNvSpPr/>
            <p:nvPr/>
          </p:nvSpPr>
          <p:spPr>
            <a:xfrm>
              <a:off x="-25390125" y="-589340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6" y="304"/>
                    <a:pt x="366" y="213"/>
                  </a:cubicBezTo>
                  <a:cubicBezTo>
                    <a:pt x="36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9"/>
            <p:cNvSpPr/>
            <p:nvPr/>
          </p:nvSpPr>
          <p:spPr>
            <a:xfrm>
              <a:off x="-26015500" y="-5917725"/>
              <a:ext cx="9900" cy="9900"/>
            </a:xfrm>
            <a:custGeom>
              <a:rect b="b" l="l" r="r" t="t"/>
              <a:pathLst>
                <a:path extrusionOk="0" h="396" w="39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9"/>
            <p:cNvSpPr/>
            <p:nvPr/>
          </p:nvSpPr>
          <p:spPr>
            <a:xfrm>
              <a:off x="-26460800" y="-496557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9"/>
            <p:cNvSpPr/>
            <p:nvPr/>
          </p:nvSpPr>
          <p:spPr>
            <a:xfrm>
              <a:off x="-26115050" y="-49944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9"/>
            <p:cNvSpPr/>
            <p:nvPr/>
          </p:nvSpPr>
          <p:spPr>
            <a:xfrm>
              <a:off x="-25893925" y="-53113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9"/>
            <p:cNvSpPr/>
            <p:nvPr/>
          </p:nvSpPr>
          <p:spPr>
            <a:xfrm>
              <a:off x="-26059575" y="-46297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9"/>
            <p:cNvSpPr/>
            <p:nvPr/>
          </p:nvSpPr>
          <p:spPr>
            <a:xfrm>
              <a:off x="-24055750" y="-7007400"/>
              <a:ext cx="33475" cy="33450"/>
            </a:xfrm>
            <a:custGeom>
              <a:rect b="b" l="l" r="r" t="t"/>
              <a:pathLst>
                <a:path extrusionOk="0" h="1338" w="1339">
                  <a:moveTo>
                    <a:pt x="670" y="1"/>
                  </a:moveTo>
                  <a:cubicBezTo>
                    <a:pt x="305" y="1"/>
                    <a:pt x="1" y="27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9"/>
            <p:cNvSpPr/>
            <p:nvPr/>
          </p:nvSpPr>
          <p:spPr>
            <a:xfrm>
              <a:off x="-23144625" y="-7020325"/>
              <a:ext cx="33450" cy="33475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274" y="1"/>
                    <a:pt x="0" y="305"/>
                    <a:pt x="0" y="670"/>
                  </a:cubicBezTo>
                  <a:cubicBezTo>
                    <a:pt x="0" y="1034"/>
                    <a:pt x="274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9"/>
            <p:cNvSpPr/>
            <p:nvPr/>
          </p:nvSpPr>
          <p:spPr>
            <a:xfrm>
              <a:off x="-24394650" y="-7198125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9"/>
            <p:cNvSpPr/>
            <p:nvPr/>
          </p:nvSpPr>
          <p:spPr>
            <a:xfrm>
              <a:off x="-22349775" y="-6951925"/>
              <a:ext cx="33450" cy="33450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274" y="0"/>
                    <a:pt x="0" y="304"/>
                    <a:pt x="0" y="669"/>
                  </a:cubicBezTo>
                  <a:cubicBezTo>
                    <a:pt x="0" y="1064"/>
                    <a:pt x="274" y="1338"/>
                    <a:pt x="669" y="1338"/>
                  </a:cubicBezTo>
                  <a:cubicBezTo>
                    <a:pt x="1034" y="1338"/>
                    <a:pt x="1338" y="1064"/>
                    <a:pt x="1338" y="669"/>
                  </a:cubicBezTo>
                  <a:cubicBezTo>
                    <a:pt x="1338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9"/>
            <p:cNvSpPr/>
            <p:nvPr/>
          </p:nvSpPr>
          <p:spPr>
            <a:xfrm>
              <a:off x="-23867300" y="-71244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2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22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9"/>
            <p:cNvSpPr/>
            <p:nvPr/>
          </p:nvSpPr>
          <p:spPr>
            <a:xfrm>
              <a:off x="-23522300" y="-7167725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2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9"/>
            <p:cNvSpPr/>
            <p:nvPr/>
          </p:nvSpPr>
          <p:spPr>
            <a:xfrm>
              <a:off x="-23870325" y="-66548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2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2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9"/>
            <p:cNvSpPr/>
            <p:nvPr/>
          </p:nvSpPr>
          <p:spPr>
            <a:xfrm>
              <a:off x="-24111225" y="-61198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9"/>
            <p:cNvSpPr/>
            <p:nvPr/>
          </p:nvSpPr>
          <p:spPr>
            <a:xfrm>
              <a:off x="-23440225" y="-67072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9"/>
            <p:cNvSpPr/>
            <p:nvPr/>
          </p:nvSpPr>
          <p:spPr>
            <a:xfrm>
              <a:off x="-23545850" y="-66039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9"/>
            <p:cNvSpPr/>
            <p:nvPr/>
          </p:nvSpPr>
          <p:spPr>
            <a:xfrm>
              <a:off x="-23603600" y="-6523350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9"/>
            <p:cNvSpPr/>
            <p:nvPr/>
          </p:nvSpPr>
          <p:spPr>
            <a:xfrm>
              <a:off x="-24799675" y="-65993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0" y="6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9"/>
            <p:cNvSpPr/>
            <p:nvPr/>
          </p:nvSpPr>
          <p:spPr>
            <a:xfrm>
              <a:off x="-24088425" y="-635770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9"/>
            <p:cNvSpPr/>
            <p:nvPr/>
          </p:nvSpPr>
          <p:spPr>
            <a:xfrm>
              <a:off x="-22744925" y="-71928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9"/>
            <p:cNvSpPr/>
            <p:nvPr/>
          </p:nvSpPr>
          <p:spPr>
            <a:xfrm>
              <a:off x="-24051950" y="-5271800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670" y="0"/>
                  </a:moveTo>
                  <a:cubicBezTo>
                    <a:pt x="305" y="0"/>
                    <a:pt x="1" y="304"/>
                    <a:pt x="1" y="669"/>
                  </a:cubicBezTo>
                  <a:cubicBezTo>
                    <a:pt x="1" y="1033"/>
                    <a:pt x="305" y="1337"/>
                    <a:pt x="670" y="1337"/>
                  </a:cubicBezTo>
                  <a:cubicBezTo>
                    <a:pt x="1065" y="1337"/>
                    <a:pt x="1369" y="1064"/>
                    <a:pt x="1369" y="669"/>
                  </a:cubicBezTo>
                  <a:cubicBezTo>
                    <a:pt x="1369" y="304"/>
                    <a:pt x="1065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9"/>
            <p:cNvSpPr/>
            <p:nvPr/>
          </p:nvSpPr>
          <p:spPr>
            <a:xfrm>
              <a:off x="-24448600" y="-5201150"/>
              <a:ext cx="33450" cy="33475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38"/>
                    <a:pt x="669" y="1338"/>
                  </a:cubicBezTo>
                  <a:cubicBezTo>
                    <a:pt x="1034" y="1338"/>
                    <a:pt x="1338" y="1065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9"/>
            <p:cNvSpPr/>
            <p:nvPr/>
          </p:nvSpPr>
          <p:spPr>
            <a:xfrm>
              <a:off x="-25061850" y="-4521800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700" y="0"/>
                  </a:moveTo>
                  <a:cubicBezTo>
                    <a:pt x="305" y="0"/>
                    <a:pt x="1" y="274"/>
                    <a:pt x="1" y="669"/>
                  </a:cubicBezTo>
                  <a:cubicBezTo>
                    <a:pt x="1" y="1034"/>
                    <a:pt x="305" y="1338"/>
                    <a:pt x="70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274"/>
                    <a:pt x="1065" y="0"/>
                    <a:pt x="700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9"/>
            <p:cNvSpPr/>
            <p:nvPr/>
          </p:nvSpPr>
          <p:spPr>
            <a:xfrm>
              <a:off x="-21732750" y="-6630500"/>
              <a:ext cx="34225" cy="33475"/>
            </a:xfrm>
            <a:custGeom>
              <a:rect b="b" l="l" r="r" t="t"/>
              <a:pathLst>
                <a:path extrusionOk="0" h="1339" w="1369">
                  <a:moveTo>
                    <a:pt x="669" y="1"/>
                  </a:moveTo>
                  <a:cubicBezTo>
                    <a:pt x="304" y="1"/>
                    <a:pt x="1" y="305"/>
                    <a:pt x="1" y="669"/>
                  </a:cubicBezTo>
                  <a:cubicBezTo>
                    <a:pt x="1" y="1034"/>
                    <a:pt x="304" y="1338"/>
                    <a:pt x="66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9"/>
            <p:cNvSpPr/>
            <p:nvPr/>
          </p:nvSpPr>
          <p:spPr>
            <a:xfrm>
              <a:off x="-22994175" y="-66517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9"/>
            <p:cNvSpPr/>
            <p:nvPr/>
          </p:nvSpPr>
          <p:spPr>
            <a:xfrm>
              <a:off x="-24394650" y="-583870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9"/>
            <p:cNvSpPr/>
            <p:nvPr/>
          </p:nvSpPr>
          <p:spPr>
            <a:xfrm>
              <a:off x="-23554200" y="-62900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9"/>
            <p:cNvSpPr/>
            <p:nvPr/>
          </p:nvSpPr>
          <p:spPr>
            <a:xfrm>
              <a:off x="-22462250" y="-604385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9"/>
            <p:cNvSpPr/>
            <p:nvPr/>
          </p:nvSpPr>
          <p:spPr>
            <a:xfrm>
              <a:off x="-23597525" y="-560920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9"/>
            <p:cNvSpPr/>
            <p:nvPr/>
          </p:nvSpPr>
          <p:spPr>
            <a:xfrm>
              <a:off x="-24356650" y="-65666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9"/>
            <p:cNvSpPr/>
            <p:nvPr/>
          </p:nvSpPr>
          <p:spPr>
            <a:xfrm>
              <a:off x="-23676550" y="-53728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48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9"/>
            <p:cNvSpPr/>
            <p:nvPr/>
          </p:nvSpPr>
          <p:spPr>
            <a:xfrm>
              <a:off x="-23422000" y="-55066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274" y="366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9"/>
            <p:cNvSpPr/>
            <p:nvPr/>
          </p:nvSpPr>
          <p:spPr>
            <a:xfrm>
              <a:off x="-23166675" y="-56608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9"/>
            <p:cNvSpPr/>
            <p:nvPr/>
          </p:nvSpPr>
          <p:spPr>
            <a:xfrm>
              <a:off x="-22683375" y="-602182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9"/>
            <p:cNvSpPr/>
            <p:nvPr/>
          </p:nvSpPr>
          <p:spPr>
            <a:xfrm>
              <a:off x="-22766975" y="-6295375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5" y="365"/>
                    <a:pt x="366" y="274"/>
                    <a:pt x="366" y="183"/>
                  </a:cubicBezTo>
                  <a:cubicBezTo>
                    <a:pt x="366" y="61"/>
                    <a:pt x="27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9"/>
            <p:cNvSpPr/>
            <p:nvPr/>
          </p:nvSpPr>
          <p:spPr>
            <a:xfrm>
              <a:off x="-23193275" y="-53599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275" y="395"/>
                    <a:pt x="366" y="304"/>
                    <a:pt x="366" y="213"/>
                  </a:cubicBezTo>
                  <a:cubicBezTo>
                    <a:pt x="366" y="91"/>
                    <a:pt x="27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9"/>
            <p:cNvSpPr/>
            <p:nvPr/>
          </p:nvSpPr>
          <p:spPr>
            <a:xfrm>
              <a:off x="-22220600" y="-63957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66"/>
                    <a:pt x="183" y="366"/>
                  </a:cubicBezTo>
                  <a:cubicBezTo>
                    <a:pt x="274" y="366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9"/>
            <p:cNvSpPr/>
            <p:nvPr/>
          </p:nvSpPr>
          <p:spPr>
            <a:xfrm>
              <a:off x="-22236550" y="-5587175"/>
              <a:ext cx="9125" cy="9925"/>
            </a:xfrm>
            <a:custGeom>
              <a:rect b="b" l="l" r="r" t="t"/>
              <a:pathLst>
                <a:path extrusionOk="0" h="397" w="365">
                  <a:moveTo>
                    <a:pt x="183" y="1"/>
                  </a:moveTo>
                  <a:cubicBezTo>
                    <a:pt x="91" y="1"/>
                    <a:pt x="0" y="92"/>
                    <a:pt x="0" y="214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65" y="305"/>
                    <a:pt x="365" y="214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9"/>
            <p:cNvSpPr/>
            <p:nvPr/>
          </p:nvSpPr>
          <p:spPr>
            <a:xfrm>
              <a:off x="-23735825" y="-476572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0" y="61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9"/>
            <p:cNvSpPr/>
            <p:nvPr/>
          </p:nvSpPr>
          <p:spPr>
            <a:xfrm>
              <a:off x="-23165900" y="-5045375"/>
              <a:ext cx="9900" cy="9925"/>
            </a:xfrm>
            <a:custGeom>
              <a:rect b="b" l="l" r="r" t="t"/>
              <a:pathLst>
                <a:path extrusionOk="0" h="397" w="396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9"/>
            <p:cNvSpPr/>
            <p:nvPr/>
          </p:nvSpPr>
          <p:spPr>
            <a:xfrm>
              <a:off x="-25650000" y="-700360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5" y="304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9"/>
            <p:cNvSpPr/>
            <p:nvPr/>
          </p:nvSpPr>
          <p:spPr>
            <a:xfrm>
              <a:off x="-22868800" y="-51114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92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66" y="304"/>
                    <a:pt x="366" y="183"/>
                  </a:cubicBezTo>
                  <a:cubicBezTo>
                    <a:pt x="36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9"/>
            <p:cNvSpPr/>
            <p:nvPr/>
          </p:nvSpPr>
          <p:spPr>
            <a:xfrm>
              <a:off x="-22728975" y="-518442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365" y="304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9"/>
            <p:cNvSpPr/>
            <p:nvPr/>
          </p:nvSpPr>
          <p:spPr>
            <a:xfrm>
              <a:off x="-22755575" y="-52725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9"/>
            <p:cNvSpPr/>
            <p:nvPr/>
          </p:nvSpPr>
          <p:spPr>
            <a:xfrm>
              <a:off x="-23324725" y="-5607675"/>
              <a:ext cx="9900" cy="9325"/>
            </a:xfrm>
            <a:custGeom>
              <a:rect b="b" l="l" r="r" t="t"/>
              <a:pathLst>
                <a:path extrusionOk="0" h="373" w="396">
                  <a:moveTo>
                    <a:pt x="213" y="0"/>
                  </a:moveTo>
                  <a:cubicBezTo>
                    <a:pt x="122" y="0"/>
                    <a:pt x="31" y="61"/>
                    <a:pt x="1" y="152"/>
                  </a:cubicBezTo>
                  <a:cubicBezTo>
                    <a:pt x="1" y="243"/>
                    <a:pt x="61" y="365"/>
                    <a:pt x="152" y="365"/>
                  </a:cubicBezTo>
                  <a:cubicBezTo>
                    <a:pt x="169" y="370"/>
                    <a:pt x="186" y="373"/>
                    <a:pt x="203" y="373"/>
                  </a:cubicBezTo>
                  <a:cubicBezTo>
                    <a:pt x="283" y="373"/>
                    <a:pt x="365" y="318"/>
                    <a:pt x="365" y="243"/>
                  </a:cubicBezTo>
                  <a:cubicBezTo>
                    <a:pt x="396" y="122"/>
                    <a:pt x="335" y="31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9"/>
            <p:cNvSpPr/>
            <p:nvPr/>
          </p:nvSpPr>
          <p:spPr>
            <a:xfrm>
              <a:off x="-23792825" y="-470342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4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6"/>
                    <a:pt x="214" y="366"/>
                  </a:cubicBezTo>
                  <a:cubicBezTo>
                    <a:pt x="305" y="366"/>
                    <a:pt x="396" y="305"/>
                    <a:pt x="396" y="183"/>
                  </a:cubicBezTo>
                  <a:cubicBezTo>
                    <a:pt x="396" y="92"/>
                    <a:pt x="305" y="1"/>
                    <a:pt x="21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9"/>
            <p:cNvSpPr/>
            <p:nvPr/>
          </p:nvSpPr>
          <p:spPr>
            <a:xfrm>
              <a:off x="-23608175" y="-60043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96"/>
                    <a:pt x="183" y="396"/>
                  </a:cubicBezTo>
                  <a:cubicBezTo>
                    <a:pt x="274" y="396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9"/>
            <p:cNvSpPr/>
            <p:nvPr/>
          </p:nvSpPr>
          <p:spPr>
            <a:xfrm>
              <a:off x="-23310275" y="-5893400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61" y="0"/>
                    <a:pt x="0" y="92"/>
                    <a:pt x="0" y="213"/>
                  </a:cubicBezTo>
                  <a:cubicBezTo>
                    <a:pt x="0" y="304"/>
                    <a:pt x="61" y="396"/>
                    <a:pt x="182" y="396"/>
                  </a:cubicBezTo>
                  <a:cubicBezTo>
                    <a:pt x="274" y="396"/>
                    <a:pt x="365" y="304"/>
                    <a:pt x="365" y="213"/>
                  </a:cubicBezTo>
                  <a:cubicBezTo>
                    <a:pt x="365" y="92"/>
                    <a:pt x="27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9"/>
            <p:cNvSpPr/>
            <p:nvPr/>
          </p:nvSpPr>
          <p:spPr>
            <a:xfrm>
              <a:off x="-20737300" y="-635542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275"/>
                    <a:pt x="92" y="366"/>
                    <a:pt x="183" y="366"/>
                  </a:cubicBezTo>
                  <a:cubicBezTo>
                    <a:pt x="305" y="366"/>
                    <a:pt x="396" y="275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9"/>
            <p:cNvSpPr/>
            <p:nvPr/>
          </p:nvSpPr>
          <p:spPr>
            <a:xfrm>
              <a:off x="-20481975" y="-6510425"/>
              <a:ext cx="9900" cy="9125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9"/>
            <p:cNvSpPr/>
            <p:nvPr/>
          </p:nvSpPr>
          <p:spPr>
            <a:xfrm>
              <a:off x="-20508575" y="-6208750"/>
              <a:ext cx="9925" cy="9150"/>
            </a:xfrm>
            <a:custGeom>
              <a:rect b="b" l="l" r="r" t="t"/>
              <a:pathLst>
                <a:path extrusionOk="0" h="366" w="397">
                  <a:moveTo>
                    <a:pt x="214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65"/>
                    <a:pt x="214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91"/>
                    <a:pt x="305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9"/>
            <p:cNvSpPr/>
            <p:nvPr/>
          </p:nvSpPr>
          <p:spPr>
            <a:xfrm>
              <a:off x="-20640025" y="-6456675"/>
              <a:ext cx="9900" cy="9525"/>
            </a:xfrm>
            <a:custGeom>
              <a:rect b="b" l="l" r="r" t="t"/>
              <a:pathLst>
                <a:path extrusionOk="0" h="381" w="396">
                  <a:moveTo>
                    <a:pt x="195" y="1"/>
                  </a:moveTo>
                  <a:cubicBezTo>
                    <a:pt x="114" y="1"/>
                    <a:pt x="31" y="60"/>
                    <a:pt x="31" y="160"/>
                  </a:cubicBezTo>
                  <a:cubicBezTo>
                    <a:pt x="1" y="252"/>
                    <a:pt x="61" y="343"/>
                    <a:pt x="152" y="373"/>
                  </a:cubicBezTo>
                  <a:cubicBezTo>
                    <a:pt x="173" y="378"/>
                    <a:pt x="193" y="381"/>
                    <a:pt x="212" y="381"/>
                  </a:cubicBezTo>
                  <a:cubicBezTo>
                    <a:pt x="304" y="381"/>
                    <a:pt x="370" y="322"/>
                    <a:pt x="396" y="221"/>
                  </a:cubicBezTo>
                  <a:cubicBezTo>
                    <a:pt x="396" y="130"/>
                    <a:pt x="335" y="39"/>
                    <a:pt x="244" y="8"/>
                  </a:cubicBezTo>
                  <a:cubicBezTo>
                    <a:pt x="228" y="3"/>
                    <a:pt x="21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9"/>
            <p:cNvSpPr/>
            <p:nvPr/>
          </p:nvSpPr>
          <p:spPr>
            <a:xfrm>
              <a:off x="-20625575" y="-6742200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274"/>
                    <a:pt x="91" y="365"/>
                    <a:pt x="182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9"/>
            <p:cNvSpPr/>
            <p:nvPr/>
          </p:nvSpPr>
          <p:spPr>
            <a:xfrm>
              <a:off x="-23935675" y="-591772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9"/>
            <p:cNvSpPr/>
            <p:nvPr/>
          </p:nvSpPr>
          <p:spPr>
            <a:xfrm>
              <a:off x="-20554150" y="-6992200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9"/>
            <p:cNvSpPr/>
            <p:nvPr/>
          </p:nvSpPr>
          <p:spPr>
            <a:xfrm>
              <a:off x="-20640025" y="-6156550"/>
              <a:ext cx="36500" cy="33150"/>
            </a:xfrm>
            <a:custGeom>
              <a:rect b="b" l="l" r="r" t="t"/>
              <a:pathLst>
                <a:path extrusionOk="0" h="1326" w="1460">
                  <a:moveTo>
                    <a:pt x="739" y="0"/>
                  </a:moveTo>
                  <a:cubicBezTo>
                    <a:pt x="415" y="0"/>
                    <a:pt x="116" y="230"/>
                    <a:pt x="61" y="557"/>
                  </a:cubicBezTo>
                  <a:cubicBezTo>
                    <a:pt x="1" y="921"/>
                    <a:pt x="244" y="1256"/>
                    <a:pt x="608" y="1317"/>
                  </a:cubicBezTo>
                  <a:cubicBezTo>
                    <a:pt x="646" y="1323"/>
                    <a:pt x="684" y="1326"/>
                    <a:pt x="721" y="1326"/>
                  </a:cubicBezTo>
                  <a:cubicBezTo>
                    <a:pt x="1045" y="1326"/>
                    <a:pt x="1344" y="1097"/>
                    <a:pt x="1399" y="769"/>
                  </a:cubicBezTo>
                  <a:cubicBezTo>
                    <a:pt x="1460" y="405"/>
                    <a:pt x="1216" y="70"/>
                    <a:pt x="852" y="10"/>
                  </a:cubicBezTo>
                  <a:cubicBezTo>
                    <a:pt x="814" y="3"/>
                    <a:pt x="776" y="0"/>
                    <a:pt x="73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9"/>
            <p:cNvSpPr/>
            <p:nvPr/>
          </p:nvSpPr>
          <p:spPr>
            <a:xfrm>
              <a:off x="-20561750" y="-6499800"/>
              <a:ext cx="34225" cy="33475"/>
            </a:xfrm>
            <a:custGeom>
              <a:rect b="b" l="l" r="r" t="t"/>
              <a:pathLst>
                <a:path extrusionOk="0" h="1339" w="1369">
                  <a:moveTo>
                    <a:pt x="699" y="1"/>
                  </a:moveTo>
                  <a:cubicBezTo>
                    <a:pt x="304" y="1"/>
                    <a:pt x="0" y="274"/>
                    <a:pt x="0" y="669"/>
                  </a:cubicBezTo>
                  <a:cubicBezTo>
                    <a:pt x="0" y="1034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9"/>
            <p:cNvSpPr/>
            <p:nvPr/>
          </p:nvSpPr>
          <p:spPr>
            <a:xfrm>
              <a:off x="-19997150" y="-7161650"/>
              <a:ext cx="16725" cy="16725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9"/>
            <p:cNvSpPr/>
            <p:nvPr/>
          </p:nvSpPr>
          <p:spPr>
            <a:xfrm>
              <a:off x="-20039700" y="-648080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9"/>
            <p:cNvSpPr/>
            <p:nvPr/>
          </p:nvSpPr>
          <p:spPr>
            <a:xfrm>
              <a:off x="-20254000" y="-607045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9"/>
            <p:cNvSpPr/>
            <p:nvPr/>
          </p:nvSpPr>
          <p:spPr>
            <a:xfrm>
              <a:off x="-19864925" y="-6378975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213"/>
                  </a:cubicBezTo>
                  <a:cubicBezTo>
                    <a:pt x="0" y="305"/>
                    <a:pt x="91" y="396"/>
                    <a:pt x="183" y="396"/>
                  </a:cubicBezTo>
                  <a:cubicBezTo>
                    <a:pt x="304" y="396"/>
                    <a:pt x="365" y="305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9"/>
            <p:cNvSpPr/>
            <p:nvPr/>
          </p:nvSpPr>
          <p:spPr>
            <a:xfrm>
              <a:off x="-19767675" y="-6479475"/>
              <a:ext cx="9900" cy="9500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2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6" y="300"/>
                    <a:pt x="366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9"/>
            <p:cNvSpPr/>
            <p:nvPr/>
          </p:nvSpPr>
          <p:spPr>
            <a:xfrm>
              <a:off x="-20051100" y="-6875950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9"/>
            <p:cNvSpPr/>
            <p:nvPr/>
          </p:nvSpPr>
          <p:spPr>
            <a:xfrm>
              <a:off x="-19753225" y="-67650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9"/>
            <p:cNvSpPr/>
            <p:nvPr/>
          </p:nvSpPr>
          <p:spPr>
            <a:xfrm>
              <a:off x="-20378625" y="-678930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2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9"/>
            <p:cNvSpPr/>
            <p:nvPr/>
          </p:nvSpPr>
          <p:spPr>
            <a:xfrm>
              <a:off x="-24380975" y="-496557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274" y="396"/>
                    <a:pt x="365" y="304"/>
                    <a:pt x="365" y="21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9"/>
            <p:cNvSpPr/>
            <p:nvPr/>
          </p:nvSpPr>
          <p:spPr>
            <a:xfrm>
              <a:off x="-24035225" y="-49944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61" y="0"/>
                    <a:pt x="1" y="92"/>
                    <a:pt x="1" y="183"/>
                  </a:cubicBezTo>
                  <a:cubicBezTo>
                    <a:pt x="1" y="304"/>
                    <a:pt x="61" y="365"/>
                    <a:pt x="183" y="365"/>
                  </a:cubicBezTo>
                  <a:cubicBezTo>
                    <a:pt x="274" y="365"/>
                    <a:pt x="365" y="304"/>
                    <a:pt x="365" y="18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9"/>
            <p:cNvSpPr/>
            <p:nvPr/>
          </p:nvSpPr>
          <p:spPr>
            <a:xfrm>
              <a:off x="-24589950" y="-51487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9"/>
            <p:cNvSpPr/>
            <p:nvPr/>
          </p:nvSpPr>
          <p:spPr>
            <a:xfrm>
              <a:off x="-24258625" y="-453245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9"/>
            <p:cNvSpPr/>
            <p:nvPr/>
          </p:nvSpPr>
          <p:spPr>
            <a:xfrm>
              <a:off x="-20578475" y="-553017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61" y="1"/>
                    <a:pt x="1" y="92"/>
                    <a:pt x="1" y="213"/>
                  </a:cubicBezTo>
                  <a:cubicBezTo>
                    <a:pt x="1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21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9"/>
            <p:cNvSpPr/>
            <p:nvPr/>
          </p:nvSpPr>
          <p:spPr>
            <a:xfrm>
              <a:off x="-20511600" y="-5224700"/>
              <a:ext cx="33450" cy="33450"/>
            </a:xfrm>
            <a:custGeom>
              <a:rect b="b" l="l" r="r" t="t"/>
              <a:pathLst>
                <a:path extrusionOk="0" h="1338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274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9"/>
            <p:cNvSpPr/>
            <p:nvPr/>
          </p:nvSpPr>
          <p:spPr>
            <a:xfrm>
              <a:off x="-19859625" y="-55522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9"/>
            <p:cNvSpPr/>
            <p:nvPr/>
          </p:nvSpPr>
          <p:spPr>
            <a:xfrm>
              <a:off x="-20073900" y="-51418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3"/>
                    <a:pt x="54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9"/>
            <p:cNvSpPr/>
            <p:nvPr/>
          </p:nvSpPr>
          <p:spPr>
            <a:xfrm>
              <a:off x="-20643825" y="-4908575"/>
              <a:ext cx="9900" cy="9900"/>
            </a:xfrm>
            <a:custGeom>
              <a:rect b="b" l="l" r="r" t="t"/>
              <a:pathLst>
                <a:path extrusionOk="0" h="396" w="39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4" y="395"/>
                    <a:pt x="396" y="304"/>
                    <a:pt x="396" y="213"/>
                  </a:cubicBezTo>
                  <a:cubicBezTo>
                    <a:pt x="396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9"/>
            <p:cNvSpPr/>
            <p:nvPr/>
          </p:nvSpPr>
          <p:spPr>
            <a:xfrm>
              <a:off x="-20298075" y="-49374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5" y="304"/>
                    <a:pt x="365" y="182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9"/>
            <p:cNvSpPr/>
            <p:nvPr/>
          </p:nvSpPr>
          <p:spPr>
            <a:xfrm>
              <a:off x="-20520725" y="-447545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9"/>
            <p:cNvSpPr/>
            <p:nvPr/>
          </p:nvSpPr>
          <p:spPr>
            <a:xfrm>
              <a:off x="-21818625" y="-63630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22" y="670"/>
                    <a:pt x="335" y="670"/>
                  </a:cubicBezTo>
                  <a:cubicBezTo>
                    <a:pt x="518" y="670"/>
                    <a:pt x="669" y="518"/>
                    <a:pt x="669" y="335"/>
                  </a:cubicBezTo>
                  <a:cubicBezTo>
                    <a:pt x="669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9"/>
            <p:cNvSpPr/>
            <p:nvPr/>
          </p:nvSpPr>
          <p:spPr>
            <a:xfrm>
              <a:off x="-22059500" y="-58280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2"/>
                    <a:pt x="0" y="213"/>
                  </a:cubicBezTo>
                  <a:cubicBezTo>
                    <a:pt x="0" y="304"/>
                    <a:pt x="92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9"/>
            <p:cNvSpPr/>
            <p:nvPr/>
          </p:nvSpPr>
          <p:spPr>
            <a:xfrm>
              <a:off x="-21388525" y="-6414675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2"/>
                  </a:cubicBezTo>
                  <a:cubicBezTo>
                    <a:pt x="36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9"/>
            <p:cNvSpPr/>
            <p:nvPr/>
          </p:nvSpPr>
          <p:spPr>
            <a:xfrm>
              <a:off x="-22990375" y="-69747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5" y="365"/>
                    <a:pt x="365" y="305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9"/>
            <p:cNvSpPr/>
            <p:nvPr/>
          </p:nvSpPr>
          <p:spPr>
            <a:xfrm>
              <a:off x="-21004775" y="-70507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1" y="62"/>
                    <a:pt x="1" y="183"/>
                  </a:cubicBezTo>
                  <a:cubicBezTo>
                    <a:pt x="1" y="275"/>
                    <a:pt x="61" y="366"/>
                    <a:pt x="183" y="366"/>
                  </a:cubicBezTo>
                  <a:cubicBezTo>
                    <a:pt x="274" y="366"/>
                    <a:pt x="365" y="275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9"/>
            <p:cNvSpPr/>
            <p:nvPr/>
          </p:nvSpPr>
          <p:spPr>
            <a:xfrm>
              <a:off x="-21489575" y="-6794625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9"/>
            <p:cNvSpPr/>
            <p:nvPr/>
          </p:nvSpPr>
          <p:spPr>
            <a:xfrm>
              <a:off x="-21551900" y="-62315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61" y="0"/>
                    <a:pt x="1" y="92"/>
                    <a:pt x="1" y="213"/>
                  </a:cubicBezTo>
                  <a:cubicBezTo>
                    <a:pt x="1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21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9"/>
            <p:cNvSpPr/>
            <p:nvPr/>
          </p:nvSpPr>
          <p:spPr>
            <a:xfrm>
              <a:off x="-22648425" y="-6387325"/>
              <a:ext cx="10675" cy="9900"/>
            </a:xfrm>
            <a:custGeom>
              <a:rect b="b" l="l" r="r" t="t"/>
              <a:pathLst>
                <a:path extrusionOk="0" h="396" w="427">
                  <a:moveTo>
                    <a:pt x="183" y="0"/>
                  </a:moveTo>
                  <a:cubicBezTo>
                    <a:pt x="92" y="31"/>
                    <a:pt x="1" y="122"/>
                    <a:pt x="31" y="213"/>
                  </a:cubicBezTo>
                  <a:cubicBezTo>
                    <a:pt x="31" y="335"/>
                    <a:pt x="153" y="395"/>
                    <a:pt x="244" y="395"/>
                  </a:cubicBezTo>
                  <a:cubicBezTo>
                    <a:pt x="335" y="365"/>
                    <a:pt x="426" y="274"/>
                    <a:pt x="396" y="183"/>
                  </a:cubicBezTo>
                  <a:cubicBezTo>
                    <a:pt x="39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9"/>
            <p:cNvSpPr/>
            <p:nvPr/>
          </p:nvSpPr>
          <p:spPr>
            <a:xfrm>
              <a:off x="-22036700" y="-6065125"/>
              <a:ext cx="16725" cy="16725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9"/>
            <p:cNvSpPr/>
            <p:nvPr/>
          </p:nvSpPr>
          <p:spPr>
            <a:xfrm>
              <a:off x="-24693300" y="-70590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9"/>
            <p:cNvSpPr/>
            <p:nvPr/>
          </p:nvSpPr>
          <p:spPr>
            <a:xfrm>
              <a:off x="-22197800" y="-4989900"/>
              <a:ext cx="34225" cy="33475"/>
            </a:xfrm>
            <a:custGeom>
              <a:rect b="b" l="l" r="r" t="t"/>
              <a:pathLst>
                <a:path extrusionOk="0" h="1339" w="1369">
                  <a:moveTo>
                    <a:pt x="69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9"/>
            <p:cNvSpPr/>
            <p:nvPr/>
          </p:nvSpPr>
          <p:spPr>
            <a:xfrm>
              <a:off x="-23536725" y="-4492175"/>
              <a:ext cx="33450" cy="34225"/>
            </a:xfrm>
            <a:custGeom>
              <a:rect b="b" l="l" r="r" t="t"/>
              <a:pathLst>
                <a:path extrusionOk="0" h="1369" w="1338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69"/>
                    <a:pt x="669" y="1369"/>
                  </a:cubicBezTo>
                  <a:cubicBezTo>
                    <a:pt x="1034" y="1369"/>
                    <a:pt x="1338" y="1065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9"/>
            <p:cNvSpPr/>
            <p:nvPr/>
          </p:nvSpPr>
          <p:spPr>
            <a:xfrm>
              <a:off x="-23007850" y="-4404775"/>
              <a:ext cx="34225" cy="33450"/>
            </a:xfrm>
            <a:custGeom>
              <a:rect b="b" l="l" r="r" t="t"/>
              <a:pathLst>
                <a:path extrusionOk="0" h="1338" w="1369">
                  <a:moveTo>
                    <a:pt x="700" y="0"/>
                  </a:moveTo>
                  <a:cubicBezTo>
                    <a:pt x="304" y="0"/>
                    <a:pt x="1" y="304"/>
                    <a:pt x="1" y="669"/>
                  </a:cubicBezTo>
                  <a:cubicBezTo>
                    <a:pt x="1" y="1064"/>
                    <a:pt x="304" y="1338"/>
                    <a:pt x="700" y="1338"/>
                  </a:cubicBezTo>
                  <a:cubicBezTo>
                    <a:pt x="1064" y="1338"/>
                    <a:pt x="1368" y="1064"/>
                    <a:pt x="1368" y="669"/>
                  </a:cubicBezTo>
                  <a:cubicBezTo>
                    <a:pt x="1368" y="304"/>
                    <a:pt x="1064" y="0"/>
                    <a:pt x="700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9"/>
            <p:cNvSpPr/>
            <p:nvPr/>
          </p:nvSpPr>
          <p:spPr>
            <a:xfrm>
              <a:off x="-23829300" y="-5085650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669" y="1"/>
                  </a:moveTo>
                  <a:cubicBezTo>
                    <a:pt x="305" y="1"/>
                    <a:pt x="1" y="305"/>
                    <a:pt x="1" y="670"/>
                  </a:cubicBezTo>
                  <a:cubicBezTo>
                    <a:pt x="1" y="1034"/>
                    <a:pt x="305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9"/>
            <p:cNvSpPr/>
            <p:nvPr/>
          </p:nvSpPr>
          <p:spPr>
            <a:xfrm>
              <a:off x="-20799600" y="-5882775"/>
              <a:ext cx="33450" cy="33475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9"/>
            <p:cNvSpPr/>
            <p:nvPr/>
          </p:nvSpPr>
          <p:spPr>
            <a:xfrm>
              <a:off x="-19681050" y="-6338700"/>
              <a:ext cx="34225" cy="33475"/>
            </a:xfrm>
            <a:custGeom>
              <a:rect b="b" l="l" r="r" t="t"/>
              <a:pathLst>
                <a:path extrusionOk="0" h="1339" w="136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65" y="1338"/>
                    <a:pt x="1369" y="1034"/>
                    <a:pt x="1369" y="669"/>
                  </a:cubicBezTo>
                  <a:cubicBezTo>
                    <a:pt x="1369" y="305"/>
                    <a:pt x="1065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9"/>
            <p:cNvSpPr/>
            <p:nvPr/>
          </p:nvSpPr>
          <p:spPr>
            <a:xfrm>
              <a:off x="-20942450" y="-63599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9"/>
            <p:cNvSpPr/>
            <p:nvPr/>
          </p:nvSpPr>
          <p:spPr>
            <a:xfrm>
              <a:off x="-22342950" y="-554690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7" y="670"/>
                    <a:pt x="669" y="54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9"/>
            <p:cNvSpPr/>
            <p:nvPr/>
          </p:nvSpPr>
          <p:spPr>
            <a:xfrm>
              <a:off x="-21084550" y="-684175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4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9"/>
            <p:cNvSpPr/>
            <p:nvPr/>
          </p:nvSpPr>
          <p:spPr>
            <a:xfrm>
              <a:off x="-21189425" y="-713430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9"/>
            <p:cNvSpPr/>
            <p:nvPr/>
          </p:nvSpPr>
          <p:spPr>
            <a:xfrm>
              <a:off x="-20410525" y="-5752050"/>
              <a:ext cx="16725" cy="16725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9"/>
            <p:cNvSpPr/>
            <p:nvPr/>
          </p:nvSpPr>
          <p:spPr>
            <a:xfrm>
              <a:off x="-21342175" y="-59762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9"/>
            <p:cNvSpPr/>
            <p:nvPr/>
          </p:nvSpPr>
          <p:spPr>
            <a:xfrm>
              <a:off x="-22304950" y="-62748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9"/>
            <p:cNvSpPr/>
            <p:nvPr/>
          </p:nvSpPr>
          <p:spPr>
            <a:xfrm>
              <a:off x="-21759350" y="-49063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9"/>
            <p:cNvSpPr/>
            <p:nvPr/>
          </p:nvSpPr>
          <p:spPr>
            <a:xfrm>
              <a:off x="-21370275" y="-5214050"/>
              <a:ext cx="9125" cy="9125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61"/>
                    <a:pt x="0" y="182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9"/>
            <p:cNvSpPr/>
            <p:nvPr/>
          </p:nvSpPr>
          <p:spPr>
            <a:xfrm>
              <a:off x="-21114950" y="-5369075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65"/>
                    <a:pt x="183" y="365"/>
                  </a:cubicBezTo>
                  <a:cubicBezTo>
                    <a:pt x="274" y="365"/>
                    <a:pt x="365" y="304"/>
                    <a:pt x="365" y="183"/>
                  </a:cubicBezTo>
                  <a:cubicBezTo>
                    <a:pt x="365" y="92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9"/>
            <p:cNvSpPr/>
            <p:nvPr/>
          </p:nvSpPr>
          <p:spPr>
            <a:xfrm>
              <a:off x="-20631675" y="-572927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4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274"/>
                    <a:pt x="92" y="366"/>
                    <a:pt x="214" y="366"/>
                  </a:cubicBezTo>
                  <a:cubicBezTo>
                    <a:pt x="305" y="366"/>
                    <a:pt x="396" y="274"/>
                    <a:pt x="396" y="183"/>
                  </a:cubicBezTo>
                  <a:cubicBezTo>
                    <a:pt x="396" y="62"/>
                    <a:pt x="305" y="1"/>
                    <a:pt x="21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9"/>
            <p:cNvSpPr/>
            <p:nvPr/>
          </p:nvSpPr>
          <p:spPr>
            <a:xfrm>
              <a:off x="-20811000" y="-596180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61" y="1"/>
                    <a:pt x="0" y="92"/>
                    <a:pt x="0" y="214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274" y="396"/>
                    <a:pt x="365" y="305"/>
                    <a:pt x="365" y="214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9"/>
            <p:cNvSpPr/>
            <p:nvPr/>
          </p:nvSpPr>
          <p:spPr>
            <a:xfrm>
              <a:off x="-21640800" y="-5468625"/>
              <a:ext cx="33450" cy="33450"/>
            </a:xfrm>
            <a:custGeom>
              <a:rect b="b" l="l" r="r" t="t"/>
              <a:pathLst>
                <a:path extrusionOk="0" h="1338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4"/>
                    <a:pt x="304" y="1338"/>
                    <a:pt x="669" y="1338"/>
                  </a:cubicBezTo>
                  <a:cubicBezTo>
                    <a:pt x="1064" y="1338"/>
                    <a:pt x="1338" y="1064"/>
                    <a:pt x="1338" y="669"/>
                  </a:cubicBezTo>
                  <a:cubicBezTo>
                    <a:pt x="1338" y="305"/>
                    <a:pt x="106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9"/>
            <p:cNvSpPr/>
            <p:nvPr/>
          </p:nvSpPr>
          <p:spPr>
            <a:xfrm>
              <a:off x="-22318625" y="-3916175"/>
              <a:ext cx="33450" cy="33475"/>
            </a:xfrm>
            <a:custGeom>
              <a:rect b="b" l="l" r="r" t="t"/>
              <a:pathLst>
                <a:path extrusionOk="0" h="1339" w="1338">
                  <a:moveTo>
                    <a:pt x="669" y="1"/>
                  </a:moveTo>
                  <a:cubicBezTo>
                    <a:pt x="304" y="1"/>
                    <a:pt x="0" y="305"/>
                    <a:pt x="0" y="669"/>
                  </a:cubicBezTo>
                  <a:cubicBezTo>
                    <a:pt x="0" y="1065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9"/>
            <p:cNvSpPr/>
            <p:nvPr/>
          </p:nvSpPr>
          <p:spPr>
            <a:xfrm>
              <a:off x="-22131700" y="-37208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22" y="0"/>
                    <a:pt x="1" y="152"/>
                    <a:pt x="1" y="335"/>
                  </a:cubicBezTo>
                  <a:cubicBezTo>
                    <a:pt x="1" y="517"/>
                    <a:pt x="12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9"/>
            <p:cNvSpPr/>
            <p:nvPr/>
          </p:nvSpPr>
          <p:spPr>
            <a:xfrm>
              <a:off x="-21254775" y="-399065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670"/>
                    <a:pt x="335" y="670"/>
                  </a:cubicBezTo>
                  <a:cubicBezTo>
                    <a:pt x="517" y="670"/>
                    <a:pt x="669" y="54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9"/>
            <p:cNvSpPr/>
            <p:nvPr/>
          </p:nvSpPr>
          <p:spPr>
            <a:xfrm>
              <a:off x="-21842925" y="-3802950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9"/>
            <p:cNvSpPr/>
            <p:nvPr/>
          </p:nvSpPr>
          <p:spPr>
            <a:xfrm>
              <a:off x="-21594450" y="-41699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1" y="61"/>
                    <a:pt x="1" y="183"/>
                  </a:cubicBezTo>
                  <a:cubicBezTo>
                    <a:pt x="1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9"/>
            <p:cNvSpPr/>
            <p:nvPr/>
          </p:nvSpPr>
          <p:spPr>
            <a:xfrm>
              <a:off x="-21342175" y="-41867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62"/>
                    <a:pt x="1" y="183"/>
                  </a:cubicBezTo>
                  <a:cubicBezTo>
                    <a:pt x="1" y="274"/>
                    <a:pt x="62" y="366"/>
                    <a:pt x="183" y="366"/>
                  </a:cubicBezTo>
                  <a:cubicBezTo>
                    <a:pt x="274" y="366"/>
                    <a:pt x="366" y="274"/>
                    <a:pt x="366" y="183"/>
                  </a:cubicBezTo>
                  <a:cubicBezTo>
                    <a:pt x="366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9"/>
            <p:cNvSpPr/>
            <p:nvPr/>
          </p:nvSpPr>
          <p:spPr>
            <a:xfrm>
              <a:off x="-22434900" y="-4110700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4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4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9"/>
            <p:cNvSpPr/>
            <p:nvPr/>
          </p:nvSpPr>
          <p:spPr>
            <a:xfrm>
              <a:off x="-20168900" y="-61031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62" y="0"/>
                    <a:pt x="1" y="6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9"/>
            <p:cNvSpPr/>
            <p:nvPr/>
          </p:nvSpPr>
          <p:spPr>
            <a:xfrm>
              <a:off x="-20184850" y="-529460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9"/>
            <p:cNvSpPr/>
            <p:nvPr/>
          </p:nvSpPr>
          <p:spPr>
            <a:xfrm>
              <a:off x="-21565575" y="-38113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9"/>
            <p:cNvSpPr/>
            <p:nvPr/>
          </p:nvSpPr>
          <p:spPr>
            <a:xfrm>
              <a:off x="-21014650" y="-4144125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61"/>
                    <a:pt x="0" y="182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65" y="27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9"/>
            <p:cNvSpPr/>
            <p:nvPr/>
          </p:nvSpPr>
          <p:spPr>
            <a:xfrm>
              <a:off x="-21273775" y="-5315325"/>
              <a:ext cx="10675" cy="9525"/>
            </a:xfrm>
            <a:custGeom>
              <a:rect b="b" l="l" r="r" t="t"/>
              <a:pathLst>
                <a:path extrusionOk="0" h="381" w="427">
                  <a:moveTo>
                    <a:pt x="197" y="1"/>
                  </a:moveTo>
                  <a:cubicBezTo>
                    <a:pt x="123" y="1"/>
                    <a:pt x="56" y="60"/>
                    <a:pt x="31" y="160"/>
                  </a:cubicBezTo>
                  <a:cubicBezTo>
                    <a:pt x="1" y="252"/>
                    <a:pt x="92" y="343"/>
                    <a:pt x="183" y="373"/>
                  </a:cubicBezTo>
                  <a:cubicBezTo>
                    <a:pt x="199" y="378"/>
                    <a:pt x="215" y="381"/>
                    <a:pt x="232" y="381"/>
                  </a:cubicBezTo>
                  <a:cubicBezTo>
                    <a:pt x="312" y="381"/>
                    <a:pt x="396" y="322"/>
                    <a:pt x="396" y="221"/>
                  </a:cubicBezTo>
                  <a:cubicBezTo>
                    <a:pt x="426" y="130"/>
                    <a:pt x="365" y="39"/>
                    <a:pt x="244" y="8"/>
                  </a:cubicBezTo>
                  <a:cubicBezTo>
                    <a:pt x="228" y="3"/>
                    <a:pt x="212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9"/>
            <p:cNvSpPr/>
            <p:nvPr/>
          </p:nvSpPr>
          <p:spPr>
            <a:xfrm>
              <a:off x="-21367250" y="-4562275"/>
              <a:ext cx="9900" cy="9350"/>
            </a:xfrm>
            <a:custGeom>
              <a:rect b="b" l="l" r="r" t="t"/>
              <a:pathLst>
                <a:path extrusionOk="0" h="374" w="396">
                  <a:moveTo>
                    <a:pt x="182" y="1"/>
                  </a:moveTo>
                  <a:cubicBezTo>
                    <a:pt x="92" y="1"/>
                    <a:pt x="26" y="55"/>
                    <a:pt x="1" y="130"/>
                  </a:cubicBezTo>
                  <a:cubicBezTo>
                    <a:pt x="1" y="252"/>
                    <a:pt x="62" y="343"/>
                    <a:pt x="153" y="373"/>
                  </a:cubicBezTo>
                  <a:cubicBezTo>
                    <a:pt x="244" y="373"/>
                    <a:pt x="366" y="312"/>
                    <a:pt x="366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2" y="3"/>
                    <a:pt x="202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9"/>
            <p:cNvSpPr/>
            <p:nvPr/>
          </p:nvSpPr>
          <p:spPr>
            <a:xfrm>
              <a:off x="-21798100" y="-41775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274" y="365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9"/>
            <p:cNvSpPr/>
            <p:nvPr/>
          </p:nvSpPr>
          <p:spPr>
            <a:xfrm>
              <a:off x="-21556450" y="-57118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66"/>
                    <a:pt x="183" y="366"/>
                  </a:cubicBezTo>
                  <a:cubicBezTo>
                    <a:pt x="274" y="366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9"/>
            <p:cNvSpPr/>
            <p:nvPr/>
          </p:nvSpPr>
          <p:spPr>
            <a:xfrm>
              <a:off x="-21258575" y="-56008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9"/>
            <p:cNvSpPr/>
            <p:nvPr/>
          </p:nvSpPr>
          <p:spPr>
            <a:xfrm>
              <a:off x="-21883975" y="-562515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2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-21097475" y="-48371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304"/>
                    <a:pt x="91" y="395"/>
                    <a:pt x="183" y="395"/>
                  </a:cubicBezTo>
                  <a:cubicBezTo>
                    <a:pt x="304" y="395"/>
                    <a:pt x="365" y="30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-20797325" y="-39161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9"/>
            <p:cNvSpPr/>
            <p:nvPr/>
          </p:nvSpPr>
          <p:spPr>
            <a:xfrm>
              <a:off x="-20408250" y="-4223925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9"/>
            <p:cNvSpPr/>
            <p:nvPr/>
          </p:nvSpPr>
          <p:spPr>
            <a:xfrm>
              <a:off x="-20152925" y="-4378175"/>
              <a:ext cx="9125" cy="9125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9"/>
            <p:cNvSpPr/>
            <p:nvPr/>
          </p:nvSpPr>
          <p:spPr>
            <a:xfrm>
              <a:off x="-19832250" y="-4899475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183" y="366"/>
                  </a:cubicBezTo>
                  <a:cubicBezTo>
                    <a:pt x="304" y="36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-20311750" y="-4324425"/>
              <a:ext cx="10650" cy="9500"/>
            </a:xfrm>
            <a:custGeom>
              <a:rect b="b" l="l" r="r" t="t"/>
              <a:pathLst>
                <a:path extrusionOk="0" h="380" w="426">
                  <a:moveTo>
                    <a:pt x="196" y="0"/>
                  </a:moveTo>
                  <a:cubicBezTo>
                    <a:pt x="122" y="0"/>
                    <a:pt x="56" y="55"/>
                    <a:pt x="31" y="130"/>
                  </a:cubicBezTo>
                  <a:cubicBezTo>
                    <a:pt x="0" y="251"/>
                    <a:pt x="92" y="343"/>
                    <a:pt x="183" y="373"/>
                  </a:cubicBezTo>
                  <a:cubicBezTo>
                    <a:pt x="195" y="377"/>
                    <a:pt x="208" y="379"/>
                    <a:pt x="221" y="379"/>
                  </a:cubicBezTo>
                  <a:cubicBezTo>
                    <a:pt x="304" y="379"/>
                    <a:pt x="396" y="300"/>
                    <a:pt x="396" y="221"/>
                  </a:cubicBezTo>
                  <a:cubicBezTo>
                    <a:pt x="426" y="130"/>
                    <a:pt x="365" y="8"/>
                    <a:pt x="244" y="8"/>
                  </a:cubicBezTo>
                  <a:cubicBezTo>
                    <a:pt x="227" y="3"/>
                    <a:pt x="211" y="0"/>
                    <a:pt x="196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-21587600" y="-6857700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61" y="0"/>
                    <a:pt x="0" y="92"/>
                    <a:pt x="0" y="183"/>
                  </a:cubicBezTo>
                  <a:cubicBezTo>
                    <a:pt x="0" y="304"/>
                    <a:pt x="61" y="396"/>
                    <a:pt x="182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-21811025" y="-64823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365" y="305"/>
                    <a:pt x="365" y="18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-21260100" y="-68151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365" y="305"/>
                    <a:pt x="365" y="213"/>
                  </a:cubicBezTo>
                  <a:cubicBezTo>
                    <a:pt x="365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-21380925" y="-7017575"/>
              <a:ext cx="10675" cy="9475"/>
            </a:xfrm>
            <a:custGeom>
              <a:rect b="b" l="l" r="r" t="t"/>
              <a:pathLst>
                <a:path extrusionOk="0" h="379" w="427">
                  <a:moveTo>
                    <a:pt x="225" y="0"/>
                  </a:moveTo>
                  <a:cubicBezTo>
                    <a:pt x="180" y="0"/>
                    <a:pt x="133" y="15"/>
                    <a:pt x="92" y="43"/>
                  </a:cubicBezTo>
                  <a:cubicBezTo>
                    <a:pt x="1" y="73"/>
                    <a:pt x="1" y="195"/>
                    <a:pt x="62" y="286"/>
                  </a:cubicBezTo>
                  <a:cubicBezTo>
                    <a:pt x="101" y="345"/>
                    <a:pt x="153" y="378"/>
                    <a:pt x="209" y="378"/>
                  </a:cubicBezTo>
                  <a:cubicBezTo>
                    <a:pt x="240" y="378"/>
                    <a:pt x="272" y="368"/>
                    <a:pt x="305" y="347"/>
                  </a:cubicBezTo>
                  <a:cubicBezTo>
                    <a:pt x="396" y="286"/>
                    <a:pt x="426" y="164"/>
                    <a:pt x="365" y="73"/>
                  </a:cubicBezTo>
                  <a:cubicBezTo>
                    <a:pt x="332" y="23"/>
                    <a:pt x="280" y="0"/>
                    <a:pt x="22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-21612675" y="-7233075"/>
              <a:ext cx="9900" cy="9325"/>
            </a:xfrm>
            <a:custGeom>
              <a:rect b="b" l="l" r="r" t="t"/>
              <a:pathLst>
                <a:path extrusionOk="0" h="373" w="396">
                  <a:moveTo>
                    <a:pt x="243" y="0"/>
                  </a:moveTo>
                  <a:cubicBezTo>
                    <a:pt x="122" y="0"/>
                    <a:pt x="30" y="61"/>
                    <a:pt x="0" y="152"/>
                  </a:cubicBezTo>
                  <a:cubicBezTo>
                    <a:pt x="0" y="243"/>
                    <a:pt x="61" y="365"/>
                    <a:pt x="152" y="365"/>
                  </a:cubicBezTo>
                  <a:cubicBezTo>
                    <a:pt x="174" y="370"/>
                    <a:pt x="194" y="373"/>
                    <a:pt x="213" y="373"/>
                  </a:cubicBezTo>
                  <a:cubicBezTo>
                    <a:pt x="303" y="373"/>
                    <a:pt x="365" y="318"/>
                    <a:pt x="365" y="243"/>
                  </a:cubicBezTo>
                  <a:cubicBezTo>
                    <a:pt x="395" y="122"/>
                    <a:pt x="334" y="30"/>
                    <a:pt x="24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-22043550" y="-68478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-21042775" y="-65864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9"/>
            <p:cNvSpPr/>
            <p:nvPr/>
          </p:nvSpPr>
          <p:spPr>
            <a:xfrm>
              <a:off x="-20818600" y="-71555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9"/>
            <p:cNvSpPr/>
            <p:nvPr/>
          </p:nvSpPr>
          <p:spPr>
            <a:xfrm>
              <a:off x="-20653700" y="-68941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-20556425" y="-6995250"/>
              <a:ext cx="9900" cy="9350"/>
            </a:xfrm>
            <a:custGeom>
              <a:rect b="b" l="l" r="r" t="t"/>
              <a:pathLst>
                <a:path extrusionOk="0" h="374" w="396">
                  <a:moveTo>
                    <a:pt x="243" y="1"/>
                  </a:moveTo>
                  <a:cubicBezTo>
                    <a:pt x="122" y="1"/>
                    <a:pt x="30" y="62"/>
                    <a:pt x="0" y="153"/>
                  </a:cubicBezTo>
                  <a:cubicBezTo>
                    <a:pt x="0" y="244"/>
                    <a:pt x="61" y="366"/>
                    <a:pt x="152" y="366"/>
                  </a:cubicBezTo>
                  <a:cubicBezTo>
                    <a:pt x="168" y="371"/>
                    <a:pt x="185" y="374"/>
                    <a:pt x="202" y="374"/>
                  </a:cubicBezTo>
                  <a:cubicBezTo>
                    <a:pt x="282" y="374"/>
                    <a:pt x="365" y="319"/>
                    <a:pt x="365" y="244"/>
                  </a:cubicBezTo>
                  <a:cubicBezTo>
                    <a:pt x="395" y="122"/>
                    <a:pt x="334" y="31"/>
                    <a:pt x="24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-20594425" y="-4720900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3" y="1"/>
                  </a:moveTo>
                  <a:cubicBezTo>
                    <a:pt x="61" y="1"/>
                    <a:pt x="0" y="62"/>
                    <a:pt x="0" y="183"/>
                  </a:cubicBezTo>
                  <a:cubicBezTo>
                    <a:pt x="0" y="274"/>
                    <a:pt x="61" y="366"/>
                    <a:pt x="183" y="366"/>
                  </a:cubicBezTo>
                  <a:cubicBezTo>
                    <a:pt x="274" y="366"/>
                    <a:pt x="365" y="274"/>
                    <a:pt x="365" y="183"/>
                  </a:cubicBez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-20296550" y="-46099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-19756275" y="-530752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-20921950" y="-46342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274"/>
                    <a:pt x="92" y="366"/>
                    <a:pt x="183" y="366"/>
                  </a:cubicBezTo>
                  <a:cubicBezTo>
                    <a:pt x="305" y="366"/>
                    <a:pt x="365" y="274"/>
                    <a:pt x="365" y="183"/>
                  </a:cubicBezTo>
                  <a:cubicBezTo>
                    <a:pt x="365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-22329275" y="-46730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274" y="365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-22737325" y="-412665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65" y="27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-21983525" y="-470190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-22311025" y="-407270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-22538225" y="-4856900"/>
              <a:ext cx="16725" cy="16725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-22618025" y="-522775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1" y="153"/>
                    <a:pt x="1" y="335"/>
                  </a:cubicBezTo>
                  <a:cubicBezTo>
                    <a:pt x="1" y="518"/>
                    <a:pt x="152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-25415200" y="-4900225"/>
              <a:ext cx="33475" cy="33450"/>
            </a:xfrm>
            <a:custGeom>
              <a:rect b="b" l="l" r="r" t="t"/>
              <a:pathLst>
                <a:path extrusionOk="0" h="1338" w="1339">
                  <a:moveTo>
                    <a:pt x="670" y="0"/>
                  </a:moveTo>
                  <a:cubicBezTo>
                    <a:pt x="305" y="0"/>
                    <a:pt x="1" y="304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4"/>
                    <a:pt x="1034" y="0"/>
                    <a:pt x="670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-26118850" y="-501497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2" y="1"/>
                    <a:pt x="1" y="122"/>
                    <a:pt x="1" y="335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22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9"/>
            <p:cNvSpPr/>
            <p:nvPr/>
          </p:nvSpPr>
          <p:spPr>
            <a:xfrm>
              <a:off x="-25026125" y="-47695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9"/>
            <p:cNvSpPr/>
            <p:nvPr/>
          </p:nvSpPr>
          <p:spPr>
            <a:xfrm>
              <a:off x="-26161400" y="-43341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-26374925" y="-39237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69"/>
                    <a:pt x="335" y="669"/>
                  </a:cubicBezTo>
                  <a:cubicBezTo>
                    <a:pt x="517" y="669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-25985875" y="-423227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62" y="0"/>
                    <a:pt x="1" y="91"/>
                    <a:pt x="1" y="213"/>
                  </a:cubicBezTo>
                  <a:cubicBezTo>
                    <a:pt x="1" y="304"/>
                    <a:pt x="62" y="395"/>
                    <a:pt x="183" y="395"/>
                  </a:cubicBezTo>
                  <a:cubicBezTo>
                    <a:pt x="274" y="395"/>
                    <a:pt x="366" y="304"/>
                    <a:pt x="366" y="213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9"/>
            <p:cNvSpPr/>
            <p:nvPr/>
          </p:nvSpPr>
          <p:spPr>
            <a:xfrm>
              <a:off x="-25730550" y="-43865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66"/>
                    <a:pt x="183" y="366"/>
                  </a:cubicBezTo>
                  <a:cubicBezTo>
                    <a:pt x="274" y="366"/>
                    <a:pt x="365" y="305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9"/>
            <p:cNvSpPr/>
            <p:nvPr/>
          </p:nvSpPr>
          <p:spPr>
            <a:xfrm>
              <a:off x="-25247250" y="-4747500"/>
              <a:ext cx="9900" cy="9925"/>
            </a:xfrm>
            <a:custGeom>
              <a:rect b="b" l="l" r="r" t="t"/>
              <a:pathLst>
                <a:path extrusionOk="0" h="397" w="396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304" y="396"/>
                    <a:pt x="396" y="305"/>
                    <a:pt x="396" y="183"/>
                  </a:cubicBezTo>
                  <a:cubicBezTo>
                    <a:pt x="396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-25330850" y="-5021050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65"/>
                    <a:pt x="183" y="365"/>
                  </a:cubicBezTo>
                  <a:cubicBezTo>
                    <a:pt x="274" y="365"/>
                    <a:pt x="366" y="305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-25757150" y="-40848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74"/>
                    <a:pt x="62" y="366"/>
                    <a:pt x="183" y="366"/>
                  </a:cubicBezTo>
                  <a:cubicBezTo>
                    <a:pt x="274" y="366"/>
                    <a:pt x="366" y="274"/>
                    <a:pt x="366" y="183"/>
                  </a:cubicBezTo>
                  <a:cubicBezTo>
                    <a:pt x="36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-25910650" y="-36243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3"/>
                  </a:cubicBezTo>
                  <a:cubicBezTo>
                    <a:pt x="366" y="61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-25360475" y="-387817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-25889350" y="-4332775"/>
              <a:ext cx="10650" cy="9475"/>
            </a:xfrm>
            <a:custGeom>
              <a:rect b="b" l="l" r="r" t="t"/>
              <a:pathLst>
                <a:path extrusionOk="0" h="379" w="426">
                  <a:moveTo>
                    <a:pt x="197" y="0"/>
                  </a:moveTo>
                  <a:cubicBezTo>
                    <a:pt x="122" y="0"/>
                    <a:pt x="56" y="59"/>
                    <a:pt x="30" y="160"/>
                  </a:cubicBezTo>
                  <a:cubicBezTo>
                    <a:pt x="0" y="251"/>
                    <a:pt x="61" y="342"/>
                    <a:pt x="182" y="373"/>
                  </a:cubicBezTo>
                  <a:cubicBezTo>
                    <a:pt x="195" y="377"/>
                    <a:pt x="207" y="379"/>
                    <a:pt x="219" y="379"/>
                  </a:cubicBezTo>
                  <a:cubicBezTo>
                    <a:pt x="297" y="379"/>
                    <a:pt x="369" y="300"/>
                    <a:pt x="395" y="221"/>
                  </a:cubicBezTo>
                  <a:cubicBezTo>
                    <a:pt x="426" y="130"/>
                    <a:pt x="334" y="38"/>
                    <a:pt x="243" y="8"/>
                  </a:cubicBezTo>
                  <a:cubicBezTo>
                    <a:pt x="228" y="3"/>
                    <a:pt x="212" y="0"/>
                    <a:pt x="197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-26010950" y="-365627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274" y="395"/>
                    <a:pt x="365" y="304"/>
                    <a:pt x="365" y="21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-26172800" y="-4729250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92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-25874925" y="-4618300"/>
              <a:ext cx="9900" cy="9125"/>
            </a:xfrm>
            <a:custGeom>
              <a:rect b="b" l="l" r="r" t="t"/>
              <a:pathLst>
                <a:path extrusionOk="0" h="365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4" y="365"/>
                    <a:pt x="396" y="274"/>
                    <a:pt x="396" y="183"/>
                  </a:cubicBezTo>
                  <a:cubicBezTo>
                    <a:pt x="396" y="61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-25189500" y="-5108425"/>
              <a:ext cx="9900" cy="9125"/>
            </a:xfrm>
            <a:custGeom>
              <a:rect b="b" l="l" r="r" t="t"/>
              <a:pathLst>
                <a:path extrusionOk="0" h="365" w="396">
                  <a:moveTo>
                    <a:pt x="213" y="0"/>
                  </a:moveTo>
                  <a:cubicBezTo>
                    <a:pt x="92" y="0"/>
                    <a:pt x="0" y="91"/>
                    <a:pt x="0" y="182"/>
                  </a:cubicBezTo>
                  <a:cubicBezTo>
                    <a:pt x="0" y="304"/>
                    <a:pt x="92" y="365"/>
                    <a:pt x="213" y="365"/>
                  </a:cubicBezTo>
                  <a:cubicBezTo>
                    <a:pt x="304" y="365"/>
                    <a:pt x="396" y="304"/>
                    <a:pt x="396" y="182"/>
                  </a:cubicBezTo>
                  <a:cubicBezTo>
                    <a:pt x="396" y="91"/>
                    <a:pt x="304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-20324675" y="-40347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4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-20927275" y="-407955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-20820875" y="-3793175"/>
              <a:ext cx="16750" cy="16100"/>
            </a:xfrm>
            <a:custGeom>
              <a:rect b="b" l="l" r="r" t="t"/>
              <a:pathLst>
                <a:path extrusionOk="0" h="644" w="670">
                  <a:moveTo>
                    <a:pt x="381" y="1"/>
                  </a:moveTo>
                  <a:cubicBezTo>
                    <a:pt x="366" y="1"/>
                    <a:pt x="350" y="2"/>
                    <a:pt x="335" y="5"/>
                  </a:cubicBezTo>
                  <a:cubicBezTo>
                    <a:pt x="152" y="5"/>
                    <a:pt x="0" y="126"/>
                    <a:pt x="0" y="339"/>
                  </a:cubicBezTo>
                  <a:cubicBezTo>
                    <a:pt x="0" y="491"/>
                    <a:pt x="152" y="643"/>
                    <a:pt x="335" y="643"/>
                  </a:cubicBezTo>
                  <a:cubicBezTo>
                    <a:pt x="517" y="643"/>
                    <a:pt x="669" y="522"/>
                    <a:pt x="669" y="339"/>
                  </a:cubicBezTo>
                  <a:cubicBezTo>
                    <a:pt x="669" y="145"/>
                    <a:pt x="542" y="1"/>
                    <a:pt x="381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-20752500" y="-397695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6" y="274"/>
                    <a:pt x="366" y="182"/>
                  </a:cubicBezTo>
                  <a:cubicBezTo>
                    <a:pt x="36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-25766250" y="-3832575"/>
              <a:ext cx="16725" cy="16725"/>
            </a:xfrm>
            <a:custGeom>
              <a:rect b="b" l="l" r="r" t="t"/>
              <a:pathLst>
                <a:path extrusionOk="0" h="669" w="669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69" y="517"/>
                    <a:pt x="669" y="335"/>
                  </a:cubicBezTo>
                  <a:cubicBezTo>
                    <a:pt x="66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-24796625" y="-3594725"/>
              <a:ext cx="9125" cy="9125"/>
            </a:xfrm>
            <a:custGeom>
              <a:rect b="b" l="l" r="r" t="t"/>
              <a:pathLst>
                <a:path extrusionOk="0" h="365" w="365">
                  <a:moveTo>
                    <a:pt x="182" y="0"/>
                  </a:moveTo>
                  <a:cubicBezTo>
                    <a:pt x="91" y="0"/>
                    <a:pt x="0" y="61"/>
                    <a:pt x="0" y="182"/>
                  </a:cubicBezTo>
                  <a:cubicBezTo>
                    <a:pt x="0" y="274"/>
                    <a:pt x="91" y="365"/>
                    <a:pt x="182" y="365"/>
                  </a:cubicBezTo>
                  <a:cubicBezTo>
                    <a:pt x="304" y="365"/>
                    <a:pt x="365" y="274"/>
                    <a:pt x="365" y="182"/>
                  </a:cubicBezTo>
                  <a:cubicBezTo>
                    <a:pt x="365" y="6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-25374150" y="-3488550"/>
              <a:ext cx="9900" cy="9350"/>
            </a:xfrm>
            <a:custGeom>
              <a:rect b="b" l="l" r="r" t="t"/>
              <a:pathLst>
                <a:path extrusionOk="0" h="374" w="396">
                  <a:moveTo>
                    <a:pt x="193" y="1"/>
                  </a:moveTo>
                  <a:cubicBezTo>
                    <a:pt x="113" y="1"/>
                    <a:pt x="31" y="55"/>
                    <a:pt x="31" y="130"/>
                  </a:cubicBezTo>
                  <a:cubicBezTo>
                    <a:pt x="0" y="252"/>
                    <a:pt x="61" y="343"/>
                    <a:pt x="183" y="373"/>
                  </a:cubicBezTo>
                  <a:cubicBezTo>
                    <a:pt x="274" y="373"/>
                    <a:pt x="365" y="312"/>
                    <a:pt x="395" y="221"/>
                  </a:cubicBezTo>
                  <a:cubicBezTo>
                    <a:pt x="395" y="130"/>
                    <a:pt x="335" y="8"/>
                    <a:pt x="243" y="8"/>
                  </a:cubicBezTo>
                  <a:cubicBezTo>
                    <a:pt x="227" y="3"/>
                    <a:pt x="21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-25322475" y="-3683650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66"/>
                    <a:pt x="213" y="366"/>
                  </a:cubicBezTo>
                  <a:cubicBezTo>
                    <a:pt x="304" y="366"/>
                    <a:pt x="39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-24928850" y="-3560550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3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213" y="366"/>
                  </a:cubicBezTo>
                  <a:cubicBezTo>
                    <a:pt x="304" y="366"/>
                    <a:pt x="395" y="274"/>
                    <a:pt x="395" y="183"/>
                  </a:cubicBezTo>
                  <a:cubicBezTo>
                    <a:pt x="395" y="6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-24709250" y="-353015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-23972925" y="-3495200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8" y="670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-20497175" y="-413197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0"/>
                  </a:moveTo>
                  <a:cubicBezTo>
                    <a:pt x="92" y="0"/>
                    <a:pt x="1" y="92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66" y="304"/>
                    <a:pt x="366" y="183"/>
                  </a:cubicBezTo>
                  <a:cubicBezTo>
                    <a:pt x="366" y="92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-20602800" y="-4028625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366" y="304"/>
                    <a:pt x="366" y="213"/>
                  </a:cubicBezTo>
                  <a:cubicBezTo>
                    <a:pt x="36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-20523750" y="-3830300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2" y="0"/>
                  </a:moveTo>
                  <a:cubicBezTo>
                    <a:pt x="91" y="0"/>
                    <a:pt x="0" y="92"/>
                    <a:pt x="0" y="183"/>
                  </a:cubicBezTo>
                  <a:cubicBezTo>
                    <a:pt x="0" y="304"/>
                    <a:pt x="91" y="365"/>
                    <a:pt x="182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92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-19817825" y="-413425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65" y="274"/>
                    <a:pt x="365" y="183"/>
                  </a:cubicBezTo>
                  <a:cubicBezTo>
                    <a:pt x="365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-20216000" y="-3831050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-20660550" y="-3948075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274" y="365"/>
                    <a:pt x="366" y="274"/>
                    <a:pt x="366" y="182"/>
                  </a:cubicBezTo>
                  <a:cubicBezTo>
                    <a:pt x="366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-21961475" y="-42839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2" y="0"/>
                    <a:pt x="0" y="91"/>
                    <a:pt x="0" y="213"/>
                  </a:cubicBezTo>
                  <a:cubicBezTo>
                    <a:pt x="0" y="304"/>
                    <a:pt x="92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-20655225" y="-4078225"/>
              <a:ext cx="9900" cy="9500"/>
            </a:xfrm>
            <a:custGeom>
              <a:rect b="b" l="l" r="r" t="t"/>
              <a:pathLst>
                <a:path extrusionOk="0" h="380" w="396">
                  <a:moveTo>
                    <a:pt x="184" y="1"/>
                  </a:moveTo>
                  <a:cubicBezTo>
                    <a:pt x="93" y="1"/>
                    <a:pt x="26" y="60"/>
                    <a:pt x="1" y="160"/>
                  </a:cubicBezTo>
                  <a:cubicBezTo>
                    <a:pt x="1" y="252"/>
                    <a:pt x="61" y="343"/>
                    <a:pt x="153" y="373"/>
                  </a:cubicBezTo>
                  <a:cubicBezTo>
                    <a:pt x="165" y="377"/>
                    <a:pt x="178" y="379"/>
                    <a:pt x="191" y="379"/>
                  </a:cubicBezTo>
                  <a:cubicBezTo>
                    <a:pt x="274" y="379"/>
                    <a:pt x="365" y="300"/>
                    <a:pt x="365" y="221"/>
                  </a:cubicBezTo>
                  <a:cubicBezTo>
                    <a:pt x="396" y="130"/>
                    <a:pt x="335" y="8"/>
                    <a:pt x="244" y="8"/>
                  </a:cubicBezTo>
                  <a:cubicBezTo>
                    <a:pt x="223" y="3"/>
                    <a:pt x="203" y="1"/>
                    <a:pt x="18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-21906775" y="-4414650"/>
              <a:ext cx="9900" cy="9125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18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-19730425" y="-4641875"/>
              <a:ext cx="34200" cy="33475"/>
            </a:xfrm>
            <a:custGeom>
              <a:rect b="b" l="l" r="r" t="t"/>
              <a:pathLst>
                <a:path extrusionOk="0" h="1339" w="1368">
                  <a:moveTo>
                    <a:pt x="699" y="1"/>
                  </a:moveTo>
                  <a:cubicBezTo>
                    <a:pt x="304" y="1"/>
                    <a:pt x="0" y="305"/>
                    <a:pt x="0" y="670"/>
                  </a:cubicBezTo>
                  <a:cubicBezTo>
                    <a:pt x="0" y="1065"/>
                    <a:pt x="304" y="1338"/>
                    <a:pt x="699" y="1338"/>
                  </a:cubicBezTo>
                  <a:cubicBezTo>
                    <a:pt x="1064" y="1338"/>
                    <a:pt x="1368" y="1065"/>
                    <a:pt x="1368" y="670"/>
                  </a:cubicBezTo>
                  <a:cubicBezTo>
                    <a:pt x="1368" y="305"/>
                    <a:pt x="1064" y="1"/>
                    <a:pt x="699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-19840625" y="-3619800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3" y="0"/>
                    <a:pt x="1" y="152"/>
                    <a:pt x="1" y="334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4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-21795050" y="-4384250"/>
              <a:ext cx="33450" cy="33450"/>
            </a:xfrm>
            <a:custGeom>
              <a:rect b="b" l="l" r="r" t="t"/>
              <a:pathLst>
                <a:path extrusionOk="0" h="1338" w="1338">
                  <a:moveTo>
                    <a:pt x="66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34"/>
                    <a:pt x="304" y="1337"/>
                    <a:pt x="669" y="1337"/>
                  </a:cubicBezTo>
                  <a:cubicBezTo>
                    <a:pt x="1034" y="1337"/>
                    <a:pt x="1337" y="1034"/>
                    <a:pt x="1337" y="669"/>
                  </a:cubicBezTo>
                  <a:cubicBezTo>
                    <a:pt x="1337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-20032100" y="-377940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2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2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-21627125" y="-4231525"/>
              <a:ext cx="9150" cy="9150"/>
            </a:xfrm>
            <a:custGeom>
              <a:rect b="b" l="l" r="r" t="t"/>
              <a:pathLst>
                <a:path extrusionOk="0" h="366" w="366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65"/>
                    <a:pt x="183" y="365"/>
                  </a:cubicBezTo>
                  <a:cubicBezTo>
                    <a:pt x="304" y="365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-21710725" y="-4505075"/>
              <a:ext cx="9150" cy="9125"/>
            </a:xfrm>
            <a:custGeom>
              <a:rect b="b" l="l" r="r" t="t"/>
              <a:pathLst>
                <a:path extrusionOk="0" h="365" w="366">
                  <a:moveTo>
                    <a:pt x="183" y="0"/>
                  </a:moveTo>
                  <a:cubicBezTo>
                    <a:pt x="62" y="0"/>
                    <a:pt x="1" y="91"/>
                    <a:pt x="1" y="183"/>
                  </a:cubicBezTo>
                  <a:cubicBezTo>
                    <a:pt x="1" y="274"/>
                    <a:pt x="62" y="365"/>
                    <a:pt x="183" y="365"/>
                  </a:cubicBezTo>
                  <a:cubicBezTo>
                    <a:pt x="275" y="365"/>
                    <a:pt x="366" y="274"/>
                    <a:pt x="366" y="183"/>
                  </a:cubicBezTo>
                  <a:cubicBezTo>
                    <a:pt x="366" y="91"/>
                    <a:pt x="275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-20440175" y="-357877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21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274"/>
                    <a:pt x="92" y="365"/>
                    <a:pt x="213" y="365"/>
                  </a:cubicBezTo>
                  <a:cubicBezTo>
                    <a:pt x="305" y="365"/>
                    <a:pt x="396" y="274"/>
                    <a:pt x="396" y="183"/>
                  </a:cubicBezTo>
                  <a:cubicBezTo>
                    <a:pt x="396" y="61"/>
                    <a:pt x="305" y="0"/>
                    <a:pt x="21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-25099825" y="-3980750"/>
              <a:ext cx="34200" cy="33450"/>
            </a:xfrm>
            <a:custGeom>
              <a:rect b="b" l="l" r="r" t="t"/>
              <a:pathLst>
                <a:path extrusionOk="0" h="1338" w="1368">
                  <a:moveTo>
                    <a:pt x="699" y="0"/>
                  </a:moveTo>
                  <a:cubicBezTo>
                    <a:pt x="304" y="0"/>
                    <a:pt x="0" y="304"/>
                    <a:pt x="0" y="669"/>
                  </a:cubicBezTo>
                  <a:cubicBezTo>
                    <a:pt x="0" y="1064"/>
                    <a:pt x="304" y="1338"/>
                    <a:pt x="699" y="1338"/>
                  </a:cubicBezTo>
                  <a:cubicBezTo>
                    <a:pt x="1064" y="1338"/>
                    <a:pt x="1368" y="1034"/>
                    <a:pt x="1368" y="669"/>
                  </a:cubicBezTo>
                  <a:cubicBezTo>
                    <a:pt x="1368" y="304"/>
                    <a:pt x="1064" y="0"/>
                    <a:pt x="699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-24907575" y="-427180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-25102125" y="-35818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69"/>
                    <a:pt x="335" y="669"/>
                  </a:cubicBezTo>
                  <a:cubicBezTo>
                    <a:pt x="518" y="669"/>
                    <a:pt x="670" y="518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-22899175" y="-402787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17" y="669"/>
                    <a:pt x="669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-24741925" y="-3932875"/>
              <a:ext cx="16750" cy="16725"/>
            </a:xfrm>
            <a:custGeom>
              <a:rect b="b" l="l" r="r" t="t"/>
              <a:pathLst>
                <a:path extrusionOk="0" h="669" w="670">
                  <a:moveTo>
                    <a:pt x="335" y="0"/>
                  </a:moveTo>
                  <a:cubicBezTo>
                    <a:pt x="152" y="0"/>
                    <a:pt x="1" y="152"/>
                    <a:pt x="1" y="334"/>
                  </a:cubicBezTo>
                  <a:cubicBezTo>
                    <a:pt x="1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-24352850" y="-4240650"/>
              <a:ext cx="9125" cy="9150"/>
            </a:xfrm>
            <a:custGeom>
              <a:rect b="b" l="l" r="r" t="t"/>
              <a:pathLst>
                <a:path extrusionOk="0" h="366" w="365">
                  <a:moveTo>
                    <a:pt x="182" y="1"/>
                  </a:moveTo>
                  <a:cubicBezTo>
                    <a:pt x="91" y="1"/>
                    <a:pt x="0" y="62"/>
                    <a:pt x="0" y="183"/>
                  </a:cubicBezTo>
                  <a:cubicBezTo>
                    <a:pt x="0" y="274"/>
                    <a:pt x="91" y="366"/>
                    <a:pt x="182" y="366"/>
                  </a:cubicBezTo>
                  <a:cubicBezTo>
                    <a:pt x="274" y="366"/>
                    <a:pt x="365" y="274"/>
                    <a:pt x="365" y="183"/>
                  </a:cubicBezTo>
                  <a:cubicBezTo>
                    <a:pt x="365" y="62"/>
                    <a:pt x="274" y="1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-24124125" y="-4093975"/>
              <a:ext cx="9125" cy="9125"/>
            </a:xfrm>
            <a:custGeom>
              <a:rect b="b" l="l" r="r" t="t"/>
              <a:pathLst>
                <a:path extrusionOk="0" h="365" w="365">
                  <a:moveTo>
                    <a:pt x="183" y="0"/>
                  </a:moveTo>
                  <a:cubicBezTo>
                    <a:pt x="91" y="0"/>
                    <a:pt x="0" y="9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-24277625" y="-3634250"/>
              <a:ext cx="9150" cy="9900"/>
            </a:xfrm>
            <a:custGeom>
              <a:rect b="b" l="l" r="r" t="t"/>
              <a:pathLst>
                <a:path extrusionOk="0" h="396" w="366">
                  <a:moveTo>
                    <a:pt x="18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04"/>
                    <a:pt x="9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-23799650" y="-3846250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3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-24377925" y="-3665400"/>
              <a:ext cx="9125" cy="9900"/>
            </a:xfrm>
            <a:custGeom>
              <a:rect b="b" l="l" r="r" t="t"/>
              <a:pathLst>
                <a:path extrusionOk="0" h="396" w="365">
                  <a:moveTo>
                    <a:pt x="182" y="0"/>
                  </a:moveTo>
                  <a:cubicBezTo>
                    <a:pt x="91" y="0"/>
                    <a:pt x="0" y="91"/>
                    <a:pt x="0" y="213"/>
                  </a:cubicBezTo>
                  <a:cubicBezTo>
                    <a:pt x="0" y="304"/>
                    <a:pt x="91" y="395"/>
                    <a:pt x="182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2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-23127925" y="-3723925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275" y="1"/>
                    <a:pt x="1" y="274"/>
                    <a:pt x="1" y="670"/>
                  </a:cubicBezTo>
                  <a:cubicBezTo>
                    <a:pt x="1" y="1034"/>
                    <a:pt x="275" y="1338"/>
                    <a:pt x="670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274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-23669725" y="-3883500"/>
              <a:ext cx="33475" cy="33475"/>
            </a:xfrm>
            <a:custGeom>
              <a:rect b="b" l="l" r="r" t="t"/>
              <a:pathLst>
                <a:path extrusionOk="0" h="1339" w="1339">
                  <a:moveTo>
                    <a:pt x="670" y="1"/>
                  </a:moveTo>
                  <a:cubicBezTo>
                    <a:pt x="305" y="1"/>
                    <a:pt x="1" y="305"/>
                    <a:pt x="1" y="669"/>
                  </a:cubicBezTo>
                  <a:cubicBezTo>
                    <a:pt x="1" y="1034"/>
                    <a:pt x="305" y="1338"/>
                    <a:pt x="670" y="1338"/>
                  </a:cubicBezTo>
                  <a:cubicBezTo>
                    <a:pt x="1034" y="1338"/>
                    <a:pt x="1338" y="1034"/>
                    <a:pt x="1338" y="669"/>
                  </a:cubicBezTo>
                  <a:cubicBezTo>
                    <a:pt x="1338" y="305"/>
                    <a:pt x="1034" y="1"/>
                    <a:pt x="670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-23273800" y="-4280925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-22428800" y="-3848550"/>
              <a:ext cx="16725" cy="16750"/>
            </a:xfrm>
            <a:custGeom>
              <a:rect b="b" l="l" r="r" t="t"/>
              <a:pathLst>
                <a:path extrusionOk="0" h="670" w="669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34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-23200100" y="-3886525"/>
              <a:ext cx="9900" cy="9125"/>
            </a:xfrm>
            <a:custGeom>
              <a:rect b="b" l="l" r="r" t="t"/>
              <a:pathLst>
                <a:path extrusionOk="0" h="365" w="396">
                  <a:moveTo>
                    <a:pt x="183" y="0"/>
                  </a:moveTo>
                  <a:cubicBezTo>
                    <a:pt x="92" y="0"/>
                    <a:pt x="0" y="91"/>
                    <a:pt x="0" y="183"/>
                  </a:cubicBezTo>
                  <a:cubicBezTo>
                    <a:pt x="0" y="304"/>
                    <a:pt x="92" y="365"/>
                    <a:pt x="183" y="365"/>
                  </a:cubicBezTo>
                  <a:cubicBezTo>
                    <a:pt x="304" y="365"/>
                    <a:pt x="396" y="304"/>
                    <a:pt x="396" y="183"/>
                  </a:cubicBezTo>
                  <a:cubicBezTo>
                    <a:pt x="396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-22885500" y="-4078025"/>
              <a:ext cx="9900" cy="9150"/>
            </a:xfrm>
            <a:custGeom>
              <a:rect b="b" l="l" r="r" t="t"/>
              <a:pathLst>
                <a:path extrusionOk="0" h="366" w="396">
                  <a:moveTo>
                    <a:pt x="183" y="0"/>
                  </a:moveTo>
                  <a:cubicBezTo>
                    <a:pt x="91" y="0"/>
                    <a:pt x="0" y="61"/>
                    <a:pt x="0" y="183"/>
                  </a:cubicBezTo>
                  <a:cubicBezTo>
                    <a:pt x="0" y="274"/>
                    <a:pt x="91" y="365"/>
                    <a:pt x="183" y="365"/>
                  </a:cubicBezTo>
                  <a:cubicBezTo>
                    <a:pt x="304" y="365"/>
                    <a:pt x="395" y="274"/>
                    <a:pt x="395" y="183"/>
                  </a:cubicBezTo>
                  <a:cubicBezTo>
                    <a:pt x="39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-23469100" y="-3590925"/>
              <a:ext cx="16725" cy="16725"/>
            </a:xfrm>
            <a:custGeom>
              <a:rect b="b" l="l" r="r" t="t"/>
              <a:pathLst>
                <a:path extrusionOk="0" h="669" w="669">
                  <a:moveTo>
                    <a:pt x="33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17" y="669"/>
                    <a:pt x="669" y="517"/>
                    <a:pt x="669" y="334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-24000275" y="-3862225"/>
              <a:ext cx="16750" cy="16750"/>
            </a:xfrm>
            <a:custGeom>
              <a:rect b="b" l="l" r="r" t="t"/>
              <a:pathLst>
                <a:path extrusionOk="0" h="670" w="67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8"/>
                    <a:pt x="153" y="670"/>
                    <a:pt x="335" y="670"/>
                  </a:cubicBezTo>
                  <a:cubicBezTo>
                    <a:pt x="517" y="670"/>
                    <a:pt x="669" y="518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43400"/>
              </a:srgbClr>
            </a:solidFill>
            <a:ln>
              <a:noFill/>
            </a:ln>
            <a:effectLst>
              <a:outerShdw blurRad="114300" rotWithShape="0" algn="bl">
                <a:srgbClr val="FFFF99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31" name="Google Shape;1531;p10"/>
          <p:cNvSpPr txBox="1"/>
          <p:nvPr>
            <p:ph type="title"/>
          </p:nvPr>
        </p:nvSpPr>
        <p:spPr>
          <a:xfrm>
            <a:off x="2203950" y="1203050"/>
            <a:ext cx="4736100" cy="1009500"/>
          </a:xfrm>
          <a:prstGeom prst="rect">
            <a:avLst/>
          </a:prstGeom>
          <a:solidFill>
            <a:srgbClr val="000000">
              <a:alpha val="339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b="1" sz="3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b="1" sz="3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b="1" sz="3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b="1" sz="3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b="1" sz="3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b="1" sz="3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b="1" sz="3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b="1" sz="3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b="1" sz="3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Glossary_of_meteoritics" TargetMode="External"/><Relationship Id="rId4" Type="http://schemas.openxmlformats.org/officeDocument/2006/relationships/hyperlink" Target="https://en.wikipedia.org/wiki/Asteroid_spectral_types" TargetMode="External"/><Relationship Id="rId5" Type="http://schemas.openxmlformats.org/officeDocument/2006/relationships/image" Target="../media/image3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kelseymersinas.pythonanywhere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3" name="Shape 6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4" name="Google Shape;6034;p34"/>
          <p:cNvSpPr txBox="1"/>
          <p:nvPr>
            <p:ph type="ctrTitle"/>
          </p:nvPr>
        </p:nvSpPr>
        <p:spPr>
          <a:xfrm>
            <a:off x="1396950" y="1132925"/>
            <a:ext cx="6350100" cy="18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Roboto Mono"/>
                <a:ea typeface="Roboto Mono"/>
                <a:cs typeface="Roboto Mono"/>
                <a:sym typeface="Roboto Mono"/>
              </a:rPr>
              <a:t>Meteorite Landings</a:t>
            </a:r>
            <a:endParaRPr sz="6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 Mono"/>
                <a:ea typeface="Roboto Mono"/>
                <a:cs typeface="Roboto Mono"/>
                <a:sym typeface="Roboto Mono"/>
              </a:rPr>
              <a:t>Project 3,Group 13</a:t>
            </a:r>
            <a:endParaRPr sz="4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35" name="Google Shape;6035;p34"/>
          <p:cNvSpPr txBox="1"/>
          <p:nvPr>
            <p:ph idx="1" type="subTitle"/>
          </p:nvPr>
        </p:nvSpPr>
        <p:spPr>
          <a:xfrm>
            <a:off x="2307600" y="3154925"/>
            <a:ext cx="4528800" cy="15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Zachary Dallas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Kelsey Mersinas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Kade Rivers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Marty Thompson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7" name="Shape 6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8" name="Google Shape;6098;p43"/>
          <p:cNvSpPr txBox="1"/>
          <p:nvPr>
            <p:ph type="title"/>
          </p:nvPr>
        </p:nvSpPr>
        <p:spPr>
          <a:xfrm>
            <a:off x="387450" y="1184050"/>
            <a:ext cx="5251200" cy="10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Thanks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99" name="Google Shape;6099;p43"/>
          <p:cNvSpPr/>
          <p:nvPr>
            <p:ph idx="2" type="pic"/>
          </p:nvPr>
        </p:nvSpPr>
        <p:spPr>
          <a:xfrm>
            <a:off x="5343825" y="1407125"/>
            <a:ext cx="2884200" cy="2884200"/>
          </a:xfrm>
          <a:prstGeom prst="ellipse">
            <a:avLst/>
          </a:prstGeom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9" name="Shape 6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0" name="Google Shape;6040;p35"/>
          <p:cNvSpPr txBox="1"/>
          <p:nvPr>
            <p:ph type="title"/>
          </p:nvPr>
        </p:nvSpPr>
        <p:spPr>
          <a:xfrm>
            <a:off x="1895450" y="286950"/>
            <a:ext cx="5205300" cy="14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Purpose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41" name="Google Shape;6041;p35"/>
          <p:cNvSpPr txBox="1"/>
          <p:nvPr/>
        </p:nvSpPr>
        <p:spPr>
          <a:xfrm>
            <a:off x="1046850" y="1792050"/>
            <a:ext cx="7050300" cy="19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This web app explores data through an interactive application. We aim to </a:t>
            </a: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provide</a:t>
            </a: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insightful </a:t>
            </a: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analysis</a:t>
            </a: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meteorite landings and their </a:t>
            </a: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distributions</a:t>
            </a: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 NASA </a:t>
            </a: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estimates</a:t>
            </a: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that any given hour </a:t>
            </a: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several</a:t>
            </a: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meteorites</a:t>
            </a: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can be seen falling </a:t>
            </a: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through</a:t>
            </a: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our atmosphere. While most burn up several thousand will still land on our planet this year alone. 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By using interactive maps to visualize meteorite landings we can highlight the impact of space on our </a:t>
            </a: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planet and can show the distributions of these meteorites. 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Using both leaflet and javascript we can add information to our plots to paint a picture of how these meteorites are distributed.  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5" name="Shape 6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6" name="Google Shape;6046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Inspiration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47" name="Google Shape;6047;p36"/>
          <p:cNvSpPr txBox="1"/>
          <p:nvPr>
            <p:ph idx="4294967295" type="subTitle"/>
          </p:nvPr>
        </p:nvSpPr>
        <p:spPr>
          <a:xfrm>
            <a:off x="480350" y="1240025"/>
            <a:ext cx="3310800" cy="11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We used our jupyter notebooks to explore the data and initialize our research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048" name="Google Shape;60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00" y="2571750"/>
            <a:ext cx="4928378" cy="24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9" name="Google Shape;604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9278" y="1170125"/>
            <a:ext cx="3832321" cy="2587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3" name="Shape 6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4" name="Google Shape;6054;p37"/>
          <p:cNvSpPr txBox="1"/>
          <p:nvPr>
            <p:ph idx="4294967295" type="title"/>
          </p:nvPr>
        </p:nvSpPr>
        <p:spPr>
          <a:xfrm>
            <a:off x="720000" y="214300"/>
            <a:ext cx="77109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Design Concepts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55" name="Google Shape;6055;p37"/>
          <p:cNvSpPr txBox="1"/>
          <p:nvPr>
            <p:ph idx="4294967295" type="subTitle"/>
          </p:nvPr>
        </p:nvSpPr>
        <p:spPr>
          <a:xfrm>
            <a:off x="59125" y="876800"/>
            <a:ext cx="48405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Our data set had locations from all over the world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Maps make an clear and understandable picture of </a:t>
            </a:r>
            <a:r>
              <a:rPr lang="en"/>
              <a:t>distribution</a:t>
            </a:r>
            <a:r>
              <a:rPr lang="en"/>
              <a:t> so that we can identify patterns.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heat map layer can quickly show </a:t>
            </a:r>
            <a:r>
              <a:rPr lang="en"/>
              <a:t>patterns</a:t>
            </a:r>
            <a:r>
              <a:rPr lang="en"/>
              <a:t> and can include </a:t>
            </a:r>
            <a:r>
              <a:rPr lang="en"/>
              <a:t>individual</a:t>
            </a:r>
            <a:r>
              <a:rPr lang="en"/>
              <a:t> data points.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markers can pinpoint more subtle trends and show more detail about meteor showers and their locations.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056" name="Google Shape;6056;p37"/>
          <p:cNvSpPr txBox="1"/>
          <p:nvPr/>
        </p:nvSpPr>
        <p:spPr>
          <a:xfrm>
            <a:off x="4899625" y="1217225"/>
            <a:ext cx="403500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Plotting</a:t>
            </a: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changes over time highlight any regularity in size or frequency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Time can be used in a line </a:t>
            </a: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graph</a:t>
            </a: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as the constant to display increase or decrease in rate</a:t>
            </a: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With some years having thousands of landings, time can be broken down into smaller units for data exploration.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057" name="Google Shape;6057;p37"/>
          <p:cNvSpPr txBox="1"/>
          <p:nvPr/>
        </p:nvSpPr>
        <p:spPr>
          <a:xfrm>
            <a:off x="293200" y="2882000"/>
            <a:ext cx="3813300" cy="13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Breaking down by time and </a:t>
            </a: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general</a:t>
            </a: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location we can </a:t>
            </a: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compare</a:t>
            </a: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large areas over time and changes in the types of meteorites that are landing.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1" name="Shape 6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" name="Google Shape;6062;p38"/>
          <p:cNvSpPr txBox="1"/>
          <p:nvPr/>
        </p:nvSpPr>
        <p:spPr>
          <a:xfrm>
            <a:off x="1278475" y="347325"/>
            <a:ext cx="68211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Research questions:</a:t>
            </a:r>
            <a:endParaRPr sz="3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63" name="Google Shape;6063;p38"/>
          <p:cNvSpPr txBox="1"/>
          <p:nvPr/>
        </p:nvSpPr>
        <p:spPr>
          <a:xfrm>
            <a:off x="628150" y="1352375"/>
            <a:ext cx="3554700" cy="3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AutoNum type="arabicPeriod"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Are there any common locations where meteorites are touching down?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AutoNum type="arabicPeriod"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are the sizes of these meteorites when they get to earth and are the sizes affecting their landing?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AutoNum type="arabicPeriod"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Has the frequency of these landings changed over time?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064" name="Google Shape;6064;p38"/>
          <p:cNvSpPr txBox="1"/>
          <p:nvPr/>
        </p:nvSpPr>
        <p:spPr>
          <a:xfrm>
            <a:off x="4789600" y="1392050"/>
            <a:ext cx="4042500" cy="3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AutoNum type="arabicPeriod"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When looking at the maps, you can see there does seem to be locations where more meteorites touch down in one spot.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AutoNum type="arabicPeriod"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It doesn’t seem that the size affects the landing spot, however when a larger meteorite lands, it seems to be accompanied by smaller ones in the surrounding area.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AutoNum type="arabicPeriod"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frequency has seemed to increased over time, whether due to phenomena outside our control or because we are becoming better at finding these meteorites as a whole.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8" name="Shape 6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9" name="Google Shape;6069;p39"/>
          <p:cNvSpPr txBox="1"/>
          <p:nvPr>
            <p:ph type="title"/>
          </p:nvPr>
        </p:nvSpPr>
        <p:spPr>
          <a:xfrm>
            <a:off x="716550" y="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Meteorite Classification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70" name="Google Shape;6070;p39"/>
          <p:cNvSpPr txBox="1"/>
          <p:nvPr>
            <p:ph idx="1" type="subTitle"/>
          </p:nvPr>
        </p:nvSpPr>
        <p:spPr>
          <a:xfrm>
            <a:off x="78750" y="4720925"/>
            <a:ext cx="8986500" cy="3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For a glossary of meteorites, </a:t>
            </a:r>
            <a:r>
              <a:rPr lang="en" sz="1400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r>
              <a:rPr lang="en" sz="1400"/>
              <a:t>. 				For information on asteroid spectral types, </a:t>
            </a:r>
            <a:r>
              <a:rPr lang="en" sz="1400" u="sng">
                <a:solidFill>
                  <a:srgbClr val="4A86E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r>
              <a:rPr lang="en" sz="1400"/>
              <a:t>.</a:t>
            </a:r>
            <a:endParaRPr sz="1400"/>
          </a:p>
        </p:txBody>
      </p:sp>
      <p:sp>
        <p:nvSpPr>
          <p:cNvPr id="6071" name="Google Shape;6071;p39"/>
          <p:cNvSpPr txBox="1"/>
          <p:nvPr/>
        </p:nvSpPr>
        <p:spPr>
          <a:xfrm>
            <a:off x="7260275" y="533750"/>
            <a:ext cx="1883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Image attribution: 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By Tobias1984 - Own work, CC BY-SA 3.0, https://commons.wikimedia.org/w/index.php?curid=23240154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6072" name="Google Shape;607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775" y="533750"/>
            <a:ext cx="7072924" cy="2464850"/>
          </a:xfrm>
          <a:prstGeom prst="rect">
            <a:avLst/>
          </a:prstGeom>
          <a:noFill/>
          <a:ln>
            <a:noFill/>
          </a:ln>
        </p:spPr>
      </p:pic>
      <p:sp>
        <p:nvSpPr>
          <p:cNvPr id="6073" name="Google Shape;6073;p39"/>
          <p:cNvSpPr txBox="1"/>
          <p:nvPr>
            <p:ph idx="1" type="subTitle"/>
          </p:nvPr>
        </p:nvSpPr>
        <p:spPr>
          <a:xfrm>
            <a:off x="178500" y="3037313"/>
            <a:ext cx="8787000" cy="16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Wikipedia</a:t>
            </a:r>
            <a:r>
              <a:rPr lang="en" sz="1300"/>
              <a:t> states that “There is no single, standardized terminology used in meteorite classification”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Meteorites may be classified by their genetic makeup, but it is hard to prove the origin for most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Traditional categories:  rocky material (stony meteorites), metallic material (iron meteorites), or mixtures (stony–iron meteorites)</a:t>
            </a:r>
            <a:endParaRPr sz="13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Each category is then divided further to be more specific for the composition of the meteorite, but the three traditional categories are the most widely used.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7" name="Shape 6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8" name="Google Shape;6078;p40"/>
          <p:cNvSpPr txBox="1"/>
          <p:nvPr>
            <p:ph type="title"/>
          </p:nvPr>
        </p:nvSpPr>
        <p:spPr>
          <a:xfrm>
            <a:off x="2038200" y="1480650"/>
            <a:ext cx="5067600" cy="218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u="sng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r>
              <a:rPr lang="en" sz="4000">
                <a:latin typeface="Roboto Mono"/>
                <a:ea typeface="Roboto Mono"/>
                <a:cs typeface="Roboto Mono"/>
                <a:sym typeface="Roboto Mono"/>
              </a:rPr>
              <a:t> to check out our web page!</a:t>
            </a:r>
            <a:endParaRPr sz="4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2" name="Shape 6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3" name="Google Shape;6083;p41"/>
          <p:cNvSpPr txBox="1"/>
          <p:nvPr>
            <p:ph idx="1" type="subTitle"/>
          </p:nvPr>
        </p:nvSpPr>
        <p:spPr>
          <a:xfrm>
            <a:off x="546500" y="151544"/>
            <a:ext cx="66912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Conclusions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84" name="Google Shape;6084;p41"/>
          <p:cNvSpPr txBox="1"/>
          <p:nvPr/>
        </p:nvSpPr>
        <p:spPr>
          <a:xfrm>
            <a:off x="118250" y="989525"/>
            <a:ext cx="3007800" cy="3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Meteorites are landing all across the globe but in both large groups and </a:t>
            </a: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individually</a:t>
            </a: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which can skew counts in certain areas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Sizes can </a:t>
            </a: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vary</a:t>
            </a: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from very large to very small, yet the sizes we are seeing in the last 200 years are smaller. 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smaller meteorites end up falling together in meteor showers.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Frequency of landings naturally waxes and wanes - yet the counts we have in our data depend </a:t>
            </a: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heavily</a:t>
            </a: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on the </a:t>
            </a: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technologies</a:t>
            </a:r>
            <a:r>
              <a:rPr lang="en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we have to detect them. 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6085" name="Google Shape;608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1178" y="989522"/>
            <a:ext cx="5808600" cy="38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9" name="Shape 6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0" name="Google Shape;6090;p42"/>
          <p:cNvSpPr txBox="1"/>
          <p:nvPr>
            <p:ph idx="4" type="subTitle"/>
          </p:nvPr>
        </p:nvSpPr>
        <p:spPr>
          <a:xfrm>
            <a:off x="80175" y="2305875"/>
            <a:ext cx="8958000" cy="13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 that could have influenced data set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Meteorites that have landed in harsh terrain and are left undiscovered.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Communication between the discovery, officials, and Nasa.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Data was very sparse until approximately 1970.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Unknown landings due to remote terrain.</a:t>
            </a:r>
            <a:endParaRPr sz="1200"/>
          </a:p>
        </p:txBody>
      </p:sp>
      <p:sp>
        <p:nvSpPr>
          <p:cNvPr id="6091" name="Google Shape;6091;p42"/>
          <p:cNvSpPr txBox="1"/>
          <p:nvPr>
            <p:ph idx="1" type="subTitle"/>
          </p:nvPr>
        </p:nvSpPr>
        <p:spPr>
          <a:xfrm>
            <a:off x="80175" y="1264350"/>
            <a:ext cx="8958000" cy="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 limitations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Time…as we worked we thought of new ways to analyze and present.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More research would add a broader analysis of this subject.</a:t>
            </a:r>
            <a:endParaRPr sz="1200"/>
          </a:p>
        </p:txBody>
      </p:sp>
      <p:sp>
        <p:nvSpPr>
          <p:cNvPr id="6092" name="Google Shape;6092;p42"/>
          <p:cNvSpPr txBox="1"/>
          <p:nvPr>
            <p:ph idx="7" type="subTitle"/>
          </p:nvPr>
        </p:nvSpPr>
        <p:spPr>
          <a:xfrm>
            <a:off x="80175" y="3581075"/>
            <a:ext cx="9063900" cy="15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that could </a:t>
            </a:r>
            <a:r>
              <a:rPr lang="en"/>
              <a:t>potentially</a:t>
            </a:r>
            <a:r>
              <a:rPr lang="en"/>
              <a:t> be done: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Organization by classification to determine the most common classification-type.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Map visualization based on classification to determine if certain areas are prone to having similar meteorites landing over other areas.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Try to determine why there are outlier years in terms of the number of landings.</a:t>
            </a:r>
            <a:endParaRPr sz="1200"/>
          </a:p>
        </p:txBody>
      </p:sp>
      <p:sp>
        <p:nvSpPr>
          <p:cNvPr id="6093" name="Google Shape;6093;p42"/>
          <p:cNvSpPr txBox="1"/>
          <p:nvPr>
            <p:ph idx="9" type="title"/>
          </p:nvPr>
        </p:nvSpPr>
        <p:spPr>
          <a:xfrm>
            <a:off x="707175" y="890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Limitations and bias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ooting Stars Theme by Slidesgo">
  <a:themeElements>
    <a:clrScheme name="Simple Light">
      <a:dk1>
        <a:srgbClr val="FFFFFF"/>
      </a:dk1>
      <a:lt1>
        <a:srgbClr val="01111C"/>
      </a:lt1>
      <a:dk2>
        <a:srgbClr val="17235C"/>
      </a:dk2>
      <a:lt2>
        <a:srgbClr val="303CB8"/>
      </a:lt2>
      <a:accent1>
        <a:srgbClr val="541346"/>
      </a:accent1>
      <a:accent2>
        <a:srgbClr val="E7475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111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