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37E5-F228-4C09-BFE4-1FD346E4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9F57-D024-429B-A2B6-4482EF29B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2EF9-850D-42A1-855F-A0EDA1CF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03BF-13A0-4DA4-9E2D-6E0EC3C4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A4DB9-339F-4D06-9598-F8FB6590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60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0C59-75B6-42DA-906E-B65CCB90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B3A4F-3167-4036-9990-602AD21FB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27C6D-092D-4E16-9EB2-11234A0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4450-4913-4C47-A69A-37D9E24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EFE3-F023-4251-B92F-E0A806FA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5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3F816-DFA0-484A-AEFA-A72E527AB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1D076-E3AD-4104-80B1-B0EC49F7E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6146-943B-48E8-867F-4E89F00A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0ED1-3291-4D65-A36E-EC1AB403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CED6-2485-4DFA-9E70-FC8D2824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6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5ECC-6CD7-44F2-AF0A-4ADAAA54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21BE-FD66-4962-BF23-14B68D5D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F51B-CCA9-4CC2-A8A1-FDA58B5A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D4C4-9C22-4774-8183-4D273776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60E1-3197-47BE-BA48-125105A6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8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23B1-2BDC-40D9-BE36-5ADB8DE3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9CC2-4833-4D4C-9EFB-CD9688FC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2EE9-6BC1-4EC3-9A78-C4611707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E2F58-8201-49BD-B059-A7787F67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A1E1-D525-48E9-9DDB-0B0857E9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1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3FB1-3005-4CA0-A0FF-EA25EAC4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1A22-9BA4-4369-A57F-662F648B2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EBEBD-C638-4BF9-ADF6-5A404DE4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C8598-3F26-4C72-8BFD-0E8982C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3811-E2FF-4623-AFEB-68F70D94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836C-0FCE-4F73-9233-A1BEC5B0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1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6AAE-9819-47B4-AD08-5F27A248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A3EDD-0E5D-4743-810F-BBA6F5B2C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D180C-DAB8-42CC-8C90-906B9035B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BD424-0313-437F-927B-DFC9AE12A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1851-5260-4813-A1C1-53A87BA85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C27CF-AD9B-41AA-AD4E-49D6C273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568C9-6C8A-4FF8-8A85-C7F4BD19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37BBE-66FB-4E02-9F5B-270C2FD3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64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AA0E-A311-4ED7-85A0-8D3479D7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2B106-17BB-46B9-9A1C-56D80681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7F3C-6328-4D49-96EA-D0C2AF37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6F089-C6AA-4540-B1AE-9B81897A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00F65-22E9-4DD2-B52C-38B553A9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291E2-1402-4167-B191-B6060622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A0FB7-17DB-42EA-B2BD-675FCBA1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3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FB3A-AF46-41F1-883E-45E03B41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0375-E67C-4B0F-9256-E31003E4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201F-1038-4FE7-B8A1-E57F0934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90817-F814-4350-805D-6B7AE6D7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F11CB-3C17-4E99-A291-D161EBD4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0FB3-C7F2-4057-B6E5-192BA85F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4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4DE5-94E4-472A-B2DD-F56DF931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84202-477A-48C1-A63E-F0C01E1E4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D9F1F-E423-417D-92AE-E09974794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F75E-5FA7-4992-9A61-E45DDFB9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A704F-9527-4BAC-B8E2-00256BAD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8D211-9A15-4F1E-ADB7-5DFFCD3C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3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D1C02-CC69-429F-AD91-798D6AD5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D600-6A8F-43EC-90ED-6AD10D6F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A45E-8B82-4648-9112-80BE9222D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864E-124E-4EDA-A3E6-24BF3622B18A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45D00-A674-4694-A034-BF5B68555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0199-A1B7-44BB-A43A-9095E6C44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83F1-FD56-461C-ACF3-755006D3B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2B479-2440-4DAD-9A45-75B439288415}"/>
              </a:ext>
            </a:extLst>
          </p:cNvPr>
          <p:cNvSpPr/>
          <p:nvPr/>
        </p:nvSpPr>
        <p:spPr>
          <a:xfrm>
            <a:off x="949911" y="5184559"/>
            <a:ext cx="10404629" cy="1198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Adventure Library</a:t>
            </a:r>
            <a:br>
              <a:rPr lang="en-US" dirty="0"/>
            </a:br>
            <a:r>
              <a:rPr lang="en-US" dirty="0"/>
              <a:t>Things which are the same for every adventure ever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3CC0EE-B0DB-4627-B479-75048A017A1C}"/>
              </a:ext>
            </a:extLst>
          </p:cNvPr>
          <p:cNvSpPr/>
          <p:nvPr/>
        </p:nvSpPr>
        <p:spPr>
          <a:xfrm>
            <a:off x="949911" y="3852909"/>
            <a:ext cx="3861786" cy="133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Caves &amp; Monsters</a:t>
            </a:r>
            <a:br>
              <a:rPr lang="en-US" dirty="0"/>
            </a:br>
            <a:r>
              <a:rPr lang="en-US" dirty="0"/>
              <a:t>Same for every UI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8372B-A1CC-4CF0-B048-99F1A29AE927}"/>
              </a:ext>
            </a:extLst>
          </p:cNvPr>
          <p:cNvSpPr/>
          <p:nvPr/>
        </p:nvSpPr>
        <p:spPr>
          <a:xfrm>
            <a:off x="4964097" y="3852909"/>
            <a:ext cx="3861786" cy="133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House Murder</a:t>
            </a:r>
          </a:p>
          <a:p>
            <a:pPr algn="ctr"/>
            <a:r>
              <a:rPr lang="en-US" dirty="0"/>
              <a:t>Same for every UI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DF529-52F2-4AB7-9C14-5468A94AE2B3}"/>
              </a:ext>
            </a:extLst>
          </p:cNvPr>
          <p:cNvSpPr/>
          <p:nvPr/>
        </p:nvSpPr>
        <p:spPr>
          <a:xfrm>
            <a:off x="8975324" y="3852909"/>
            <a:ext cx="2379216" cy="13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Treasure</a:t>
            </a:r>
          </a:p>
          <a:p>
            <a:pPr algn="ctr"/>
            <a:r>
              <a:rPr lang="en-US" dirty="0"/>
              <a:t>Same for every UI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686671-084E-4BC1-A6E0-0DDBF2B9AE84}"/>
              </a:ext>
            </a:extLst>
          </p:cNvPr>
          <p:cNvSpPr/>
          <p:nvPr/>
        </p:nvSpPr>
        <p:spPr>
          <a:xfrm>
            <a:off x="4961138" y="2814221"/>
            <a:ext cx="1083075" cy="710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CoHoMu</a:t>
            </a:r>
            <a:br>
              <a:rPr lang="en-US" dirty="0"/>
            </a:br>
            <a:r>
              <a:rPr lang="en-US" dirty="0"/>
              <a:t>Web UI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EA86B-CE75-4DC3-BBC8-78AB5801E7FC}"/>
              </a:ext>
            </a:extLst>
          </p:cNvPr>
          <p:cNvSpPr/>
          <p:nvPr/>
        </p:nvSpPr>
        <p:spPr>
          <a:xfrm>
            <a:off x="2339266" y="2814221"/>
            <a:ext cx="1083075" cy="1038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C&amp;M</a:t>
            </a:r>
            <a:br>
              <a:rPr lang="en-US" dirty="0"/>
            </a:br>
            <a:r>
              <a:rPr lang="en-US" dirty="0" err="1"/>
              <a:t>PgZ</a:t>
            </a:r>
            <a:r>
              <a:rPr lang="en-US" dirty="0"/>
              <a:t> UI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61DC6-8F76-4E48-8E6E-D7F4FC62FF87}"/>
              </a:ext>
            </a:extLst>
          </p:cNvPr>
          <p:cNvSpPr/>
          <p:nvPr/>
        </p:nvSpPr>
        <p:spPr>
          <a:xfrm>
            <a:off x="3728622" y="2814221"/>
            <a:ext cx="1083075" cy="1038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C&amp;M</a:t>
            </a:r>
            <a:br>
              <a:rPr lang="en-US" dirty="0"/>
            </a:br>
            <a:r>
              <a:rPr lang="en-US" dirty="0"/>
              <a:t>Text UI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C8A3F-2551-4F85-AA30-C652C4920D5E}"/>
              </a:ext>
            </a:extLst>
          </p:cNvPr>
          <p:cNvSpPr/>
          <p:nvPr/>
        </p:nvSpPr>
        <p:spPr>
          <a:xfrm>
            <a:off x="946952" y="2814221"/>
            <a:ext cx="1083075" cy="710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C&amp;M Web UI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A4D14-4B1B-4A9D-9E9E-EA3BCB9F1AD9}"/>
              </a:ext>
            </a:extLst>
          </p:cNvPr>
          <p:cNvSpPr/>
          <p:nvPr/>
        </p:nvSpPr>
        <p:spPr>
          <a:xfrm>
            <a:off x="6359372" y="2814221"/>
            <a:ext cx="1083075" cy="1038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CoHoMu</a:t>
            </a:r>
            <a:br>
              <a:rPr lang="en-US" dirty="0"/>
            </a:br>
            <a:r>
              <a:rPr lang="en-US" dirty="0" err="1"/>
              <a:t>PgZ</a:t>
            </a:r>
            <a:r>
              <a:rPr lang="en-US" dirty="0"/>
              <a:t> UI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A8FE10-1857-4293-8F64-AD383ACE79BE}"/>
              </a:ext>
            </a:extLst>
          </p:cNvPr>
          <p:cNvSpPr/>
          <p:nvPr/>
        </p:nvSpPr>
        <p:spPr>
          <a:xfrm>
            <a:off x="7742808" y="2814221"/>
            <a:ext cx="1083075" cy="1038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CoHoMu</a:t>
            </a:r>
            <a:br>
              <a:rPr lang="en-US" dirty="0"/>
            </a:br>
            <a:r>
              <a:rPr lang="en-US" dirty="0"/>
              <a:t>Text UI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E3559-7C5C-41DD-A2FD-3CD78E781210}"/>
              </a:ext>
            </a:extLst>
          </p:cNvPr>
          <p:cNvSpPr/>
          <p:nvPr/>
        </p:nvSpPr>
        <p:spPr>
          <a:xfrm>
            <a:off x="8975324" y="2814221"/>
            <a:ext cx="1083075" cy="1038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PirTr</a:t>
            </a:r>
            <a:br>
              <a:rPr lang="en-US" dirty="0"/>
            </a:br>
            <a:r>
              <a:rPr lang="en-US" dirty="0"/>
              <a:t>Text UI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46C2EA-08B4-4DDC-8F86-750B1E55BE2F}"/>
              </a:ext>
            </a:extLst>
          </p:cNvPr>
          <p:cNvSpPr/>
          <p:nvPr/>
        </p:nvSpPr>
        <p:spPr>
          <a:xfrm>
            <a:off x="10271465" y="2814221"/>
            <a:ext cx="1083075" cy="1038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PirTr</a:t>
            </a:r>
            <a:br>
              <a:rPr lang="en-US" dirty="0"/>
            </a:br>
            <a:r>
              <a:rPr lang="en-US" dirty="0" err="1"/>
              <a:t>PgZ</a:t>
            </a:r>
            <a:r>
              <a:rPr lang="en-US" dirty="0"/>
              <a:t> UI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D5345-9A95-439A-B1A7-770DA2D517CF}"/>
              </a:ext>
            </a:extLst>
          </p:cNvPr>
          <p:cNvSpPr/>
          <p:nvPr/>
        </p:nvSpPr>
        <p:spPr>
          <a:xfrm>
            <a:off x="946952" y="497150"/>
            <a:ext cx="3861786" cy="870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UI Library</a:t>
            </a:r>
            <a:br>
              <a:rPr lang="en-US" dirty="0"/>
            </a:br>
            <a:r>
              <a:rPr lang="en-US" dirty="0"/>
              <a:t>Things the same for every Web UI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56238D-D43B-4AFA-B858-7C94E8ED4C6B}"/>
              </a:ext>
            </a:extLst>
          </p:cNvPr>
          <p:cNvSpPr/>
          <p:nvPr/>
        </p:nvSpPr>
        <p:spPr>
          <a:xfrm>
            <a:off x="3728622" y="1491450"/>
            <a:ext cx="3861786" cy="870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PyGameZero</a:t>
            </a:r>
            <a:r>
              <a:rPr lang="en-US" dirty="0"/>
              <a:t> UI Library</a:t>
            </a:r>
            <a:br>
              <a:rPr lang="en-US" dirty="0"/>
            </a:br>
            <a:r>
              <a:rPr lang="en-US" dirty="0"/>
              <a:t>Things the same for every </a:t>
            </a:r>
            <a:r>
              <a:rPr lang="en-US" dirty="0" err="1"/>
              <a:t>PgZ</a:t>
            </a:r>
            <a:r>
              <a:rPr lang="en-US" dirty="0"/>
              <a:t> UI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70BEA-262A-4356-A96C-C38C842BA50F}"/>
              </a:ext>
            </a:extLst>
          </p:cNvPr>
          <p:cNvSpPr/>
          <p:nvPr/>
        </p:nvSpPr>
        <p:spPr>
          <a:xfrm>
            <a:off x="6641978" y="497150"/>
            <a:ext cx="3861786" cy="870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UI Library</a:t>
            </a:r>
            <a:br>
              <a:rPr lang="en-US" dirty="0"/>
            </a:br>
            <a:r>
              <a:rPr lang="en-US" dirty="0"/>
              <a:t>Things the same for every Text UI</a:t>
            </a:r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23F85D-A925-47F2-A602-D41F35930592}"/>
              </a:ext>
            </a:extLst>
          </p:cNvPr>
          <p:cNvCxnSpPr>
            <a:stCxn id="11" idx="2"/>
          </p:cNvCxnSpPr>
          <p:nvPr/>
        </p:nvCxnSpPr>
        <p:spPr>
          <a:xfrm flipH="1">
            <a:off x="1473693" y="3524435"/>
            <a:ext cx="14797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A8C02A-9844-448F-9337-6A587F6DA3DF}"/>
              </a:ext>
            </a:extLst>
          </p:cNvPr>
          <p:cNvCxnSpPr/>
          <p:nvPr/>
        </p:nvCxnSpPr>
        <p:spPr>
          <a:xfrm flipH="1">
            <a:off x="5507113" y="3524435"/>
            <a:ext cx="14797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Golden</dc:creator>
  <cp:lastModifiedBy>Tim Golden</cp:lastModifiedBy>
  <cp:revision>3</cp:revision>
  <dcterms:created xsi:type="dcterms:W3CDTF">2020-10-17T09:29:59Z</dcterms:created>
  <dcterms:modified xsi:type="dcterms:W3CDTF">2020-10-17T09:53:20Z</dcterms:modified>
</cp:coreProperties>
</file>