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71" r:id="rId9"/>
    <p:sldId id="272" r:id="rId10"/>
    <p:sldId id="273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58" r:id="rId19"/>
    <p:sldId id="259" r:id="rId20"/>
    <p:sldId id="257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een Kariuki" userId="09552ca5-03ca-4b7d-a7a4-ee8f36809edd" providerId="ADAL" clId="{FFD1E99A-5DA3-47C9-AC4F-788205A4BDD6}"/>
    <pc:docChg chg="undo custSel modSld">
      <pc:chgData name="Maureen Kariuki" userId="09552ca5-03ca-4b7d-a7a4-ee8f36809edd" providerId="ADAL" clId="{FFD1E99A-5DA3-47C9-AC4F-788205A4BDD6}" dt="2023-06-01T17:06:57.412" v="27" actId="26606"/>
      <pc:docMkLst>
        <pc:docMk/>
      </pc:docMkLst>
      <pc:sldChg chg="addSp delSp modSp mod setBg">
        <pc:chgData name="Maureen Kariuki" userId="09552ca5-03ca-4b7d-a7a4-ee8f36809edd" providerId="ADAL" clId="{FFD1E99A-5DA3-47C9-AC4F-788205A4BDD6}" dt="2023-06-01T17:05:12.991" v="25" actId="26606"/>
        <pc:sldMkLst>
          <pc:docMk/>
          <pc:sldMk cId="2545229302" sldId="257"/>
        </pc:sldMkLst>
        <pc:spChg chg="add del mo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2" creationId="{DE15704D-FEBC-24F0-4EA9-1E4BAC04902C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9" creationId="{539881F4-6812-3F07-9671-6C6A0BEFA560}"/>
          </ac:spMkLst>
        </pc:spChg>
        <pc:spChg chg="add del">
          <ac:chgData name="Maureen Kariuki" userId="09552ca5-03ca-4b7d-a7a4-ee8f36809edd" providerId="ADAL" clId="{FFD1E99A-5DA3-47C9-AC4F-788205A4BDD6}" dt="2023-06-01T17:05:07.739" v="22" actId="26606"/>
          <ac:spMkLst>
            <pc:docMk/>
            <pc:sldMk cId="2545229302" sldId="257"/>
            <ac:spMk id="10" creationId="{16C5FA50-8D52-4617-AF91-5C7B1C8352F1}"/>
          </ac:spMkLst>
        </pc:spChg>
        <pc:spChg chg="add del">
          <ac:chgData name="Maureen Kariuki" userId="09552ca5-03ca-4b7d-a7a4-ee8f36809edd" providerId="ADAL" clId="{FFD1E99A-5DA3-47C9-AC4F-788205A4BDD6}" dt="2023-06-01T17:05:07.739" v="22" actId="26606"/>
          <ac:spMkLst>
            <pc:docMk/>
            <pc:sldMk cId="2545229302" sldId="257"/>
            <ac:spMk id="12" creationId="{E223798C-12AD-4B0C-A50C-D676347D67CF}"/>
          </ac:spMkLst>
        </pc:spChg>
        <pc:spChg chg="add del">
          <ac:chgData name="Maureen Kariuki" userId="09552ca5-03ca-4b7d-a7a4-ee8f36809edd" providerId="ADAL" clId="{FFD1E99A-5DA3-47C9-AC4F-788205A4BDD6}" dt="2023-06-01T17:05:12.965" v="24" actId="26606"/>
          <ac:spMkLst>
            <pc:docMk/>
            <pc:sldMk cId="2545229302" sldId="257"/>
            <ac:spMk id="14" creationId="{DA2E7C1E-2B5A-4BBA-AE51-1CD8C19309D7}"/>
          </ac:spMkLst>
        </pc:spChg>
        <pc:spChg chg="add del">
          <ac:chgData name="Maureen Kariuki" userId="09552ca5-03ca-4b7d-a7a4-ee8f36809edd" providerId="ADAL" clId="{FFD1E99A-5DA3-47C9-AC4F-788205A4BDD6}" dt="2023-06-01T17:05:12.965" v="24" actId="26606"/>
          <ac:spMkLst>
            <pc:docMk/>
            <pc:sldMk cId="2545229302" sldId="257"/>
            <ac:spMk id="15" creationId="{43DF76B1-5174-4FAF-9D19-FFEE98426836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17" creationId="{A8908DB7-C3A6-4FCB-9820-CEE02B398C4A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18" creationId="{DE15704D-FEBC-24F0-4EA9-1E4BAC04902C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19" creationId="{535742DD-1B16-4E9D-B715-0D74B4574A68}"/>
          </ac:spMkLst>
        </pc:spChg>
        <pc:picChg chg="mod">
          <ac:chgData name="Maureen Kariuki" userId="09552ca5-03ca-4b7d-a7a4-ee8f36809edd" providerId="ADAL" clId="{FFD1E99A-5DA3-47C9-AC4F-788205A4BDD6}" dt="2023-06-01T17:05:12.991" v="25" actId="26606"/>
          <ac:picMkLst>
            <pc:docMk/>
            <pc:sldMk cId="2545229302" sldId="257"/>
            <ac:picMk id="5" creationId="{FC204748-B1F1-33F6-7D6B-03B4ACFE7DC1}"/>
          </ac:picMkLst>
        </pc:picChg>
      </pc:sldChg>
      <pc:sldChg chg="addSp delSp modSp mod">
        <pc:chgData name="Maureen Kariuki" userId="09552ca5-03ca-4b7d-a7a4-ee8f36809edd" providerId="ADAL" clId="{FFD1E99A-5DA3-47C9-AC4F-788205A4BDD6}" dt="2023-06-01T17:06:35.075" v="26" actId="26606"/>
        <pc:sldMkLst>
          <pc:docMk/>
          <pc:sldMk cId="2330179269" sldId="261"/>
        </pc:sldMkLst>
        <pc:spChg chg="mo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2" creationId="{287AE65E-56C0-662D-1313-4458DB91EFDD}"/>
          </ac:spMkLst>
        </pc:spChg>
        <pc:spChg chg="mo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3" creationId="{2A7D5695-DCCC-B449-C0F4-6C896E4BBE2B}"/>
          </ac:spMkLst>
        </pc:spChg>
        <pc:spChg chg="del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8" creationId="{389575E1-3389-451A-A5F7-27854C25C599}"/>
          </ac:spMkLst>
        </pc:spChg>
        <pc:spChg chg="del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0" creationId="{A53CCC5C-D88E-40FB-B30B-23DCDBD01D37}"/>
          </ac:spMkLst>
        </pc:spChg>
        <pc:spChg chg="del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2" creationId="{081E4A58-353D-44AE-B2FC-2A74E2E400F7}"/>
          </ac:spMkLst>
        </pc:spChg>
        <pc:spChg chg="ad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7" creationId="{081EA652-8C6A-4E69-BEB9-170809474553}"/>
          </ac:spMkLst>
        </pc:spChg>
        <pc:spChg chg="ad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9" creationId="{5298780A-33B9-4EA2-8F67-DE68AD62841B}"/>
          </ac:spMkLst>
        </pc:spChg>
        <pc:spChg chg="ad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21" creationId="{7F488E8B-4E1E-4402-8935-D4E6C02615C7}"/>
          </ac:spMkLst>
        </pc:spChg>
      </pc:sldChg>
      <pc:sldChg chg="addSp delSp modSp mod">
        <pc:chgData name="Maureen Kariuki" userId="09552ca5-03ca-4b7d-a7a4-ee8f36809edd" providerId="ADAL" clId="{FFD1E99A-5DA3-47C9-AC4F-788205A4BDD6}" dt="2023-06-01T17:06:57.412" v="27" actId="26606"/>
        <pc:sldMkLst>
          <pc:docMk/>
          <pc:sldMk cId="53991081" sldId="263"/>
        </pc:sldMkLst>
        <pc:spChg chg="mo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" creationId="{AD33BE42-19DA-9FA3-4BC9-384C60209F0B}"/>
          </ac:spMkLst>
        </pc:spChg>
        <pc:spChg chg="mo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" creationId="{CDB853D4-A201-65D0-950D-3775B7CD3B77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18" creationId="{0D7B6173-1D58-48E2-83CF-37350F315F75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19" creationId="{3E4CBDBB-4FBD-4B9E-BD01-054A81D431CC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1" creationId="{72C4834C-B602-4125-8264-BD0D55A5885F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2" creationId="{53172EE5-132F-4DD4-8855-4DBBD9C3465E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7" creationId="{E92FEB64-6EEA-4759-B4A4-BD2C1E660BA8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9" creationId="{B10BB131-AC8E-4A8E-A5D1-36260F720C3B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1" creationId="{14847E93-7DC1-4D4B-8829-B19AA7137C50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3" creationId="{5566D6E1-03A1-4D73-A4E0-35D74D568A04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5" creationId="{9F835A99-04AC-494A-A572-AFE8413CC938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7" creationId="{7B786209-1B0B-4CA9-9BDD-F7327066A84D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9" creationId="{2D2964BB-484D-45AE-AD66-D407D0629652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41" creationId="{6691AC69-A76E-4DAB-B565-468B6B87ACF3}"/>
          </ac:spMkLst>
        </pc:spChg>
        <pc:picChg chg="del">
          <ac:chgData name="Maureen Kariuki" userId="09552ca5-03ca-4b7d-a7a4-ee8f36809edd" providerId="ADAL" clId="{FFD1E99A-5DA3-47C9-AC4F-788205A4BDD6}" dt="2023-06-01T17:06:57.412" v="27" actId="26606"/>
          <ac:picMkLst>
            <pc:docMk/>
            <pc:sldMk cId="53991081" sldId="263"/>
            <ac:picMk id="20" creationId="{B01A6F03-171F-40B2-8B2C-A061B89241F6}"/>
          </ac:picMkLst>
        </pc:picChg>
      </pc:sldChg>
      <pc:sldChg chg="addSp modSp mod setBg">
        <pc:chgData name="Maureen Kariuki" userId="09552ca5-03ca-4b7d-a7a4-ee8f36809edd" providerId="ADAL" clId="{FFD1E99A-5DA3-47C9-AC4F-788205A4BDD6}" dt="2023-06-01T17:04:08.803" v="20" actId="26606"/>
        <pc:sldMkLst>
          <pc:docMk/>
          <pc:sldMk cId="1650765545" sldId="265"/>
        </pc:sldMkLst>
        <pc:spChg chg="mo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2" creationId="{E700944F-FD1D-6524-F40E-DD1D101AAE6C}"/>
          </ac:spMkLst>
        </pc:spChg>
        <pc:spChg chg="mo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6" creationId="{B88AD29E-1D57-177A-0695-05C93AA87414}"/>
          </ac:spMkLst>
        </pc:spChg>
        <pc:spChg chg="ad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11" creationId="{665DBBEF-238B-476B-96AB-8AAC3224ECEA}"/>
          </ac:spMkLst>
        </pc:spChg>
        <pc:spChg chg="ad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13" creationId="{3FCFB1DE-0B7E-48CC-BA90-B2AB0889F9D6}"/>
          </ac:spMkLst>
        </pc:spChg>
        <pc:picChg chg="mod">
          <ac:chgData name="Maureen Kariuki" userId="09552ca5-03ca-4b7d-a7a4-ee8f36809edd" providerId="ADAL" clId="{FFD1E99A-5DA3-47C9-AC4F-788205A4BDD6}" dt="2023-06-01T17:04:08.803" v="20" actId="26606"/>
          <ac:picMkLst>
            <pc:docMk/>
            <pc:sldMk cId="1650765545" sldId="265"/>
            <ac:picMk id="5" creationId="{EF290615-6751-C22D-07BC-BC2C7C56CCF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0E33-E859-45D7-A3C5-F47E7CC3EA2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CB1E0F-170C-4AD5-A2F9-2FAB2462ADF3}">
      <dgm:prSet phldrT="[Text]" custT="1"/>
      <dgm:spPr/>
      <dgm:t>
        <a:bodyPr/>
        <a:lstStyle/>
        <a:p>
          <a:r>
            <a:rPr lang="en-US" sz="1800" dirty="0" smtClean="0"/>
            <a:t>12 columns/ features</a:t>
          </a:r>
          <a:endParaRPr lang="en-US" sz="1800" dirty="0"/>
        </a:p>
      </dgm:t>
    </dgm:pt>
    <dgm:pt modelId="{49089D1E-BADD-46DE-9745-416A8471CB12}" type="parTrans" cxnId="{62B5BA7C-FD31-45E5-A8C2-53C275040664}">
      <dgm:prSet/>
      <dgm:spPr/>
      <dgm:t>
        <a:bodyPr/>
        <a:lstStyle/>
        <a:p>
          <a:endParaRPr lang="en-US"/>
        </a:p>
      </dgm:t>
    </dgm:pt>
    <dgm:pt modelId="{75CAD1E1-4258-4995-9669-4C0284108F5C}" type="sibTrans" cxnId="{62B5BA7C-FD31-45E5-A8C2-53C275040664}">
      <dgm:prSet/>
      <dgm:spPr/>
      <dgm:t>
        <a:bodyPr/>
        <a:lstStyle/>
        <a:p>
          <a:endParaRPr lang="en-US"/>
        </a:p>
      </dgm:t>
    </dgm:pt>
    <dgm:pt modelId="{5ED30F09-344A-4F7D-8C30-8B067D2BECDB}">
      <dgm:prSet phldrT="[Text]"/>
      <dgm:spPr/>
      <dgm:t>
        <a:bodyPr/>
        <a:lstStyle/>
        <a:p>
          <a:endParaRPr lang="en-US" dirty="0"/>
        </a:p>
      </dgm:t>
    </dgm:pt>
    <dgm:pt modelId="{493090D4-02E6-45D6-9F94-11FE9714B47D}" type="parTrans" cxnId="{C3B68926-0E34-449F-8A0C-54A9274B1A91}">
      <dgm:prSet/>
      <dgm:spPr/>
      <dgm:t>
        <a:bodyPr/>
        <a:lstStyle/>
        <a:p>
          <a:endParaRPr lang="en-US"/>
        </a:p>
      </dgm:t>
    </dgm:pt>
    <dgm:pt modelId="{8C00EEAE-3D61-4D2E-8086-B8A4EC835CFD}" type="sibTrans" cxnId="{C3B68926-0E34-449F-8A0C-54A9274B1A91}">
      <dgm:prSet/>
      <dgm:spPr/>
      <dgm:t>
        <a:bodyPr/>
        <a:lstStyle/>
        <a:p>
          <a:endParaRPr lang="en-US"/>
        </a:p>
      </dgm:t>
    </dgm:pt>
    <dgm:pt modelId="{586A792A-5F97-423B-92E3-C89261CA1F6C}">
      <dgm:prSet phldrT="[Text]" custT="1"/>
      <dgm:spPr/>
      <dgm:t>
        <a:bodyPr/>
        <a:lstStyle/>
        <a:p>
          <a:r>
            <a:rPr lang="en-US" sz="1800" dirty="0" smtClean="0"/>
            <a:t>17607</a:t>
          </a:r>
        </a:p>
        <a:p>
          <a:r>
            <a:rPr lang="en-US" sz="1800" dirty="0" smtClean="0"/>
            <a:t>records</a:t>
          </a:r>
          <a:endParaRPr lang="en-US" sz="1800" dirty="0"/>
        </a:p>
      </dgm:t>
    </dgm:pt>
    <dgm:pt modelId="{815719ED-4F1D-485A-B588-E6B95E30A297}" type="parTrans" cxnId="{1CB34224-9D60-4EBB-ACF4-BF4BCA7B5C1B}">
      <dgm:prSet/>
      <dgm:spPr/>
      <dgm:t>
        <a:bodyPr/>
        <a:lstStyle/>
        <a:p>
          <a:endParaRPr lang="en-US"/>
        </a:p>
      </dgm:t>
    </dgm:pt>
    <dgm:pt modelId="{C4F71A96-44D0-4D83-9E68-AD2D695FF63E}" type="sibTrans" cxnId="{1CB34224-9D60-4EBB-ACF4-BF4BCA7B5C1B}">
      <dgm:prSet/>
      <dgm:spPr/>
      <dgm:t>
        <a:bodyPr/>
        <a:lstStyle/>
        <a:p>
          <a:endParaRPr lang="en-US"/>
        </a:p>
      </dgm:t>
    </dgm:pt>
    <dgm:pt modelId="{8B38139B-6C1C-467E-9CCB-ED30222DD9D1}">
      <dgm:prSet phldrT="[Text]" custT="1"/>
      <dgm:spPr/>
      <dgm:t>
        <a:bodyPr/>
        <a:lstStyle/>
        <a:p>
          <a:pPr algn="just"/>
          <a:r>
            <a:rPr lang="en-US" sz="1800" b="1" dirty="0" smtClean="0"/>
            <a:t>Data time frame:</a:t>
          </a:r>
        </a:p>
        <a:p>
          <a:pPr algn="just"/>
          <a:r>
            <a:rPr lang="en-US" sz="1800" b="1" dirty="0" smtClean="0"/>
            <a:t>1900 - 2015</a:t>
          </a:r>
          <a:endParaRPr lang="en-US" sz="1800" b="1" dirty="0"/>
        </a:p>
      </dgm:t>
    </dgm:pt>
    <dgm:pt modelId="{41ADB489-C5E8-428C-B193-E8800B75B342}" type="parTrans" cxnId="{C35A48D1-69A8-4833-B362-4F1721D0EB75}">
      <dgm:prSet/>
      <dgm:spPr/>
      <dgm:t>
        <a:bodyPr/>
        <a:lstStyle/>
        <a:p>
          <a:endParaRPr lang="en-US"/>
        </a:p>
      </dgm:t>
    </dgm:pt>
    <dgm:pt modelId="{D40F46F6-EC85-4532-AF5A-23C504A9222F}" type="sibTrans" cxnId="{C35A48D1-69A8-4833-B362-4F1721D0EB75}">
      <dgm:prSet/>
      <dgm:spPr/>
      <dgm:t>
        <a:bodyPr/>
        <a:lstStyle/>
        <a:p>
          <a:endParaRPr lang="en-US"/>
        </a:p>
      </dgm:t>
    </dgm:pt>
    <dgm:pt modelId="{B60A7D3F-7BF3-43FB-90BE-DA7432E899E9}">
      <dgm:prSet phldrT="[Text]" custT="1"/>
      <dgm:spPr/>
      <dgm:t>
        <a:bodyPr/>
        <a:lstStyle/>
        <a:p>
          <a:r>
            <a:rPr lang="en-US" sz="1800" dirty="0" smtClean="0"/>
            <a:t>3 data types</a:t>
          </a:r>
          <a:endParaRPr lang="en-US" sz="1800" dirty="0"/>
        </a:p>
      </dgm:t>
    </dgm:pt>
    <dgm:pt modelId="{068BF82C-D89C-470F-8463-400095FCDC51}" type="parTrans" cxnId="{DB363AB2-1BBD-48D4-A2CC-0DFE791DC6D8}">
      <dgm:prSet/>
      <dgm:spPr/>
      <dgm:t>
        <a:bodyPr/>
        <a:lstStyle/>
        <a:p>
          <a:endParaRPr lang="en-US"/>
        </a:p>
      </dgm:t>
    </dgm:pt>
    <dgm:pt modelId="{DDC05D61-17D8-4FE9-AFD2-D6A35A2F5227}" type="sibTrans" cxnId="{DB363AB2-1BBD-48D4-A2CC-0DFE791DC6D8}">
      <dgm:prSet/>
      <dgm:spPr/>
      <dgm:t>
        <a:bodyPr/>
        <a:lstStyle/>
        <a:p>
          <a:endParaRPr lang="en-US"/>
        </a:p>
      </dgm:t>
    </dgm:pt>
    <dgm:pt modelId="{2AC29E95-4FAC-4A73-9C73-3DDF7B706CAC}" type="pres">
      <dgm:prSet presAssocID="{D44E0E33-E859-45D7-A3C5-F47E7CC3EA2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D4EC7D-C81E-4321-AEB6-4BA3B57F99C0}" type="pres">
      <dgm:prSet presAssocID="{80CB1E0F-170C-4AD5-A2F9-2FAB2462ADF3}" presName="composite" presStyleCnt="0"/>
      <dgm:spPr/>
    </dgm:pt>
    <dgm:pt modelId="{89811A92-7D1B-4986-8F11-B7BCE6ED266F}" type="pres">
      <dgm:prSet presAssocID="{80CB1E0F-170C-4AD5-A2F9-2FAB2462ADF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029B0-1BDD-44D7-93EE-FC489C4BA4F3}" type="pres">
      <dgm:prSet presAssocID="{80CB1E0F-170C-4AD5-A2F9-2FAB2462ADF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D88E5-4179-4772-99F0-31E6FD2A4220}" type="pres">
      <dgm:prSet presAssocID="{80CB1E0F-170C-4AD5-A2F9-2FAB2462ADF3}" presName="BalanceSpacing" presStyleCnt="0"/>
      <dgm:spPr/>
    </dgm:pt>
    <dgm:pt modelId="{39628C88-EB98-4731-85A3-0B4D4A059308}" type="pres">
      <dgm:prSet presAssocID="{80CB1E0F-170C-4AD5-A2F9-2FAB2462ADF3}" presName="BalanceSpacing1" presStyleCnt="0"/>
      <dgm:spPr/>
    </dgm:pt>
    <dgm:pt modelId="{92AF3375-5E9B-4392-B368-CDA0EAE58E5A}" type="pres">
      <dgm:prSet presAssocID="{75CAD1E1-4258-4995-9669-4C0284108F5C}" presName="Accent1Text" presStyleLbl="node1" presStyleIdx="1" presStyleCnt="6"/>
      <dgm:spPr/>
      <dgm:t>
        <a:bodyPr/>
        <a:lstStyle/>
        <a:p>
          <a:endParaRPr lang="en-US"/>
        </a:p>
      </dgm:t>
    </dgm:pt>
    <dgm:pt modelId="{44206720-B798-4E47-8D5B-9CB40711F146}" type="pres">
      <dgm:prSet presAssocID="{75CAD1E1-4258-4995-9669-4C0284108F5C}" presName="spaceBetweenRectangles" presStyleCnt="0"/>
      <dgm:spPr/>
    </dgm:pt>
    <dgm:pt modelId="{9FC5B134-B7BE-4603-8A80-64F0FC7B65D3}" type="pres">
      <dgm:prSet presAssocID="{586A792A-5F97-423B-92E3-C89261CA1F6C}" presName="composite" presStyleCnt="0"/>
      <dgm:spPr/>
    </dgm:pt>
    <dgm:pt modelId="{D65DF63D-9A47-4881-90EE-034CF5980179}" type="pres">
      <dgm:prSet presAssocID="{586A792A-5F97-423B-92E3-C89261CA1F6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82A30-C25E-4149-8E73-5F7006C3DA7E}" type="pres">
      <dgm:prSet presAssocID="{586A792A-5F97-423B-92E3-C89261CA1F6C}" presName="Childtext1" presStyleLbl="revTx" presStyleIdx="1" presStyleCnt="3" custScaleX="90384" custScaleY="76140" custLinFactNeighborX="10122" custLinFactNeighborY="-16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9B75E-A865-4B2E-8C00-9D76F6BF68BD}" type="pres">
      <dgm:prSet presAssocID="{586A792A-5F97-423B-92E3-C89261CA1F6C}" presName="BalanceSpacing" presStyleCnt="0"/>
      <dgm:spPr/>
    </dgm:pt>
    <dgm:pt modelId="{AEDA73FF-B9C8-49ED-879D-05B789F74B2C}" type="pres">
      <dgm:prSet presAssocID="{586A792A-5F97-423B-92E3-C89261CA1F6C}" presName="BalanceSpacing1" presStyleCnt="0"/>
      <dgm:spPr/>
    </dgm:pt>
    <dgm:pt modelId="{927F4673-A82F-4C84-A592-C8159FF63012}" type="pres">
      <dgm:prSet presAssocID="{C4F71A96-44D0-4D83-9E68-AD2D695FF63E}" presName="Accent1Text" presStyleLbl="node1" presStyleIdx="3" presStyleCnt="6"/>
      <dgm:spPr/>
      <dgm:t>
        <a:bodyPr/>
        <a:lstStyle/>
        <a:p>
          <a:endParaRPr lang="en-US"/>
        </a:p>
      </dgm:t>
    </dgm:pt>
    <dgm:pt modelId="{E56111C5-226E-4C0A-9347-950DD8DF69C4}" type="pres">
      <dgm:prSet presAssocID="{C4F71A96-44D0-4D83-9E68-AD2D695FF63E}" presName="spaceBetweenRectangles" presStyleCnt="0"/>
      <dgm:spPr/>
    </dgm:pt>
    <dgm:pt modelId="{D26AAB85-B716-4B19-9A6F-5A1C35BDA7B8}" type="pres">
      <dgm:prSet presAssocID="{B60A7D3F-7BF3-43FB-90BE-DA7432E899E9}" presName="composite" presStyleCnt="0"/>
      <dgm:spPr/>
    </dgm:pt>
    <dgm:pt modelId="{D07B5E0A-BCDF-487E-828D-267AEBB9437C}" type="pres">
      <dgm:prSet presAssocID="{B60A7D3F-7BF3-43FB-90BE-DA7432E899E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A5FBA-8538-4A8E-81C7-B89A41D7DCD8}" type="pres">
      <dgm:prSet presAssocID="{B60A7D3F-7BF3-43FB-90BE-DA7432E899E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CC4C7-0A24-44C7-A23E-E95146E2996A}" type="pres">
      <dgm:prSet presAssocID="{B60A7D3F-7BF3-43FB-90BE-DA7432E899E9}" presName="BalanceSpacing" presStyleCnt="0"/>
      <dgm:spPr/>
    </dgm:pt>
    <dgm:pt modelId="{6E0A4986-BE4E-4DC0-BD23-6A2C3B3BD358}" type="pres">
      <dgm:prSet presAssocID="{B60A7D3F-7BF3-43FB-90BE-DA7432E899E9}" presName="BalanceSpacing1" presStyleCnt="0"/>
      <dgm:spPr/>
    </dgm:pt>
    <dgm:pt modelId="{237EDDDF-2E13-442C-AA4A-46ED8B947FE0}" type="pres">
      <dgm:prSet presAssocID="{DDC05D61-17D8-4FE9-AFD2-D6A35A2F522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A28217DC-8C69-4436-BCC2-4BC15DA25BC7}" type="presOf" srcId="{DDC05D61-17D8-4FE9-AFD2-D6A35A2F5227}" destId="{237EDDDF-2E13-442C-AA4A-46ED8B947FE0}" srcOrd="0" destOrd="0" presId="urn:microsoft.com/office/officeart/2008/layout/AlternatingHexagons"/>
    <dgm:cxn modelId="{C3B68926-0E34-449F-8A0C-54A9274B1A91}" srcId="{80CB1E0F-170C-4AD5-A2F9-2FAB2462ADF3}" destId="{5ED30F09-344A-4F7D-8C30-8B067D2BECDB}" srcOrd="0" destOrd="0" parTransId="{493090D4-02E6-45D6-9F94-11FE9714B47D}" sibTransId="{8C00EEAE-3D61-4D2E-8086-B8A4EC835CFD}"/>
    <dgm:cxn modelId="{1CB34224-9D60-4EBB-ACF4-BF4BCA7B5C1B}" srcId="{D44E0E33-E859-45D7-A3C5-F47E7CC3EA24}" destId="{586A792A-5F97-423B-92E3-C89261CA1F6C}" srcOrd="1" destOrd="0" parTransId="{815719ED-4F1D-485A-B588-E6B95E30A297}" sibTransId="{C4F71A96-44D0-4D83-9E68-AD2D695FF63E}"/>
    <dgm:cxn modelId="{8A8D256C-CB8A-417F-B90C-B7C685A9D2DC}" type="presOf" srcId="{D44E0E33-E859-45D7-A3C5-F47E7CC3EA24}" destId="{2AC29E95-4FAC-4A73-9C73-3DDF7B706CAC}" srcOrd="0" destOrd="0" presId="urn:microsoft.com/office/officeart/2008/layout/AlternatingHexagons"/>
    <dgm:cxn modelId="{4823E050-084F-4BF8-A9B4-28B44135051A}" type="presOf" srcId="{5ED30F09-344A-4F7D-8C30-8B067D2BECDB}" destId="{760029B0-1BDD-44D7-93EE-FC489C4BA4F3}" srcOrd="0" destOrd="0" presId="urn:microsoft.com/office/officeart/2008/layout/AlternatingHexagons"/>
    <dgm:cxn modelId="{99FAA5E1-B420-4AA5-865E-BDBB0DF86B19}" type="presOf" srcId="{75CAD1E1-4258-4995-9669-4C0284108F5C}" destId="{92AF3375-5E9B-4392-B368-CDA0EAE58E5A}" srcOrd="0" destOrd="0" presId="urn:microsoft.com/office/officeart/2008/layout/AlternatingHexagons"/>
    <dgm:cxn modelId="{7F3FA7FE-ED1A-415C-AF69-C54A93B31975}" type="presOf" srcId="{80CB1E0F-170C-4AD5-A2F9-2FAB2462ADF3}" destId="{89811A92-7D1B-4986-8F11-B7BCE6ED266F}" srcOrd="0" destOrd="0" presId="urn:microsoft.com/office/officeart/2008/layout/AlternatingHexagons"/>
    <dgm:cxn modelId="{5B223571-4D5B-4403-9328-7EA3A698DE86}" type="presOf" srcId="{B60A7D3F-7BF3-43FB-90BE-DA7432E899E9}" destId="{D07B5E0A-BCDF-487E-828D-267AEBB9437C}" srcOrd="0" destOrd="0" presId="urn:microsoft.com/office/officeart/2008/layout/AlternatingHexagons"/>
    <dgm:cxn modelId="{40DEF589-6122-49DD-9761-6476434DFDFA}" type="presOf" srcId="{C4F71A96-44D0-4D83-9E68-AD2D695FF63E}" destId="{927F4673-A82F-4C84-A592-C8159FF63012}" srcOrd="0" destOrd="0" presId="urn:microsoft.com/office/officeart/2008/layout/AlternatingHexagons"/>
    <dgm:cxn modelId="{C35A48D1-69A8-4833-B362-4F1721D0EB75}" srcId="{586A792A-5F97-423B-92E3-C89261CA1F6C}" destId="{8B38139B-6C1C-467E-9CCB-ED30222DD9D1}" srcOrd="0" destOrd="0" parTransId="{41ADB489-C5E8-428C-B193-E8800B75B342}" sibTransId="{D40F46F6-EC85-4532-AF5A-23C504A9222F}"/>
    <dgm:cxn modelId="{C1BF1829-9582-4033-9988-33AC9EF3E414}" type="presOf" srcId="{8B38139B-6C1C-467E-9CCB-ED30222DD9D1}" destId="{AC082A30-C25E-4149-8E73-5F7006C3DA7E}" srcOrd="0" destOrd="0" presId="urn:microsoft.com/office/officeart/2008/layout/AlternatingHexagons"/>
    <dgm:cxn modelId="{DB363AB2-1BBD-48D4-A2CC-0DFE791DC6D8}" srcId="{D44E0E33-E859-45D7-A3C5-F47E7CC3EA24}" destId="{B60A7D3F-7BF3-43FB-90BE-DA7432E899E9}" srcOrd="2" destOrd="0" parTransId="{068BF82C-D89C-470F-8463-400095FCDC51}" sibTransId="{DDC05D61-17D8-4FE9-AFD2-D6A35A2F5227}"/>
    <dgm:cxn modelId="{B9B5298B-4428-441B-A8C9-C45224AD0A6D}" type="presOf" srcId="{586A792A-5F97-423B-92E3-C89261CA1F6C}" destId="{D65DF63D-9A47-4881-90EE-034CF5980179}" srcOrd="0" destOrd="0" presId="urn:microsoft.com/office/officeart/2008/layout/AlternatingHexagons"/>
    <dgm:cxn modelId="{62B5BA7C-FD31-45E5-A8C2-53C275040664}" srcId="{D44E0E33-E859-45D7-A3C5-F47E7CC3EA24}" destId="{80CB1E0F-170C-4AD5-A2F9-2FAB2462ADF3}" srcOrd="0" destOrd="0" parTransId="{49089D1E-BADD-46DE-9745-416A8471CB12}" sibTransId="{75CAD1E1-4258-4995-9669-4C0284108F5C}"/>
    <dgm:cxn modelId="{F8C06842-388B-4858-ACD9-175D669B049B}" type="presParOf" srcId="{2AC29E95-4FAC-4A73-9C73-3DDF7B706CAC}" destId="{2FD4EC7D-C81E-4321-AEB6-4BA3B57F99C0}" srcOrd="0" destOrd="0" presId="urn:microsoft.com/office/officeart/2008/layout/AlternatingHexagons"/>
    <dgm:cxn modelId="{3915E0EE-6597-4283-814F-AEA7F557A74A}" type="presParOf" srcId="{2FD4EC7D-C81E-4321-AEB6-4BA3B57F99C0}" destId="{89811A92-7D1B-4986-8F11-B7BCE6ED266F}" srcOrd="0" destOrd="0" presId="urn:microsoft.com/office/officeart/2008/layout/AlternatingHexagons"/>
    <dgm:cxn modelId="{843D6A0A-BC35-477F-84E9-82C5218922BB}" type="presParOf" srcId="{2FD4EC7D-C81E-4321-AEB6-4BA3B57F99C0}" destId="{760029B0-1BDD-44D7-93EE-FC489C4BA4F3}" srcOrd="1" destOrd="0" presId="urn:microsoft.com/office/officeart/2008/layout/AlternatingHexagons"/>
    <dgm:cxn modelId="{93DFCA13-22AF-4CA8-A856-2358C12E9F3B}" type="presParOf" srcId="{2FD4EC7D-C81E-4321-AEB6-4BA3B57F99C0}" destId="{BB4D88E5-4179-4772-99F0-31E6FD2A4220}" srcOrd="2" destOrd="0" presId="urn:microsoft.com/office/officeart/2008/layout/AlternatingHexagons"/>
    <dgm:cxn modelId="{E1CE9F2C-6CD3-4812-84E9-9E4ECAA90820}" type="presParOf" srcId="{2FD4EC7D-C81E-4321-AEB6-4BA3B57F99C0}" destId="{39628C88-EB98-4731-85A3-0B4D4A059308}" srcOrd="3" destOrd="0" presId="urn:microsoft.com/office/officeart/2008/layout/AlternatingHexagons"/>
    <dgm:cxn modelId="{5DE41E7E-1A8D-4A5D-9A1C-063F4A01DC31}" type="presParOf" srcId="{2FD4EC7D-C81E-4321-AEB6-4BA3B57F99C0}" destId="{92AF3375-5E9B-4392-B368-CDA0EAE58E5A}" srcOrd="4" destOrd="0" presId="urn:microsoft.com/office/officeart/2008/layout/AlternatingHexagons"/>
    <dgm:cxn modelId="{F423A539-7186-43AA-A288-37646DD6F1B8}" type="presParOf" srcId="{2AC29E95-4FAC-4A73-9C73-3DDF7B706CAC}" destId="{44206720-B798-4E47-8D5B-9CB40711F146}" srcOrd="1" destOrd="0" presId="urn:microsoft.com/office/officeart/2008/layout/AlternatingHexagons"/>
    <dgm:cxn modelId="{9A277BF8-0248-4147-AA30-654FBF44AC85}" type="presParOf" srcId="{2AC29E95-4FAC-4A73-9C73-3DDF7B706CAC}" destId="{9FC5B134-B7BE-4603-8A80-64F0FC7B65D3}" srcOrd="2" destOrd="0" presId="urn:microsoft.com/office/officeart/2008/layout/AlternatingHexagons"/>
    <dgm:cxn modelId="{A9541A9E-B9FF-440D-B1CE-804AD50885D5}" type="presParOf" srcId="{9FC5B134-B7BE-4603-8A80-64F0FC7B65D3}" destId="{D65DF63D-9A47-4881-90EE-034CF5980179}" srcOrd="0" destOrd="0" presId="urn:microsoft.com/office/officeart/2008/layout/AlternatingHexagons"/>
    <dgm:cxn modelId="{37792CCF-D45F-43A3-A08A-F8C3A4814312}" type="presParOf" srcId="{9FC5B134-B7BE-4603-8A80-64F0FC7B65D3}" destId="{AC082A30-C25E-4149-8E73-5F7006C3DA7E}" srcOrd="1" destOrd="0" presId="urn:microsoft.com/office/officeart/2008/layout/AlternatingHexagons"/>
    <dgm:cxn modelId="{71EF69D3-9735-4A9D-B9A3-027A467DE2DE}" type="presParOf" srcId="{9FC5B134-B7BE-4603-8A80-64F0FC7B65D3}" destId="{D049B75E-A865-4B2E-8C00-9D76F6BF68BD}" srcOrd="2" destOrd="0" presId="urn:microsoft.com/office/officeart/2008/layout/AlternatingHexagons"/>
    <dgm:cxn modelId="{81897283-D3B2-40F8-BBD1-AD36C6D9AD05}" type="presParOf" srcId="{9FC5B134-B7BE-4603-8A80-64F0FC7B65D3}" destId="{AEDA73FF-B9C8-49ED-879D-05B789F74B2C}" srcOrd="3" destOrd="0" presId="urn:microsoft.com/office/officeart/2008/layout/AlternatingHexagons"/>
    <dgm:cxn modelId="{5DD4315A-21DE-490C-8019-E615F631B06F}" type="presParOf" srcId="{9FC5B134-B7BE-4603-8A80-64F0FC7B65D3}" destId="{927F4673-A82F-4C84-A592-C8159FF63012}" srcOrd="4" destOrd="0" presId="urn:microsoft.com/office/officeart/2008/layout/AlternatingHexagons"/>
    <dgm:cxn modelId="{03AFDBB9-E6E4-488C-AAE3-935E8E0E9E3B}" type="presParOf" srcId="{2AC29E95-4FAC-4A73-9C73-3DDF7B706CAC}" destId="{E56111C5-226E-4C0A-9347-950DD8DF69C4}" srcOrd="3" destOrd="0" presId="urn:microsoft.com/office/officeart/2008/layout/AlternatingHexagons"/>
    <dgm:cxn modelId="{F8E0018E-B478-4AAC-8F93-DC1DB6256C38}" type="presParOf" srcId="{2AC29E95-4FAC-4A73-9C73-3DDF7B706CAC}" destId="{D26AAB85-B716-4B19-9A6F-5A1C35BDA7B8}" srcOrd="4" destOrd="0" presId="urn:microsoft.com/office/officeart/2008/layout/AlternatingHexagons"/>
    <dgm:cxn modelId="{9A1CA168-F595-4A65-862C-25378446D9D0}" type="presParOf" srcId="{D26AAB85-B716-4B19-9A6F-5A1C35BDA7B8}" destId="{D07B5E0A-BCDF-487E-828D-267AEBB9437C}" srcOrd="0" destOrd="0" presId="urn:microsoft.com/office/officeart/2008/layout/AlternatingHexagons"/>
    <dgm:cxn modelId="{9B9539BE-F487-4507-8489-7E05807DDD87}" type="presParOf" srcId="{D26AAB85-B716-4B19-9A6F-5A1C35BDA7B8}" destId="{418A5FBA-8538-4A8E-81C7-B89A41D7DCD8}" srcOrd="1" destOrd="0" presId="urn:microsoft.com/office/officeart/2008/layout/AlternatingHexagons"/>
    <dgm:cxn modelId="{E02FC771-3BF2-4547-8FE3-A714CDD0C304}" type="presParOf" srcId="{D26AAB85-B716-4B19-9A6F-5A1C35BDA7B8}" destId="{626CC4C7-0A24-44C7-A23E-E95146E2996A}" srcOrd="2" destOrd="0" presId="urn:microsoft.com/office/officeart/2008/layout/AlternatingHexagons"/>
    <dgm:cxn modelId="{C29F71C7-4218-4B07-82FA-B92C2188B235}" type="presParOf" srcId="{D26AAB85-B716-4B19-9A6F-5A1C35BDA7B8}" destId="{6E0A4986-BE4E-4DC0-BD23-6A2C3B3BD358}" srcOrd="3" destOrd="0" presId="urn:microsoft.com/office/officeart/2008/layout/AlternatingHexagons"/>
    <dgm:cxn modelId="{E98325AC-C773-44DF-8DF8-3673DD8DAAC4}" type="presParOf" srcId="{D26AAB85-B716-4B19-9A6F-5A1C35BDA7B8}" destId="{237EDDDF-2E13-442C-AA4A-46ED8B947FE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DAEBF-F3F7-4B80-B98D-18B87C176C7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69A2AE-97B8-40A9-ABDD-4E5E3BECC0FC}">
      <dgm:prSet phldrT="[Text]"/>
      <dgm:spPr/>
      <dgm:t>
        <a:bodyPr/>
        <a:lstStyle/>
        <a:p>
          <a:r>
            <a:rPr lang="en-US" b="0" dirty="0" smtClean="0"/>
            <a:t>Consider the number of bedrooms</a:t>
          </a:r>
          <a:endParaRPr lang="en-US" dirty="0"/>
        </a:p>
      </dgm:t>
    </dgm:pt>
    <dgm:pt modelId="{84C0FB11-F1E4-4382-9E96-05B46B14832B}" type="parTrans" cxnId="{B18163C2-D977-41B9-AEBB-0356942379F2}">
      <dgm:prSet/>
      <dgm:spPr/>
      <dgm:t>
        <a:bodyPr/>
        <a:lstStyle/>
        <a:p>
          <a:endParaRPr lang="en-US"/>
        </a:p>
      </dgm:t>
    </dgm:pt>
    <dgm:pt modelId="{BEF14E2B-D886-4DDF-A91F-695EA212B5B6}" type="sibTrans" cxnId="{B18163C2-D977-41B9-AEBB-0356942379F2}">
      <dgm:prSet/>
      <dgm:spPr/>
      <dgm:t>
        <a:bodyPr/>
        <a:lstStyle/>
        <a:p>
          <a:endParaRPr lang="en-US"/>
        </a:p>
      </dgm:t>
    </dgm:pt>
    <dgm:pt modelId="{032ECC45-E999-4886-87BC-10A401F6792A}">
      <dgm:prSet phldrT="[Text]"/>
      <dgm:spPr/>
      <dgm:t>
        <a:bodyPr/>
        <a:lstStyle/>
        <a:p>
          <a:r>
            <a:rPr lang="en-US" b="0" dirty="0" smtClean="0"/>
            <a:t>Focus on the square footage</a:t>
          </a:r>
          <a:endParaRPr lang="en-US" dirty="0"/>
        </a:p>
      </dgm:t>
    </dgm:pt>
    <dgm:pt modelId="{3B9FD714-29F0-40AE-8A17-B78056F3068A}" type="parTrans" cxnId="{6E0930B1-DB77-4902-9DFC-E08363E497F1}">
      <dgm:prSet/>
      <dgm:spPr/>
      <dgm:t>
        <a:bodyPr/>
        <a:lstStyle/>
        <a:p>
          <a:endParaRPr lang="en-US"/>
        </a:p>
      </dgm:t>
    </dgm:pt>
    <dgm:pt modelId="{95216287-C8F4-40EC-8D98-FC309931F1D1}" type="sibTrans" cxnId="{6E0930B1-DB77-4902-9DFC-E08363E497F1}">
      <dgm:prSet/>
      <dgm:spPr/>
      <dgm:t>
        <a:bodyPr/>
        <a:lstStyle/>
        <a:p>
          <a:endParaRPr lang="en-US"/>
        </a:p>
      </dgm:t>
    </dgm:pt>
    <dgm:pt modelId="{FF014ED7-6341-41D4-91B5-381184FBB8A4}">
      <dgm:prSet phldrT="[Text]"/>
      <dgm:spPr/>
      <dgm:t>
        <a:bodyPr/>
        <a:lstStyle/>
        <a:p>
          <a:r>
            <a:rPr lang="en-US" b="0" dirty="0" smtClean="0"/>
            <a:t>Maintain the condition of the property</a:t>
          </a:r>
          <a:endParaRPr lang="en-US" dirty="0"/>
        </a:p>
      </dgm:t>
    </dgm:pt>
    <dgm:pt modelId="{87F38547-CBC1-403F-A629-3ED8DA3C800D}" type="parTrans" cxnId="{30FF76AE-7FA4-4C09-B2C1-3D500FF30E9B}">
      <dgm:prSet/>
      <dgm:spPr/>
      <dgm:t>
        <a:bodyPr/>
        <a:lstStyle/>
        <a:p>
          <a:endParaRPr lang="en-US"/>
        </a:p>
      </dgm:t>
    </dgm:pt>
    <dgm:pt modelId="{A08ED197-8189-4004-A5DC-251C694F150B}" type="sibTrans" cxnId="{30FF76AE-7FA4-4C09-B2C1-3D500FF30E9B}">
      <dgm:prSet/>
      <dgm:spPr/>
      <dgm:t>
        <a:bodyPr/>
        <a:lstStyle/>
        <a:p>
          <a:endParaRPr lang="en-US"/>
        </a:p>
      </dgm:t>
    </dgm:pt>
    <dgm:pt modelId="{35F865AF-3C0E-4963-8124-D5ADCD1DC607}">
      <dgm:prSet/>
      <dgm:spPr/>
      <dgm:t>
        <a:bodyPr/>
        <a:lstStyle/>
        <a:p>
          <a:r>
            <a:rPr lang="en-US" b="0" smtClean="0"/>
            <a:t>Pay attention to the year built</a:t>
          </a:r>
          <a:endParaRPr lang="en-US" b="0"/>
        </a:p>
      </dgm:t>
    </dgm:pt>
    <dgm:pt modelId="{8FF6EDE3-BD9B-4262-8245-1346018B4586}" type="parTrans" cxnId="{143B56D3-468D-4AA2-81E0-86D5722FCF64}">
      <dgm:prSet/>
      <dgm:spPr/>
      <dgm:t>
        <a:bodyPr/>
        <a:lstStyle/>
        <a:p>
          <a:endParaRPr lang="en-US"/>
        </a:p>
      </dgm:t>
    </dgm:pt>
    <dgm:pt modelId="{DEDEA18B-A44F-43F0-934A-4A5D2C70A5A6}" type="sibTrans" cxnId="{143B56D3-468D-4AA2-81E0-86D5722FCF64}">
      <dgm:prSet/>
      <dgm:spPr/>
      <dgm:t>
        <a:bodyPr/>
        <a:lstStyle/>
        <a:p>
          <a:endParaRPr lang="en-US"/>
        </a:p>
      </dgm:t>
    </dgm:pt>
    <dgm:pt modelId="{E6F5B3FB-8812-44BE-9E1D-87561FF30D24}">
      <dgm:prSet/>
      <dgm:spPr/>
      <dgm:t>
        <a:bodyPr/>
        <a:lstStyle/>
        <a:p>
          <a:r>
            <a:rPr lang="en-US" b="0" smtClean="0"/>
            <a:t>Renovations can add value</a:t>
          </a:r>
          <a:endParaRPr lang="en-US" b="0"/>
        </a:p>
      </dgm:t>
    </dgm:pt>
    <dgm:pt modelId="{97ADA793-2E2B-40A8-BFDD-BC491C0DB4E6}" type="parTrans" cxnId="{EEA3AA2D-467F-40FD-88C2-7205C93AA789}">
      <dgm:prSet/>
      <dgm:spPr/>
      <dgm:t>
        <a:bodyPr/>
        <a:lstStyle/>
        <a:p>
          <a:endParaRPr lang="en-US"/>
        </a:p>
      </dgm:t>
    </dgm:pt>
    <dgm:pt modelId="{FB02479B-5542-4F04-B65C-64068E7EF4CD}" type="sibTrans" cxnId="{EEA3AA2D-467F-40FD-88C2-7205C93AA789}">
      <dgm:prSet/>
      <dgm:spPr/>
      <dgm:t>
        <a:bodyPr/>
        <a:lstStyle/>
        <a:p>
          <a:endParaRPr lang="en-US"/>
        </a:p>
      </dgm:t>
    </dgm:pt>
    <dgm:pt modelId="{39E28AD6-7A26-44E9-9CEC-F436CFE83D65}">
      <dgm:prSet/>
      <dgm:spPr/>
      <dgm:t>
        <a:bodyPr/>
        <a:lstStyle/>
        <a:p>
          <a:r>
            <a:rPr lang="en-US" b="0" smtClean="0"/>
            <a:t>Consider the influence of neighboring properties</a:t>
          </a:r>
          <a:endParaRPr lang="en-US" b="0"/>
        </a:p>
      </dgm:t>
    </dgm:pt>
    <dgm:pt modelId="{2126FDEF-C1C6-43DB-BD46-54F56E6341C7}" type="parTrans" cxnId="{65F50215-3819-4975-92D1-A1DDF99DFD63}">
      <dgm:prSet/>
      <dgm:spPr/>
      <dgm:t>
        <a:bodyPr/>
        <a:lstStyle/>
        <a:p>
          <a:endParaRPr lang="en-US"/>
        </a:p>
      </dgm:t>
    </dgm:pt>
    <dgm:pt modelId="{03823AA0-87E3-4D57-BC81-165DA9456A4C}" type="sibTrans" cxnId="{65F50215-3819-4975-92D1-A1DDF99DFD63}">
      <dgm:prSet/>
      <dgm:spPr/>
      <dgm:t>
        <a:bodyPr/>
        <a:lstStyle/>
        <a:p>
          <a:endParaRPr lang="en-US"/>
        </a:p>
      </dgm:t>
    </dgm:pt>
    <dgm:pt modelId="{83FEC2C1-F132-4365-823C-EC3D7A6B9179}" type="pres">
      <dgm:prSet presAssocID="{3D1DAEBF-F3F7-4B80-B98D-18B87C176C7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E2F76B-19B9-4021-96DF-7804B454AE5F}" type="pres">
      <dgm:prSet presAssocID="{39E28AD6-7A26-44E9-9CEC-F436CFE83D65}" presName="parentLin" presStyleCnt="0"/>
      <dgm:spPr/>
    </dgm:pt>
    <dgm:pt modelId="{429D2209-80FE-4900-BCD3-E3EA6954FD83}" type="pres">
      <dgm:prSet presAssocID="{39E28AD6-7A26-44E9-9CEC-F436CFE83D6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D4AB267-1F15-42CF-B653-95BF8706CFD0}" type="pres">
      <dgm:prSet presAssocID="{39E28AD6-7A26-44E9-9CEC-F436CFE83D6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E9A16-4319-4B25-B51E-FEE98E4C401D}" type="pres">
      <dgm:prSet presAssocID="{39E28AD6-7A26-44E9-9CEC-F436CFE83D65}" presName="negativeSpace" presStyleCnt="0"/>
      <dgm:spPr/>
    </dgm:pt>
    <dgm:pt modelId="{CA06E830-16E4-4A4B-B4D0-A385014855FB}" type="pres">
      <dgm:prSet presAssocID="{39E28AD6-7A26-44E9-9CEC-F436CFE83D65}" presName="childText" presStyleLbl="conFgAcc1" presStyleIdx="0" presStyleCnt="6">
        <dgm:presLayoutVars>
          <dgm:bulletEnabled val="1"/>
        </dgm:presLayoutVars>
      </dgm:prSet>
      <dgm:spPr/>
    </dgm:pt>
    <dgm:pt modelId="{7A229896-11F4-4693-982B-66CC29F5B02C}" type="pres">
      <dgm:prSet presAssocID="{03823AA0-87E3-4D57-BC81-165DA9456A4C}" presName="spaceBetweenRectangles" presStyleCnt="0"/>
      <dgm:spPr/>
    </dgm:pt>
    <dgm:pt modelId="{5EE43100-2EDF-4007-9438-3A8E7CA06788}" type="pres">
      <dgm:prSet presAssocID="{E6F5B3FB-8812-44BE-9E1D-87561FF30D24}" presName="parentLin" presStyleCnt="0"/>
      <dgm:spPr/>
    </dgm:pt>
    <dgm:pt modelId="{645EE608-93FB-4FDB-8171-2656CCEED71D}" type="pres">
      <dgm:prSet presAssocID="{E6F5B3FB-8812-44BE-9E1D-87561FF30D2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CF69A6CF-0923-4C56-9323-E5CD2B156334}" type="pres">
      <dgm:prSet presAssocID="{E6F5B3FB-8812-44BE-9E1D-87561FF30D2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1879F-DB39-4AB6-A47D-D05A93915576}" type="pres">
      <dgm:prSet presAssocID="{E6F5B3FB-8812-44BE-9E1D-87561FF30D24}" presName="negativeSpace" presStyleCnt="0"/>
      <dgm:spPr/>
    </dgm:pt>
    <dgm:pt modelId="{3802E891-6D91-49BC-9B21-0D2466B4FB88}" type="pres">
      <dgm:prSet presAssocID="{E6F5B3FB-8812-44BE-9E1D-87561FF30D24}" presName="childText" presStyleLbl="conFgAcc1" presStyleIdx="1" presStyleCnt="6">
        <dgm:presLayoutVars>
          <dgm:bulletEnabled val="1"/>
        </dgm:presLayoutVars>
      </dgm:prSet>
      <dgm:spPr/>
    </dgm:pt>
    <dgm:pt modelId="{102DD5FC-E169-4F9D-84B0-25785A5C9425}" type="pres">
      <dgm:prSet presAssocID="{FB02479B-5542-4F04-B65C-64068E7EF4CD}" presName="spaceBetweenRectangles" presStyleCnt="0"/>
      <dgm:spPr/>
    </dgm:pt>
    <dgm:pt modelId="{153E0011-82B8-4E29-8987-769BBD7EC2DB}" type="pres">
      <dgm:prSet presAssocID="{35F865AF-3C0E-4963-8124-D5ADCD1DC607}" presName="parentLin" presStyleCnt="0"/>
      <dgm:spPr/>
    </dgm:pt>
    <dgm:pt modelId="{E62A5EEB-CF44-4980-BE2D-28463824F0A1}" type="pres">
      <dgm:prSet presAssocID="{35F865AF-3C0E-4963-8124-D5ADCD1DC607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8FDA1004-D4E9-47B7-96E4-DA98BE63627B}" type="pres">
      <dgm:prSet presAssocID="{35F865AF-3C0E-4963-8124-D5ADCD1DC60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0FD30-9255-4D0D-A4AA-9191BA9ABD1D}" type="pres">
      <dgm:prSet presAssocID="{35F865AF-3C0E-4963-8124-D5ADCD1DC607}" presName="negativeSpace" presStyleCnt="0"/>
      <dgm:spPr/>
    </dgm:pt>
    <dgm:pt modelId="{81D12810-8148-4BFC-B690-030A0A60BC0A}" type="pres">
      <dgm:prSet presAssocID="{35F865AF-3C0E-4963-8124-D5ADCD1DC607}" presName="childText" presStyleLbl="conFgAcc1" presStyleIdx="2" presStyleCnt="6">
        <dgm:presLayoutVars>
          <dgm:bulletEnabled val="1"/>
        </dgm:presLayoutVars>
      </dgm:prSet>
      <dgm:spPr/>
    </dgm:pt>
    <dgm:pt modelId="{E399D322-FB0D-4A87-83F6-7F3B2D5829CE}" type="pres">
      <dgm:prSet presAssocID="{DEDEA18B-A44F-43F0-934A-4A5D2C70A5A6}" presName="spaceBetweenRectangles" presStyleCnt="0"/>
      <dgm:spPr/>
    </dgm:pt>
    <dgm:pt modelId="{BD5C039D-61F8-499C-B6FF-7AB7ACB5EC58}" type="pres">
      <dgm:prSet presAssocID="{DF69A2AE-97B8-40A9-ABDD-4E5E3BECC0FC}" presName="parentLin" presStyleCnt="0"/>
      <dgm:spPr/>
    </dgm:pt>
    <dgm:pt modelId="{B6E23239-0028-4F87-92DF-E56A80099DDB}" type="pres">
      <dgm:prSet presAssocID="{DF69A2AE-97B8-40A9-ABDD-4E5E3BECC0F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DDA65855-7C57-48A5-979B-966A87DCF818}" type="pres">
      <dgm:prSet presAssocID="{DF69A2AE-97B8-40A9-ABDD-4E5E3BECC0F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77253-166C-440D-BDA4-C3ED99C6AF44}" type="pres">
      <dgm:prSet presAssocID="{DF69A2AE-97B8-40A9-ABDD-4E5E3BECC0FC}" presName="negativeSpace" presStyleCnt="0"/>
      <dgm:spPr/>
    </dgm:pt>
    <dgm:pt modelId="{6B9F85E9-359E-4127-B8EB-6F0FBE736FC8}" type="pres">
      <dgm:prSet presAssocID="{DF69A2AE-97B8-40A9-ABDD-4E5E3BECC0FC}" presName="childText" presStyleLbl="conFgAcc1" presStyleIdx="3" presStyleCnt="6">
        <dgm:presLayoutVars>
          <dgm:bulletEnabled val="1"/>
        </dgm:presLayoutVars>
      </dgm:prSet>
      <dgm:spPr/>
    </dgm:pt>
    <dgm:pt modelId="{49370F09-7D75-47F1-9D19-1BA0B1483D33}" type="pres">
      <dgm:prSet presAssocID="{BEF14E2B-D886-4DDF-A91F-695EA212B5B6}" presName="spaceBetweenRectangles" presStyleCnt="0"/>
      <dgm:spPr/>
    </dgm:pt>
    <dgm:pt modelId="{62D81CC2-3B21-4EB1-8934-4A76CE875B83}" type="pres">
      <dgm:prSet presAssocID="{032ECC45-E999-4886-87BC-10A401F6792A}" presName="parentLin" presStyleCnt="0"/>
      <dgm:spPr/>
    </dgm:pt>
    <dgm:pt modelId="{2FE58B73-D05D-4002-9FBC-1F2992156400}" type="pres">
      <dgm:prSet presAssocID="{032ECC45-E999-4886-87BC-10A401F6792A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0FB7EE28-06A9-43CF-8339-AB7193B15D0B}" type="pres">
      <dgm:prSet presAssocID="{032ECC45-E999-4886-87BC-10A401F6792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3BCB0-E1C4-4187-A8E3-ABCAA9982B82}" type="pres">
      <dgm:prSet presAssocID="{032ECC45-E999-4886-87BC-10A401F6792A}" presName="negativeSpace" presStyleCnt="0"/>
      <dgm:spPr/>
    </dgm:pt>
    <dgm:pt modelId="{5D0D6809-CDF0-4752-B322-2B2DAEC0393C}" type="pres">
      <dgm:prSet presAssocID="{032ECC45-E999-4886-87BC-10A401F6792A}" presName="childText" presStyleLbl="conFgAcc1" presStyleIdx="4" presStyleCnt="6">
        <dgm:presLayoutVars>
          <dgm:bulletEnabled val="1"/>
        </dgm:presLayoutVars>
      </dgm:prSet>
      <dgm:spPr/>
    </dgm:pt>
    <dgm:pt modelId="{0C820E21-DB30-476F-8EBB-DC616327B667}" type="pres">
      <dgm:prSet presAssocID="{95216287-C8F4-40EC-8D98-FC309931F1D1}" presName="spaceBetweenRectangles" presStyleCnt="0"/>
      <dgm:spPr/>
    </dgm:pt>
    <dgm:pt modelId="{172995C8-6963-41EE-B8A2-3163A382066C}" type="pres">
      <dgm:prSet presAssocID="{FF014ED7-6341-41D4-91B5-381184FBB8A4}" presName="parentLin" presStyleCnt="0"/>
      <dgm:spPr/>
    </dgm:pt>
    <dgm:pt modelId="{5C856124-F3B0-4CE7-BED8-0689A52A6641}" type="pres">
      <dgm:prSet presAssocID="{FF014ED7-6341-41D4-91B5-381184FBB8A4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2E75B989-B170-4696-83A9-A176F9BB4FF6}" type="pres">
      <dgm:prSet presAssocID="{FF014ED7-6341-41D4-91B5-381184FBB8A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E6540-58D2-49FE-8552-171039BA67FF}" type="pres">
      <dgm:prSet presAssocID="{FF014ED7-6341-41D4-91B5-381184FBB8A4}" presName="negativeSpace" presStyleCnt="0"/>
      <dgm:spPr/>
    </dgm:pt>
    <dgm:pt modelId="{041A2E52-E683-41A6-8B22-B548161AAEA5}" type="pres">
      <dgm:prSet presAssocID="{FF014ED7-6341-41D4-91B5-381184FBB8A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EF16DF9-1496-4F24-88AB-E87B3DC4CB73}" type="presOf" srcId="{39E28AD6-7A26-44E9-9CEC-F436CFE83D65}" destId="{429D2209-80FE-4900-BCD3-E3EA6954FD83}" srcOrd="0" destOrd="0" presId="urn:microsoft.com/office/officeart/2005/8/layout/list1"/>
    <dgm:cxn modelId="{02D9425C-49E7-4E09-8A81-72816B0681C9}" type="presOf" srcId="{032ECC45-E999-4886-87BC-10A401F6792A}" destId="{0FB7EE28-06A9-43CF-8339-AB7193B15D0B}" srcOrd="1" destOrd="0" presId="urn:microsoft.com/office/officeart/2005/8/layout/list1"/>
    <dgm:cxn modelId="{FD528B7E-0498-41D9-BF89-14AA4D22C2CC}" type="presOf" srcId="{E6F5B3FB-8812-44BE-9E1D-87561FF30D24}" destId="{CF69A6CF-0923-4C56-9323-E5CD2B156334}" srcOrd="1" destOrd="0" presId="urn:microsoft.com/office/officeart/2005/8/layout/list1"/>
    <dgm:cxn modelId="{4120DD83-D0FE-4E01-846A-D04474F8BE61}" type="presOf" srcId="{DF69A2AE-97B8-40A9-ABDD-4E5E3BECC0FC}" destId="{B6E23239-0028-4F87-92DF-E56A80099DDB}" srcOrd="0" destOrd="0" presId="urn:microsoft.com/office/officeart/2005/8/layout/list1"/>
    <dgm:cxn modelId="{D9F6E22C-F769-4114-9F0A-C5F28A6A5E5D}" type="presOf" srcId="{FF014ED7-6341-41D4-91B5-381184FBB8A4}" destId="{2E75B989-B170-4696-83A9-A176F9BB4FF6}" srcOrd="1" destOrd="0" presId="urn:microsoft.com/office/officeart/2005/8/layout/list1"/>
    <dgm:cxn modelId="{65F50215-3819-4975-92D1-A1DDF99DFD63}" srcId="{3D1DAEBF-F3F7-4B80-B98D-18B87C176C7A}" destId="{39E28AD6-7A26-44E9-9CEC-F436CFE83D65}" srcOrd="0" destOrd="0" parTransId="{2126FDEF-C1C6-43DB-BD46-54F56E6341C7}" sibTransId="{03823AA0-87E3-4D57-BC81-165DA9456A4C}"/>
    <dgm:cxn modelId="{3BE67192-3E63-4EA2-80E1-6C5525B06000}" type="presOf" srcId="{39E28AD6-7A26-44E9-9CEC-F436CFE83D65}" destId="{1D4AB267-1F15-42CF-B653-95BF8706CFD0}" srcOrd="1" destOrd="0" presId="urn:microsoft.com/office/officeart/2005/8/layout/list1"/>
    <dgm:cxn modelId="{6AC0F714-7679-4106-9914-C133B05B26F2}" type="presOf" srcId="{032ECC45-E999-4886-87BC-10A401F6792A}" destId="{2FE58B73-D05D-4002-9FBC-1F2992156400}" srcOrd="0" destOrd="0" presId="urn:microsoft.com/office/officeart/2005/8/layout/list1"/>
    <dgm:cxn modelId="{966C6824-1E91-4C0A-9871-0B6F90687491}" type="presOf" srcId="{FF014ED7-6341-41D4-91B5-381184FBB8A4}" destId="{5C856124-F3B0-4CE7-BED8-0689A52A6641}" srcOrd="0" destOrd="0" presId="urn:microsoft.com/office/officeart/2005/8/layout/list1"/>
    <dgm:cxn modelId="{ED506BCD-D43A-4C52-9FC1-DA5C61D97E50}" type="presOf" srcId="{3D1DAEBF-F3F7-4B80-B98D-18B87C176C7A}" destId="{83FEC2C1-F132-4365-823C-EC3D7A6B9179}" srcOrd="0" destOrd="0" presId="urn:microsoft.com/office/officeart/2005/8/layout/list1"/>
    <dgm:cxn modelId="{B18163C2-D977-41B9-AEBB-0356942379F2}" srcId="{3D1DAEBF-F3F7-4B80-B98D-18B87C176C7A}" destId="{DF69A2AE-97B8-40A9-ABDD-4E5E3BECC0FC}" srcOrd="3" destOrd="0" parTransId="{84C0FB11-F1E4-4382-9E96-05B46B14832B}" sibTransId="{BEF14E2B-D886-4DDF-A91F-695EA212B5B6}"/>
    <dgm:cxn modelId="{5B74E6E7-08F5-4843-A7D4-B60F985E38E0}" type="presOf" srcId="{35F865AF-3C0E-4963-8124-D5ADCD1DC607}" destId="{E62A5EEB-CF44-4980-BE2D-28463824F0A1}" srcOrd="0" destOrd="0" presId="urn:microsoft.com/office/officeart/2005/8/layout/list1"/>
    <dgm:cxn modelId="{6E0930B1-DB77-4902-9DFC-E08363E497F1}" srcId="{3D1DAEBF-F3F7-4B80-B98D-18B87C176C7A}" destId="{032ECC45-E999-4886-87BC-10A401F6792A}" srcOrd="4" destOrd="0" parTransId="{3B9FD714-29F0-40AE-8A17-B78056F3068A}" sibTransId="{95216287-C8F4-40EC-8D98-FC309931F1D1}"/>
    <dgm:cxn modelId="{5208E9F1-C75E-406F-BCAF-6E196A78667C}" type="presOf" srcId="{DF69A2AE-97B8-40A9-ABDD-4E5E3BECC0FC}" destId="{DDA65855-7C57-48A5-979B-966A87DCF818}" srcOrd="1" destOrd="0" presId="urn:microsoft.com/office/officeart/2005/8/layout/list1"/>
    <dgm:cxn modelId="{143B56D3-468D-4AA2-81E0-86D5722FCF64}" srcId="{3D1DAEBF-F3F7-4B80-B98D-18B87C176C7A}" destId="{35F865AF-3C0E-4963-8124-D5ADCD1DC607}" srcOrd="2" destOrd="0" parTransId="{8FF6EDE3-BD9B-4262-8245-1346018B4586}" sibTransId="{DEDEA18B-A44F-43F0-934A-4A5D2C70A5A6}"/>
    <dgm:cxn modelId="{EEA3AA2D-467F-40FD-88C2-7205C93AA789}" srcId="{3D1DAEBF-F3F7-4B80-B98D-18B87C176C7A}" destId="{E6F5B3FB-8812-44BE-9E1D-87561FF30D24}" srcOrd="1" destOrd="0" parTransId="{97ADA793-2E2B-40A8-BFDD-BC491C0DB4E6}" sibTransId="{FB02479B-5542-4F04-B65C-64068E7EF4CD}"/>
    <dgm:cxn modelId="{30FF76AE-7FA4-4C09-B2C1-3D500FF30E9B}" srcId="{3D1DAEBF-F3F7-4B80-B98D-18B87C176C7A}" destId="{FF014ED7-6341-41D4-91B5-381184FBB8A4}" srcOrd="5" destOrd="0" parTransId="{87F38547-CBC1-403F-A629-3ED8DA3C800D}" sibTransId="{A08ED197-8189-4004-A5DC-251C694F150B}"/>
    <dgm:cxn modelId="{E7C5D850-70EA-4182-B020-47D2C20472C7}" type="presOf" srcId="{35F865AF-3C0E-4963-8124-D5ADCD1DC607}" destId="{8FDA1004-D4E9-47B7-96E4-DA98BE63627B}" srcOrd="1" destOrd="0" presId="urn:microsoft.com/office/officeart/2005/8/layout/list1"/>
    <dgm:cxn modelId="{16778B7F-FF79-4A5E-B581-7D9F6FEEB35B}" type="presOf" srcId="{E6F5B3FB-8812-44BE-9E1D-87561FF30D24}" destId="{645EE608-93FB-4FDB-8171-2656CCEED71D}" srcOrd="0" destOrd="0" presId="urn:microsoft.com/office/officeart/2005/8/layout/list1"/>
    <dgm:cxn modelId="{4837EC83-11A2-4711-B68B-FCD356A422F4}" type="presParOf" srcId="{83FEC2C1-F132-4365-823C-EC3D7A6B9179}" destId="{BBE2F76B-19B9-4021-96DF-7804B454AE5F}" srcOrd="0" destOrd="0" presId="urn:microsoft.com/office/officeart/2005/8/layout/list1"/>
    <dgm:cxn modelId="{067692D6-2B89-432B-8BC8-375F2F9D458D}" type="presParOf" srcId="{BBE2F76B-19B9-4021-96DF-7804B454AE5F}" destId="{429D2209-80FE-4900-BCD3-E3EA6954FD83}" srcOrd="0" destOrd="0" presId="urn:microsoft.com/office/officeart/2005/8/layout/list1"/>
    <dgm:cxn modelId="{DAF6C6F3-A4FF-43EF-BABD-EDB21F09D440}" type="presParOf" srcId="{BBE2F76B-19B9-4021-96DF-7804B454AE5F}" destId="{1D4AB267-1F15-42CF-B653-95BF8706CFD0}" srcOrd="1" destOrd="0" presId="urn:microsoft.com/office/officeart/2005/8/layout/list1"/>
    <dgm:cxn modelId="{BAC15157-7336-4ABA-93D1-BE3CBE0B8E26}" type="presParOf" srcId="{83FEC2C1-F132-4365-823C-EC3D7A6B9179}" destId="{563E9A16-4319-4B25-B51E-FEE98E4C401D}" srcOrd="1" destOrd="0" presId="urn:microsoft.com/office/officeart/2005/8/layout/list1"/>
    <dgm:cxn modelId="{B9543FAA-B76A-4C11-9BF9-8CD893C1CC91}" type="presParOf" srcId="{83FEC2C1-F132-4365-823C-EC3D7A6B9179}" destId="{CA06E830-16E4-4A4B-B4D0-A385014855FB}" srcOrd="2" destOrd="0" presId="urn:microsoft.com/office/officeart/2005/8/layout/list1"/>
    <dgm:cxn modelId="{2DC6914A-7266-4675-A46C-75426CF21724}" type="presParOf" srcId="{83FEC2C1-F132-4365-823C-EC3D7A6B9179}" destId="{7A229896-11F4-4693-982B-66CC29F5B02C}" srcOrd="3" destOrd="0" presId="urn:microsoft.com/office/officeart/2005/8/layout/list1"/>
    <dgm:cxn modelId="{E6AEC3D3-BC1B-4510-979E-39E60B61FA4C}" type="presParOf" srcId="{83FEC2C1-F132-4365-823C-EC3D7A6B9179}" destId="{5EE43100-2EDF-4007-9438-3A8E7CA06788}" srcOrd="4" destOrd="0" presId="urn:microsoft.com/office/officeart/2005/8/layout/list1"/>
    <dgm:cxn modelId="{50D0C0FB-C9EC-4393-995F-B970D84905A2}" type="presParOf" srcId="{5EE43100-2EDF-4007-9438-3A8E7CA06788}" destId="{645EE608-93FB-4FDB-8171-2656CCEED71D}" srcOrd="0" destOrd="0" presId="urn:microsoft.com/office/officeart/2005/8/layout/list1"/>
    <dgm:cxn modelId="{A3D0012A-4CED-48A4-9DE4-498A46FE07E2}" type="presParOf" srcId="{5EE43100-2EDF-4007-9438-3A8E7CA06788}" destId="{CF69A6CF-0923-4C56-9323-E5CD2B156334}" srcOrd="1" destOrd="0" presId="urn:microsoft.com/office/officeart/2005/8/layout/list1"/>
    <dgm:cxn modelId="{18269683-CC10-463C-9E43-9E7A25CB19A9}" type="presParOf" srcId="{83FEC2C1-F132-4365-823C-EC3D7A6B9179}" destId="{1E91879F-DB39-4AB6-A47D-D05A93915576}" srcOrd="5" destOrd="0" presId="urn:microsoft.com/office/officeart/2005/8/layout/list1"/>
    <dgm:cxn modelId="{8330D226-0788-4979-BFA5-5E5707CD1F97}" type="presParOf" srcId="{83FEC2C1-F132-4365-823C-EC3D7A6B9179}" destId="{3802E891-6D91-49BC-9B21-0D2466B4FB88}" srcOrd="6" destOrd="0" presId="urn:microsoft.com/office/officeart/2005/8/layout/list1"/>
    <dgm:cxn modelId="{3D51109A-A0AF-49A8-9CC4-D200A4F5457D}" type="presParOf" srcId="{83FEC2C1-F132-4365-823C-EC3D7A6B9179}" destId="{102DD5FC-E169-4F9D-84B0-25785A5C9425}" srcOrd="7" destOrd="0" presId="urn:microsoft.com/office/officeart/2005/8/layout/list1"/>
    <dgm:cxn modelId="{4F662053-9918-460E-8581-91172FAE8F18}" type="presParOf" srcId="{83FEC2C1-F132-4365-823C-EC3D7A6B9179}" destId="{153E0011-82B8-4E29-8987-769BBD7EC2DB}" srcOrd="8" destOrd="0" presId="urn:microsoft.com/office/officeart/2005/8/layout/list1"/>
    <dgm:cxn modelId="{3CF6A29D-0C2C-4E6D-A77E-DC747DA174A5}" type="presParOf" srcId="{153E0011-82B8-4E29-8987-769BBD7EC2DB}" destId="{E62A5EEB-CF44-4980-BE2D-28463824F0A1}" srcOrd="0" destOrd="0" presId="urn:microsoft.com/office/officeart/2005/8/layout/list1"/>
    <dgm:cxn modelId="{C866B9D8-46A1-4765-A5F5-AD8406BFEEB9}" type="presParOf" srcId="{153E0011-82B8-4E29-8987-769BBD7EC2DB}" destId="{8FDA1004-D4E9-47B7-96E4-DA98BE63627B}" srcOrd="1" destOrd="0" presId="urn:microsoft.com/office/officeart/2005/8/layout/list1"/>
    <dgm:cxn modelId="{BF595824-4094-4290-88A5-2D5C21F3AAE1}" type="presParOf" srcId="{83FEC2C1-F132-4365-823C-EC3D7A6B9179}" destId="{E280FD30-9255-4D0D-A4AA-9191BA9ABD1D}" srcOrd="9" destOrd="0" presId="urn:microsoft.com/office/officeart/2005/8/layout/list1"/>
    <dgm:cxn modelId="{20BBD0B3-DF1A-4436-B724-CDDC2B77ABC3}" type="presParOf" srcId="{83FEC2C1-F132-4365-823C-EC3D7A6B9179}" destId="{81D12810-8148-4BFC-B690-030A0A60BC0A}" srcOrd="10" destOrd="0" presId="urn:microsoft.com/office/officeart/2005/8/layout/list1"/>
    <dgm:cxn modelId="{30AEF19E-4792-4F3F-9038-4B3470FF4D14}" type="presParOf" srcId="{83FEC2C1-F132-4365-823C-EC3D7A6B9179}" destId="{E399D322-FB0D-4A87-83F6-7F3B2D5829CE}" srcOrd="11" destOrd="0" presId="urn:microsoft.com/office/officeart/2005/8/layout/list1"/>
    <dgm:cxn modelId="{CBBC7DB8-CC29-4003-BF0D-E1C5B84CDC39}" type="presParOf" srcId="{83FEC2C1-F132-4365-823C-EC3D7A6B9179}" destId="{BD5C039D-61F8-499C-B6FF-7AB7ACB5EC58}" srcOrd="12" destOrd="0" presId="urn:microsoft.com/office/officeart/2005/8/layout/list1"/>
    <dgm:cxn modelId="{1D2417C8-8873-41A5-AA00-B572BB455FD6}" type="presParOf" srcId="{BD5C039D-61F8-499C-B6FF-7AB7ACB5EC58}" destId="{B6E23239-0028-4F87-92DF-E56A80099DDB}" srcOrd="0" destOrd="0" presId="urn:microsoft.com/office/officeart/2005/8/layout/list1"/>
    <dgm:cxn modelId="{947EFA04-4763-4161-BED7-978E952D08CC}" type="presParOf" srcId="{BD5C039D-61F8-499C-B6FF-7AB7ACB5EC58}" destId="{DDA65855-7C57-48A5-979B-966A87DCF818}" srcOrd="1" destOrd="0" presId="urn:microsoft.com/office/officeart/2005/8/layout/list1"/>
    <dgm:cxn modelId="{F1BCC9E9-8F46-45E6-8219-9A1AF02259BA}" type="presParOf" srcId="{83FEC2C1-F132-4365-823C-EC3D7A6B9179}" destId="{A7A77253-166C-440D-BDA4-C3ED99C6AF44}" srcOrd="13" destOrd="0" presId="urn:microsoft.com/office/officeart/2005/8/layout/list1"/>
    <dgm:cxn modelId="{10FD4BEC-3489-4574-BF1F-512A47E4D8C6}" type="presParOf" srcId="{83FEC2C1-F132-4365-823C-EC3D7A6B9179}" destId="{6B9F85E9-359E-4127-B8EB-6F0FBE736FC8}" srcOrd="14" destOrd="0" presId="urn:microsoft.com/office/officeart/2005/8/layout/list1"/>
    <dgm:cxn modelId="{893F1528-F4C6-4480-B2AE-A2A3F3F12590}" type="presParOf" srcId="{83FEC2C1-F132-4365-823C-EC3D7A6B9179}" destId="{49370F09-7D75-47F1-9D19-1BA0B1483D33}" srcOrd="15" destOrd="0" presId="urn:microsoft.com/office/officeart/2005/8/layout/list1"/>
    <dgm:cxn modelId="{77A861C6-F23F-45DC-B3FA-1BE3BF6B0EF1}" type="presParOf" srcId="{83FEC2C1-F132-4365-823C-EC3D7A6B9179}" destId="{62D81CC2-3B21-4EB1-8934-4A76CE875B83}" srcOrd="16" destOrd="0" presId="urn:microsoft.com/office/officeart/2005/8/layout/list1"/>
    <dgm:cxn modelId="{690910B6-93F0-4F85-AAC4-F5749A5F9DC8}" type="presParOf" srcId="{62D81CC2-3B21-4EB1-8934-4A76CE875B83}" destId="{2FE58B73-D05D-4002-9FBC-1F2992156400}" srcOrd="0" destOrd="0" presId="urn:microsoft.com/office/officeart/2005/8/layout/list1"/>
    <dgm:cxn modelId="{B4D5EFD8-F23A-4BD3-A6BF-801E396C5847}" type="presParOf" srcId="{62D81CC2-3B21-4EB1-8934-4A76CE875B83}" destId="{0FB7EE28-06A9-43CF-8339-AB7193B15D0B}" srcOrd="1" destOrd="0" presId="urn:microsoft.com/office/officeart/2005/8/layout/list1"/>
    <dgm:cxn modelId="{ECA6F085-5670-477B-9AE1-DF82F2AB283D}" type="presParOf" srcId="{83FEC2C1-F132-4365-823C-EC3D7A6B9179}" destId="{BC73BCB0-E1C4-4187-A8E3-ABCAA9982B82}" srcOrd="17" destOrd="0" presId="urn:microsoft.com/office/officeart/2005/8/layout/list1"/>
    <dgm:cxn modelId="{A927E953-932F-4A2F-932E-94CBC1EFF96E}" type="presParOf" srcId="{83FEC2C1-F132-4365-823C-EC3D7A6B9179}" destId="{5D0D6809-CDF0-4752-B322-2B2DAEC0393C}" srcOrd="18" destOrd="0" presId="urn:microsoft.com/office/officeart/2005/8/layout/list1"/>
    <dgm:cxn modelId="{CF23577B-2701-45E3-9616-C1190FA29080}" type="presParOf" srcId="{83FEC2C1-F132-4365-823C-EC3D7A6B9179}" destId="{0C820E21-DB30-476F-8EBB-DC616327B667}" srcOrd="19" destOrd="0" presId="urn:microsoft.com/office/officeart/2005/8/layout/list1"/>
    <dgm:cxn modelId="{A85BC5B0-5C5B-4F72-84FF-5B4AAE857CC5}" type="presParOf" srcId="{83FEC2C1-F132-4365-823C-EC3D7A6B9179}" destId="{172995C8-6963-41EE-B8A2-3163A382066C}" srcOrd="20" destOrd="0" presId="urn:microsoft.com/office/officeart/2005/8/layout/list1"/>
    <dgm:cxn modelId="{6886A018-2DDA-4D56-A0C6-95825EC426AC}" type="presParOf" srcId="{172995C8-6963-41EE-B8A2-3163A382066C}" destId="{5C856124-F3B0-4CE7-BED8-0689A52A6641}" srcOrd="0" destOrd="0" presId="urn:microsoft.com/office/officeart/2005/8/layout/list1"/>
    <dgm:cxn modelId="{C38C418A-462A-4211-8A0A-32F5EE2BA60A}" type="presParOf" srcId="{172995C8-6963-41EE-B8A2-3163A382066C}" destId="{2E75B989-B170-4696-83A9-A176F9BB4FF6}" srcOrd="1" destOrd="0" presId="urn:microsoft.com/office/officeart/2005/8/layout/list1"/>
    <dgm:cxn modelId="{28103CDD-BC88-40A6-B2F6-669FCAC1E4D2}" type="presParOf" srcId="{83FEC2C1-F132-4365-823C-EC3D7A6B9179}" destId="{32FE6540-58D2-49FE-8552-171039BA67FF}" srcOrd="21" destOrd="0" presId="urn:microsoft.com/office/officeart/2005/8/layout/list1"/>
    <dgm:cxn modelId="{543CB862-67C1-4575-B71D-EF7ED170B7F4}" type="presParOf" srcId="{83FEC2C1-F132-4365-823C-EC3D7A6B9179}" destId="{041A2E52-E683-41A6-8B22-B548161AAEA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4234D5-2CF3-4172-92AA-CD71F03D16B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F71BC2-8884-4642-B944-7CAF6D8895DC}">
      <dgm:prSet phldrT="[Text]"/>
      <dgm:spPr/>
      <dgm:t>
        <a:bodyPr/>
        <a:lstStyle/>
        <a:p>
          <a:r>
            <a:rPr lang="en-US" dirty="0" smtClean="0"/>
            <a:t>Educate clients on the impact of features</a:t>
          </a:r>
          <a:endParaRPr lang="en-US" dirty="0"/>
        </a:p>
      </dgm:t>
    </dgm:pt>
    <dgm:pt modelId="{B8700BDB-2231-452F-B5EC-8C3A0F7C6A7E}" type="parTrans" cxnId="{CCD53311-BA38-4EAE-AA2C-A7D9EC9D0BF7}">
      <dgm:prSet/>
      <dgm:spPr/>
      <dgm:t>
        <a:bodyPr/>
        <a:lstStyle/>
        <a:p>
          <a:endParaRPr lang="en-US"/>
        </a:p>
      </dgm:t>
    </dgm:pt>
    <dgm:pt modelId="{8D3BCAC7-A692-48D5-BBF7-029274B945A2}" type="sibTrans" cxnId="{CCD53311-BA38-4EAE-AA2C-A7D9EC9D0BF7}">
      <dgm:prSet/>
      <dgm:spPr/>
      <dgm:t>
        <a:bodyPr/>
        <a:lstStyle/>
        <a:p>
          <a:endParaRPr lang="en-US"/>
        </a:p>
      </dgm:t>
    </dgm:pt>
    <dgm:pt modelId="{72011B28-A7C7-46AF-93C2-A896EB4A35DE}">
      <dgm:prSet phldrT="[Text]"/>
      <dgm:spPr/>
      <dgm:t>
        <a:bodyPr/>
        <a:lstStyle/>
        <a:p>
          <a:r>
            <a:rPr lang="en-US" dirty="0" smtClean="0"/>
            <a:t>Provide renovation recommendations</a:t>
          </a:r>
          <a:endParaRPr lang="en-US" dirty="0"/>
        </a:p>
      </dgm:t>
    </dgm:pt>
    <dgm:pt modelId="{C59EA9CC-3C2D-4F9A-A730-586CDDAC9AE2}" type="parTrans" cxnId="{0B3795BB-8FD5-46F1-9DD3-AC357E3C99ED}">
      <dgm:prSet/>
      <dgm:spPr/>
      <dgm:t>
        <a:bodyPr/>
        <a:lstStyle/>
        <a:p>
          <a:endParaRPr lang="en-US"/>
        </a:p>
      </dgm:t>
    </dgm:pt>
    <dgm:pt modelId="{8FFD8805-4003-442F-A18C-C31C9C3B88B9}" type="sibTrans" cxnId="{0B3795BB-8FD5-46F1-9DD3-AC357E3C99ED}">
      <dgm:prSet/>
      <dgm:spPr/>
      <dgm:t>
        <a:bodyPr/>
        <a:lstStyle/>
        <a:p>
          <a:endParaRPr lang="en-US"/>
        </a:p>
      </dgm:t>
    </dgm:pt>
    <dgm:pt modelId="{EF081E00-4366-4F54-B7B5-B5AD8D1F32AA}">
      <dgm:prSet phldrT="[Text]"/>
      <dgm:spPr/>
      <dgm:t>
        <a:bodyPr/>
        <a:lstStyle/>
        <a:p>
          <a:r>
            <a:rPr lang="en-US" dirty="0" smtClean="0"/>
            <a:t>Stay updated on market trends</a:t>
          </a:r>
          <a:endParaRPr lang="en-US" dirty="0"/>
        </a:p>
      </dgm:t>
    </dgm:pt>
    <dgm:pt modelId="{0B2A0AC8-07CB-4256-8043-0316E707609A}" type="sibTrans" cxnId="{25E86303-57A3-4DE9-B843-EC459AB99716}">
      <dgm:prSet/>
      <dgm:spPr/>
      <dgm:t>
        <a:bodyPr/>
        <a:lstStyle/>
        <a:p>
          <a:endParaRPr lang="en-US"/>
        </a:p>
      </dgm:t>
    </dgm:pt>
    <dgm:pt modelId="{EAE866EA-134C-4ED5-9018-A05C14E81FDB}" type="parTrans" cxnId="{25E86303-57A3-4DE9-B843-EC459AB99716}">
      <dgm:prSet/>
      <dgm:spPr/>
      <dgm:t>
        <a:bodyPr/>
        <a:lstStyle/>
        <a:p>
          <a:endParaRPr lang="en-US"/>
        </a:p>
      </dgm:t>
    </dgm:pt>
    <dgm:pt modelId="{5C5880C3-C803-4F5F-BE84-B32F34F2502F}">
      <dgm:prSet/>
      <dgm:spPr/>
      <dgm:t>
        <a:bodyPr/>
        <a:lstStyle/>
        <a:p>
          <a:r>
            <a:rPr lang="en-US" smtClean="0"/>
            <a:t>Conduct thorough market analyses</a:t>
          </a:r>
          <a:endParaRPr lang="en-US" dirty="0"/>
        </a:p>
      </dgm:t>
    </dgm:pt>
    <dgm:pt modelId="{FB0E0444-D828-499F-9973-6C2862150999}" type="parTrans" cxnId="{DF6CA9E4-6BEB-4430-8D34-EE25DD353081}">
      <dgm:prSet/>
      <dgm:spPr/>
      <dgm:t>
        <a:bodyPr/>
        <a:lstStyle/>
        <a:p>
          <a:endParaRPr lang="en-US"/>
        </a:p>
      </dgm:t>
    </dgm:pt>
    <dgm:pt modelId="{BA08A2AC-F962-4D74-93F0-BE7A262EDEEB}" type="sibTrans" cxnId="{DF6CA9E4-6BEB-4430-8D34-EE25DD353081}">
      <dgm:prSet/>
      <dgm:spPr/>
      <dgm:t>
        <a:bodyPr/>
        <a:lstStyle/>
        <a:p>
          <a:endParaRPr lang="en-US"/>
        </a:p>
      </dgm:t>
    </dgm:pt>
    <dgm:pt modelId="{06BD49C5-EF24-47C3-869F-40CC9AB4A54C}">
      <dgm:prSet/>
      <dgm:spPr/>
      <dgm:t>
        <a:bodyPr/>
        <a:lstStyle/>
        <a:p>
          <a:r>
            <a:rPr lang="en-US" smtClean="0"/>
            <a:t>Collaborate with appraisers</a:t>
          </a:r>
          <a:endParaRPr lang="en-US" dirty="0"/>
        </a:p>
      </dgm:t>
    </dgm:pt>
    <dgm:pt modelId="{CFC7A224-CAF2-4A13-8556-6D68C5A67DD4}" type="parTrans" cxnId="{465A3281-DA3E-482E-9FF0-F7C4C6BD135C}">
      <dgm:prSet/>
      <dgm:spPr/>
      <dgm:t>
        <a:bodyPr/>
        <a:lstStyle/>
        <a:p>
          <a:endParaRPr lang="en-US"/>
        </a:p>
      </dgm:t>
    </dgm:pt>
    <dgm:pt modelId="{209DBF1A-3D25-459E-825E-1F59787DED69}" type="sibTrans" cxnId="{465A3281-DA3E-482E-9FF0-F7C4C6BD135C}">
      <dgm:prSet/>
      <dgm:spPr/>
      <dgm:t>
        <a:bodyPr/>
        <a:lstStyle/>
        <a:p>
          <a:endParaRPr lang="en-US"/>
        </a:p>
      </dgm:t>
    </dgm:pt>
    <dgm:pt modelId="{F630CFA9-C920-4678-AA3F-A996DA5788E1}">
      <dgm:prSet/>
      <dgm:spPr/>
      <dgm:t>
        <a:bodyPr/>
        <a:lstStyle/>
        <a:p>
          <a:r>
            <a:rPr lang="en-US" smtClean="0"/>
            <a:t>Stay informed about regulations and policies</a:t>
          </a:r>
          <a:endParaRPr lang="en-US" dirty="0"/>
        </a:p>
      </dgm:t>
    </dgm:pt>
    <dgm:pt modelId="{AB5E39DE-F7BC-41C3-8772-32E68C433CE7}" type="parTrans" cxnId="{8B33BB4E-7F86-433E-BF0C-9B9D2C1913A4}">
      <dgm:prSet/>
      <dgm:spPr/>
      <dgm:t>
        <a:bodyPr/>
        <a:lstStyle/>
        <a:p>
          <a:endParaRPr lang="en-US"/>
        </a:p>
      </dgm:t>
    </dgm:pt>
    <dgm:pt modelId="{D7CF2A48-FABB-42FE-A90E-505A58095292}" type="sibTrans" cxnId="{8B33BB4E-7F86-433E-BF0C-9B9D2C1913A4}">
      <dgm:prSet/>
      <dgm:spPr/>
      <dgm:t>
        <a:bodyPr/>
        <a:lstStyle/>
        <a:p>
          <a:endParaRPr lang="en-US"/>
        </a:p>
      </dgm:t>
    </dgm:pt>
    <dgm:pt modelId="{97483787-5BCA-4D83-BD8A-A5C3A1BDF464}" type="pres">
      <dgm:prSet presAssocID="{9F4234D5-2CF3-4172-92AA-CD71F03D1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5F3959-81AF-45EF-904E-7312861E38BD}" type="pres">
      <dgm:prSet presAssocID="{EF081E00-4366-4F54-B7B5-B5AD8D1F32AA}" presName="parentLin" presStyleCnt="0"/>
      <dgm:spPr/>
    </dgm:pt>
    <dgm:pt modelId="{9B4DB88E-E689-44E5-9436-BA27628ECFC9}" type="pres">
      <dgm:prSet presAssocID="{EF081E00-4366-4F54-B7B5-B5AD8D1F32AA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23280DA2-8593-4BBD-A1B0-C72D22052F83}" type="pres">
      <dgm:prSet presAssocID="{EF081E00-4366-4F54-B7B5-B5AD8D1F32A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8A0EC-3BF3-4615-A1D6-19B531F1BD06}" type="pres">
      <dgm:prSet presAssocID="{EF081E00-4366-4F54-B7B5-B5AD8D1F32AA}" presName="negativeSpace" presStyleCnt="0"/>
      <dgm:spPr/>
    </dgm:pt>
    <dgm:pt modelId="{D30B1631-B243-4BDB-AA29-0D70E81BFD3F}" type="pres">
      <dgm:prSet presAssocID="{EF081E00-4366-4F54-B7B5-B5AD8D1F32AA}" presName="childText" presStyleLbl="conFgAcc1" presStyleIdx="0" presStyleCnt="6">
        <dgm:presLayoutVars>
          <dgm:bulletEnabled val="1"/>
        </dgm:presLayoutVars>
      </dgm:prSet>
      <dgm:spPr/>
    </dgm:pt>
    <dgm:pt modelId="{FD10DE05-3E51-4AF5-B4F7-7F51406C6E8B}" type="pres">
      <dgm:prSet presAssocID="{0B2A0AC8-07CB-4256-8043-0316E707609A}" presName="spaceBetweenRectangles" presStyleCnt="0"/>
      <dgm:spPr/>
    </dgm:pt>
    <dgm:pt modelId="{D9D97DDD-3693-437B-806F-6A9089F0766F}" type="pres">
      <dgm:prSet presAssocID="{C3F71BC2-8884-4642-B944-7CAF6D8895DC}" presName="parentLin" presStyleCnt="0"/>
      <dgm:spPr/>
    </dgm:pt>
    <dgm:pt modelId="{4C15DF1B-1F9C-4CC4-A313-DC2B47EA0F0D}" type="pres">
      <dgm:prSet presAssocID="{C3F71BC2-8884-4642-B944-7CAF6D8895DC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EB4EB64-07BD-4F0B-9703-7943CBC9DAF4}" type="pres">
      <dgm:prSet presAssocID="{C3F71BC2-8884-4642-B944-7CAF6D8895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BE2F2-C902-4BFB-9B68-A1040CF88331}" type="pres">
      <dgm:prSet presAssocID="{C3F71BC2-8884-4642-B944-7CAF6D8895DC}" presName="negativeSpace" presStyleCnt="0"/>
      <dgm:spPr/>
    </dgm:pt>
    <dgm:pt modelId="{88704E5B-E75E-4E23-BA29-8A687FEBBD15}" type="pres">
      <dgm:prSet presAssocID="{C3F71BC2-8884-4642-B944-7CAF6D8895DC}" presName="childText" presStyleLbl="conFgAcc1" presStyleIdx="1" presStyleCnt="6">
        <dgm:presLayoutVars>
          <dgm:bulletEnabled val="1"/>
        </dgm:presLayoutVars>
      </dgm:prSet>
      <dgm:spPr/>
    </dgm:pt>
    <dgm:pt modelId="{F12B56CF-79DE-4F04-9722-901B77E5A90E}" type="pres">
      <dgm:prSet presAssocID="{8D3BCAC7-A692-48D5-BBF7-029274B945A2}" presName="spaceBetweenRectangles" presStyleCnt="0"/>
      <dgm:spPr/>
    </dgm:pt>
    <dgm:pt modelId="{F2116DD2-379C-4E51-A66B-D6E7C177B41D}" type="pres">
      <dgm:prSet presAssocID="{F630CFA9-C920-4678-AA3F-A996DA5788E1}" presName="parentLin" presStyleCnt="0"/>
      <dgm:spPr/>
    </dgm:pt>
    <dgm:pt modelId="{E18C1B07-E7A8-4A74-9717-4BD5733BCAA0}" type="pres">
      <dgm:prSet presAssocID="{F630CFA9-C920-4678-AA3F-A996DA5788E1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9DC490DD-9BF0-4B69-8176-BB7D90A9085F}" type="pres">
      <dgm:prSet presAssocID="{F630CFA9-C920-4678-AA3F-A996DA5788E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60FFC-0160-4D22-A8F5-2100072FFA81}" type="pres">
      <dgm:prSet presAssocID="{F630CFA9-C920-4678-AA3F-A996DA5788E1}" presName="negativeSpace" presStyleCnt="0"/>
      <dgm:spPr/>
    </dgm:pt>
    <dgm:pt modelId="{AB9DF3EA-80A4-464E-9542-D71ECF0674C7}" type="pres">
      <dgm:prSet presAssocID="{F630CFA9-C920-4678-AA3F-A996DA5788E1}" presName="childText" presStyleLbl="conFgAcc1" presStyleIdx="2" presStyleCnt="6">
        <dgm:presLayoutVars>
          <dgm:bulletEnabled val="1"/>
        </dgm:presLayoutVars>
      </dgm:prSet>
      <dgm:spPr/>
    </dgm:pt>
    <dgm:pt modelId="{498A58DE-BA20-415A-B054-E89551D7BA6D}" type="pres">
      <dgm:prSet presAssocID="{D7CF2A48-FABB-42FE-A90E-505A58095292}" presName="spaceBetweenRectangles" presStyleCnt="0"/>
      <dgm:spPr/>
    </dgm:pt>
    <dgm:pt modelId="{34B6B6FC-07AF-43E4-A3E9-E9E77845A4B2}" type="pres">
      <dgm:prSet presAssocID="{06BD49C5-EF24-47C3-869F-40CC9AB4A54C}" presName="parentLin" presStyleCnt="0"/>
      <dgm:spPr/>
    </dgm:pt>
    <dgm:pt modelId="{6C2BE62A-B8FC-409A-9D38-389E1E386837}" type="pres">
      <dgm:prSet presAssocID="{06BD49C5-EF24-47C3-869F-40CC9AB4A54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97491444-538F-44BC-9CEE-0FB7195D56EF}" type="pres">
      <dgm:prSet presAssocID="{06BD49C5-EF24-47C3-869F-40CC9AB4A54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12D88-69B2-4F35-A5DA-0B799D08E6CB}" type="pres">
      <dgm:prSet presAssocID="{06BD49C5-EF24-47C3-869F-40CC9AB4A54C}" presName="negativeSpace" presStyleCnt="0"/>
      <dgm:spPr/>
    </dgm:pt>
    <dgm:pt modelId="{494761FF-11B9-4BD7-994F-A63D3D3BBC90}" type="pres">
      <dgm:prSet presAssocID="{06BD49C5-EF24-47C3-869F-40CC9AB4A54C}" presName="childText" presStyleLbl="conFgAcc1" presStyleIdx="3" presStyleCnt="6">
        <dgm:presLayoutVars>
          <dgm:bulletEnabled val="1"/>
        </dgm:presLayoutVars>
      </dgm:prSet>
      <dgm:spPr/>
    </dgm:pt>
    <dgm:pt modelId="{044924F0-757F-4E07-9E74-2DE94B5212D9}" type="pres">
      <dgm:prSet presAssocID="{209DBF1A-3D25-459E-825E-1F59787DED69}" presName="spaceBetweenRectangles" presStyleCnt="0"/>
      <dgm:spPr/>
    </dgm:pt>
    <dgm:pt modelId="{3783B53C-9688-4963-B6F4-D2BF36016326}" type="pres">
      <dgm:prSet presAssocID="{5C5880C3-C803-4F5F-BE84-B32F34F2502F}" presName="parentLin" presStyleCnt="0"/>
      <dgm:spPr/>
    </dgm:pt>
    <dgm:pt modelId="{99FF3E0E-709F-4B9A-83BD-D1B9A5684523}" type="pres">
      <dgm:prSet presAssocID="{5C5880C3-C803-4F5F-BE84-B32F34F2502F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9C4EE28F-30BE-4597-A9F5-E631B95A1050}" type="pres">
      <dgm:prSet presAssocID="{5C5880C3-C803-4F5F-BE84-B32F34F2502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F90BA-0801-45C9-9852-D143B9A3EA5E}" type="pres">
      <dgm:prSet presAssocID="{5C5880C3-C803-4F5F-BE84-B32F34F2502F}" presName="negativeSpace" presStyleCnt="0"/>
      <dgm:spPr/>
    </dgm:pt>
    <dgm:pt modelId="{5F1348B3-9155-4F7D-AF66-95131ED78D31}" type="pres">
      <dgm:prSet presAssocID="{5C5880C3-C803-4F5F-BE84-B32F34F2502F}" presName="childText" presStyleLbl="conFgAcc1" presStyleIdx="4" presStyleCnt="6">
        <dgm:presLayoutVars>
          <dgm:bulletEnabled val="1"/>
        </dgm:presLayoutVars>
      </dgm:prSet>
      <dgm:spPr/>
    </dgm:pt>
    <dgm:pt modelId="{E109AA44-3808-45EA-AF0C-823957DD296E}" type="pres">
      <dgm:prSet presAssocID="{BA08A2AC-F962-4D74-93F0-BE7A262EDEEB}" presName="spaceBetweenRectangles" presStyleCnt="0"/>
      <dgm:spPr/>
    </dgm:pt>
    <dgm:pt modelId="{6E37A4BE-05EF-46B3-BC3F-7D52C4CC5063}" type="pres">
      <dgm:prSet presAssocID="{72011B28-A7C7-46AF-93C2-A896EB4A35DE}" presName="parentLin" presStyleCnt="0"/>
      <dgm:spPr/>
    </dgm:pt>
    <dgm:pt modelId="{DC110CBE-2A6D-4997-B45D-1E9DC733686A}" type="pres">
      <dgm:prSet presAssocID="{72011B28-A7C7-46AF-93C2-A896EB4A35DE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DDC08272-EF78-4425-B417-59D996768DF3}" type="pres">
      <dgm:prSet presAssocID="{72011B28-A7C7-46AF-93C2-A896EB4A35D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511E3-61C2-43BC-85EE-20ECA72EFD73}" type="pres">
      <dgm:prSet presAssocID="{72011B28-A7C7-46AF-93C2-A896EB4A35DE}" presName="negativeSpace" presStyleCnt="0"/>
      <dgm:spPr/>
    </dgm:pt>
    <dgm:pt modelId="{C74BF9B1-DABC-4A87-9C55-98EF23C30823}" type="pres">
      <dgm:prSet presAssocID="{72011B28-A7C7-46AF-93C2-A896EB4A35D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5E86303-57A3-4DE9-B843-EC459AB99716}" srcId="{9F4234D5-2CF3-4172-92AA-CD71F03D16B0}" destId="{EF081E00-4366-4F54-B7B5-B5AD8D1F32AA}" srcOrd="0" destOrd="0" parTransId="{EAE866EA-134C-4ED5-9018-A05C14E81FDB}" sibTransId="{0B2A0AC8-07CB-4256-8043-0316E707609A}"/>
    <dgm:cxn modelId="{8B33BB4E-7F86-433E-BF0C-9B9D2C1913A4}" srcId="{9F4234D5-2CF3-4172-92AA-CD71F03D16B0}" destId="{F630CFA9-C920-4678-AA3F-A996DA5788E1}" srcOrd="2" destOrd="0" parTransId="{AB5E39DE-F7BC-41C3-8772-32E68C433CE7}" sibTransId="{D7CF2A48-FABB-42FE-A90E-505A58095292}"/>
    <dgm:cxn modelId="{5D226904-4BBA-4CB3-BBCD-D80AA727E878}" type="presOf" srcId="{06BD49C5-EF24-47C3-869F-40CC9AB4A54C}" destId="{97491444-538F-44BC-9CEE-0FB7195D56EF}" srcOrd="1" destOrd="0" presId="urn:microsoft.com/office/officeart/2005/8/layout/list1"/>
    <dgm:cxn modelId="{465A3281-DA3E-482E-9FF0-F7C4C6BD135C}" srcId="{9F4234D5-2CF3-4172-92AA-CD71F03D16B0}" destId="{06BD49C5-EF24-47C3-869F-40CC9AB4A54C}" srcOrd="3" destOrd="0" parTransId="{CFC7A224-CAF2-4A13-8556-6D68C5A67DD4}" sibTransId="{209DBF1A-3D25-459E-825E-1F59787DED69}"/>
    <dgm:cxn modelId="{0737696A-27D4-4673-ADEA-11483DF6D887}" type="presOf" srcId="{9F4234D5-2CF3-4172-92AA-CD71F03D16B0}" destId="{97483787-5BCA-4D83-BD8A-A5C3A1BDF464}" srcOrd="0" destOrd="0" presId="urn:microsoft.com/office/officeart/2005/8/layout/list1"/>
    <dgm:cxn modelId="{0B3795BB-8FD5-46F1-9DD3-AC357E3C99ED}" srcId="{9F4234D5-2CF3-4172-92AA-CD71F03D16B0}" destId="{72011B28-A7C7-46AF-93C2-A896EB4A35DE}" srcOrd="5" destOrd="0" parTransId="{C59EA9CC-3C2D-4F9A-A730-586CDDAC9AE2}" sibTransId="{8FFD8805-4003-442F-A18C-C31C9C3B88B9}"/>
    <dgm:cxn modelId="{7B066C92-26C6-4405-8F87-219E634EB603}" type="presOf" srcId="{5C5880C3-C803-4F5F-BE84-B32F34F2502F}" destId="{9C4EE28F-30BE-4597-A9F5-E631B95A1050}" srcOrd="1" destOrd="0" presId="urn:microsoft.com/office/officeart/2005/8/layout/list1"/>
    <dgm:cxn modelId="{8908C388-A7F3-4663-BD5F-386248D63E3C}" type="presOf" srcId="{72011B28-A7C7-46AF-93C2-A896EB4A35DE}" destId="{DC110CBE-2A6D-4997-B45D-1E9DC733686A}" srcOrd="0" destOrd="0" presId="urn:microsoft.com/office/officeart/2005/8/layout/list1"/>
    <dgm:cxn modelId="{DF6CA9E4-6BEB-4430-8D34-EE25DD353081}" srcId="{9F4234D5-2CF3-4172-92AA-CD71F03D16B0}" destId="{5C5880C3-C803-4F5F-BE84-B32F34F2502F}" srcOrd="4" destOrd="0" parTransId="{FB0E0444-D828-499F-9973-6C2862150999}" sibTransId="{BA08A2AC-F962-4D74-93F0-BE7A262EDEEB}"/>
    <dgm:cxn modelId="{078419CC-1863-47DF-A1CD-FAE36545D4F3}" type="presOf" srcId="{72011B28-A7C7-46AF-93C2-A896EB4A35DE}" destId="{DDC08272-EF78-4425-B417-59D996768DF3}" srcOrd="1" destOrd="0" presId="urn:microsoft.com/office/officeart/2005/8/layout/list1"/>
    <dgm:cxn modelId="{073CF774-383D-4FCE-8280-F852DCE298BC}" type="presOf" srcId="{5C5880C3-C803-4F5F-BE84-B32F34F2502F}" destId="{99FF3E0E-709F-4B9A-83BD-D1B9A5684523}" srcOrd="0" destOrd="0" presId="urn:microsoft.com/office/officeart/2005/8/layout/list1"/>
    <dgm:cxn modelId="{2DAB31C8-39F2-4135-BE8A-0C6CF330D9B0}" type="presOf" srcId="{F630CFA9-C920-4678-AA3F-A996DA5788E1}" destId="{9DC490DD-9BF0-4B69-8176-BB7D90A9085F}" srcOrd="1" destOrd="0" presId="urn:microsoft.com/office/officeart/2005/8/layout/list1"/>
    <dgm:cxn modelId="{E091E699-9F41-42B8-9227-5DCABCBA8F92}" type="presOf" srcId="{EF081E00-4366-4F54-B7B5-B5AD8D1F32AA}" destId="{23280DA2-8593-4BBD-A1B0-C72D22052F83}" srcOrd="1" destOrd="0" presId="urn:microsoft.com/office/officeart/2005/8/layout/list1"/>
    <dgm:cxn modelId="{973F967B-8AD4-4081-963C-AFEEC89CC963}" type="presOf" srcId="{F630CFA9-C920-4678-AA3F-A996DA5788E1}" destId="{E18C1B07-E7A8-4A74-9717-4BD5733BCAA0}" srcOrd="0" destOrd="0" presId="urn:microsoft.com/office/officeart/2005/8/layout/list1"/>
    <dgm:cxn modelId="{A50CE0BC-B5C3-47C8-B898-80B2F41D0D34}" type="presOf" srcId="{06BD49C5-EF24-47C3-869F-40CC9AB4A54C}" destId="{6C2BE62A-B8FC-409A-9D38-389E1E386837}" srcOrd="0" destOrd="0" presId="urn:microsoft.com/office/officeart/2005/8/layout/list1"/>
    <dgm:cxn modelId="{5CA8DE42-1F82-4D32-8A03-DD710FFB63A7}" type="presOf" srcId="{C3F71BC2-8884-4642-B944-7CAF6D8895DC}" destId="{6EB4EB64-07BD-4F0B-9703-7943CBC9DAF4}" srcOrd="1" destOrd="0" presId="urn:microsoft.com/office/officeart/2005/8/layout/list1"/>
    <dgm:cxn modelId="{CCD53311-BA38-4EAE-AA2C-A7D9EC9D0BF7}" srcId="{9F4234D5-2CF3-4172-92AA-CD71F03D16B0}" destId="{C3F71BC2-8884-4642-B944-7CAF6D8895DC}" srcOrd="1" destOrd="0" parTransId="{B8700BDB-2231-452F-B5EC-8C3A0F7C6A7E}" sibTransId="{8D3BCAC7-A692-48D5-BBF7-029274B945A2}"/>
    <dgm:cxn modelId="{9D52269A-7F40-41AB-8E66-0213721B77FC}" type="presOf" srcId="{EF081E00-4366-4F54-B7B5-B5AD8D1F32AA}" destId="{9B4DB88E-E689-44E5-9436-BA27628ECFC9}" srcOrd="0" destOrd="0" presId="urn:microsoft.com/office/officeart/2005/8/layout/list1"/>
    <dgm:cxn modelId="{A09A5F58-DD5B-4F71-A798-1C71B34AB5FC}" type="presOf" srcId="{C3F71BC2-8884-4642-B944-7CAF6D8895DC}" destId="{4C15DF1B-1F9C-4CC4-A313-DC2B47EA0F0D}" srcOrd="0" destOrd="0" presId="urn:microsoft.com/office/officeart/2005/8/layout/list1"/>
    <dgm:cxn modelId="{EDFF0B8B-6F34-45D9-A23B-06CA77A80C8C}" type="presParOf" srcId="{97483787-5BCA-4D83-BD8A-A5C3A1BDF464}" destId="{BD5F3959-81AF-45EF-904E-7312861E38BD}" srcOrd="0" destOrd="0" presId="urn:microsoft.com/office/officeart/2005/8/layout/list1"/>
    <dgm:cxn modelId="{BFA86EC5-0EEB-4EE8-9D66-DBE34AF46FE8}" type="presParOf" srcId="{BD5F3959-81AF-45EF-904E-7312861E38BD}" destId="{9B4DB88E-E689-44E5-9436-BA27628ECFC9}" srcOrd="0" destOrd="0" presId="urn:microsoft.com/office/officeart/2005/8/layout/list1"/>
    <dgm:cxn modelId="{CDBCED38-86B2-4652-BB94-B0B98446506A}" type="presParOf" srcId="{BD5F3959-81AF-45EF-904E-7312861E38BD}" destId="{23280DA2-8593-4BBD-A1B0-C72D22052F83}" srcOrd="1" destOrd="0" presId="urn:microsoft.com/office/officeart/2005/8/layout/list1"/>
    <dgm:cxn modelId="{5B9C57C1-3C8E-4832-B0E5-E199C301D44A}" type="presParOf" srcId="{97483787-5BCA-4D83-BD8A-A5C3A1BDF464}" destId="{1AA8A0EC-3BF3-4615-A1D6-19B531F1BD06}" srcOrd="1" destOrd="0" presId="urn:microsoft.com/office/officeart/2005/8/layout/list1"/>
    <dgm:cxn modelId="{58815763-B17A-4C56-9CF8-188476728303}" type="presParOf" srcId="{97483787-5BCA-4D83-BD8A-A5C3A1BDF464}" destId="{D30B1631-B243-4BDB-AA29-0D70E81BFD3F}" srcOrd="2" destOrd="0" presId="urn:microsoft.com/office/officeart/2005/8/layout/list1"/>
    <dgm:cxn modelId="{3964DC27-5387-4CDA-967C-D339D624C145}" type="presParOf" srcId="{97483787-5BCA-4D83-BD8A-A5C3A1BDF464}" destId="{FD10DE05-3E51-4AF5-B4F7-7F51406C6E8B}" srcOrd="3" destOrd="0" presId="urn:microsoft.com/office/officeart/2005/8/layout/list1"/>
    <dgm:cxn modelId="{3DD4FED5-8D10-4C2E-AF2F-174351492FA3}" type="presParOf" srcId="{97483787-5BCA-4D83-BD8A-A5C3A1BDF464}" destId="{D9D97DDD-3693-437B-806F-6A9089F0766F}" srcOrd="4" destOrd="0" presId="urn:microsoft.com/office/officeart/2005/8/layout/list1"/>
    <dgm:cxn modelId="{A6ACD1E7-026B-451A-BCC6-D2F22F43997D}" type="presParOf" srcId="{D9D97DDD-3693-437B-806F-6A9089F0766F}" destId="{4C15DF1B-1F9C-4CC4-A313-DC2B47EA0F0D}" srcOrd="0" destOrd="0" presId="urn:microsoft.com/office/officeart/2005/8/layout/list1"/>
    <dgm:cxn modelId="{7BD7C199-BE83-45D3-ADA4-4A5778F509A4}" type="presParOf" srcId="{D9D97DDD-3693-437B-806F-6A9089F0766F}" destId="{6EB4EB64-07BD-4F0B-9703-7943CBC9DAF4}" srcOrd="1" destOrd="0" presId="urn:microsoft.com/office/officeart/2005/8/layout/list1"/>
    <dgm:cxn modelId="{D8E18D83-4812-46F2-9626-7424CAFA80BC}" type="presParOf" srcId="{97483787-5BCA-4D83-BD8A-A5C3A1BDF464}" destId="{E55BE2F2-C902-4BFB-9B68-A1040CF88331}" srcOrd="5" destOrd="0" presId="urn:microsoft.com/office/officeart/2005/8/layout/list1"/>
    <dgm:cxn modelId="{A0A1EF66-5696-425E-9D34-AC7DFEA52CCF}" type="presParOf" srcId="{97483787-5BCA-4D83-BD8A-A5C3A1BDF464}" destId="{88704E5B-E75E-4E23-BA29-8A687FEBBD15}" srcOrd="6" destOrd="0" presId="urn:microsoft.com/office/officeart/2005/8/layout/list1"/>
    <dgm:cxn modelId="{07A48DA6-68BC-4524-B5D3-73DF6A86D65F}" type="presParOf" srcId="{97483787-5BCA-4D83-BD8A-A5C3A1BDF464}" destId="{F12B56CF-79DE-4F04-9722-901B77E5A90E}" srcOrd="7" destOrd="0" presId="urn:microsoft.com/office/officeart/2005/8/layout/list1"/>
    <dgm:cxn modelId="{7D47BF40-C565-4FD2-8D0D-1B7439B791FB}" type="presParOf" srcId="{97483787-5BCA-4D83-BD8A-A5C3A1BDF464}" destId="{F2116DD2-379C-4E51-A66B-D6E7C177B41D}" srcOrd="8" destOrd="0" presId="urn:microsoft.com/office/officeart/2005/8/layout/list1"/>
    <dgm:cxn modelId="{C9AE7A7B-C3A4-41F9-A26C-14D921BC19CC}" type="presParOf" srcId="{F2116DD2-379C-4E51-A66B-D6E7C177B41D}" destId="{E18C1B07-E7A8-4A74-9717-4BD5733BCAA0}" srcOrd="0" destOrd="0" presId="urn:microsoft.com/office/officeart/2005/8/layout/list1"/>
    <dgm:cxn modelId="{54150BDD-F373-49AD-9473-7992AC8BDC66}" type="presParOf" srcId="{F2116DD2-379C-4E51-A66B-D6E7C177B41D}" destId="{9DC490DD-9BF0-4B69-8176-BB7D90A9085F}" srcOrd="1" destOrd="0" presId="urn:microsoft.com/office/officeart/2005/8/layout/list1"/>
    <dgm:cxn modelId="{7E05E0A5-07CE-4390-9F80-E4628982D4A2}" type="presParOf" srcId="{97483787-5BCA-4D83-BD8A-A5C3A1BDF464}" destId="{73E60FFC-0160-4D22-A8F5-2100072FFA81}" srcOrd="9" destOrd="0" presId="urn:microsoft.com/office/officeart/2005/8/layout/list1"/>
    <dgm:cxn modelId="{6EC9B6F9-2F53-4B74-B154-B7904D21364A}" type="presParOf" srcId="{97483787-5BCA-4D83-BD8A-A5C3A1BDF464}" destId="{AB9DF3EA-80A4-464E-9542-D71ECF0674C7}" srcOrd="10" destOrd="0" presId="urn:microsoft.com/office/officeart/2005/8/layout/list1"/>
    <dgm:cxn modelId="{F76A3810-D9EA-4A22-8B33-658984985DD9}" type="presParOf" srcId="{97483787-5BCA-4D83-BD8A-A5C3A1BDF464}" destId="{498A58DE-BA20-415A-B054-E89551D7BA6D}" srcOrd="11" destOrd="0" presId="urn:microsoft.com/office/officeart/2005/8/layout/list1"/>
    <dgm:cxn modelId="{AD5CF343-220F-496A-8C86-908A6D66664B}" type="presParOf" srcId="{97483787-5BCA-4D83-BD8A-A5C3A1BDF464}" destId="{34B6B6FC-07AF-43E4-A3E9-E9E77845A4B2}" srcOrd="12" destOrd="0" presId="urn:microsoft.com/office/officeart/2005/8/layout/list1"/>
    <dgm:cxn modelId="{4BFDB60D-DD3B-4AE2-A401-643CF12D0E24}" type="presParOf" srcId="{34B6B6FC-07AF-43E4-A3E9-E9E77845A4B2}" destId="{6C2BE62A-B8FC-409A-9D38-389E1E386837}" srcOrd="0" destOrd="0" presId="urn:microsoft.com/office/officeart/2005/8/layout/list1"/>
    <dgm:cxn modelId="{68E55312-0F5D-40CF-BD7D-6CA4ED935C09}" type="presParOf" srcId="{34B6B6FC-07AF-43E4-A3E9-E9E77845A4B2}" destId="{97491444-538F-44BC-9CEE-0FB7195D56EF}" srcOrd="1" destOrd="0" presId="urn:microsoft.com/office/officeart/2005/8/layout/list1"/>
    <dgm:cxn modelId="{6FC1E7C8-C186-4B29-847A-505DFA497130}" type="presParOf" srcId="{97483787-5BCA-4D83-BD8A-A5C3A1BDF464}" destId="{D2D12D88-69B2-4F35-A5DA-0B799D08E6CB}" srcOrd="13" destOrd="0" presId="urn:microsoft.com/office/officeart/2005/8/layout/list1"/>
    <dgm:cxn modelId="{665D1FC7-C9B7-462E-8B9A-4CB61DE3820B}" type="presParOf" srcId="{97483787-5BCA-4D83-BD8A-A5C3A1BDF464}" destId="{494761FF-11B9-4BD7-994F-A63D3D3BBC90}" srcOrd="14" destOrd="0" presId="urn:microsoft.com/office/officeart/2005/8/layout/list1"/>
    <dgm:cxn modelId="{891001F8-5BBD-4855-981A-3AC172B7B887}" type="presParOf" srcId="{97483787-5BCA-4D83-BD8A-A5C3A1BDF464}" destId="{044924F0-757F-4E07-9E74-2DE94B5212D9}" srcOrd="15" destOrd="0" presId="urn:microsoft.com/office/officeart/2005/8/layout/list1"/>
    <dgm:cxn modelId="{F05F1B32-EFDC-4381-A9BA-3CD66CC188A8}" type="presParOf" srcId="{97483787-5BCA-4D83-BD8A-A5C3A1BDF464}" destId="{3783B53C-9688-4963-B6F4-D2BF36016326}" srcOrd="16" destOrd="0" presId="urn:microsoft.com/office/officeart/2005/8/layout/list1"/>
    <dgm:cxn modelId="{5B7A608D-4AFF-420F-B50C-ADD3655B0403}" type="presParOf" srcId="{3783B53C-9688-4963-B6F4-D2BF36016326}" destId="{99FF3E0E-709F-4B9A-83BD-D1B9A5684523}" srcOrd="0" destOrd="0" presId="urn:microsoft.com/office/officeart/2005/8/layout/list1"/>
    <dgm:cxn modelId="{2C8DFDB6-FECC-4322-ACCE-3FD33088ABDF}" type="presParOf" srcId="{3783B53C-9688-4963-B6F4-D2BF36016326}" destId="{9C4EE28F-30BE-4597-A9F5-E631B95A1050}" srcOrd="1" destOrd="0" presId="urn:microsoft.com/office/officeart/2005/8/layout/list1"/>
    <dgm:cxn modelId="{57927293-6948-4E36-8DFC-426116DCF4C6}" type="presParOf" srcId="{97483787-5BCA-4D83-BD8A-A5C3A1BDF464}" destId="{011F90BA-0801-45C9-9852-D143B9A3EA5E}" srcOrd="17" destOrd="0" presId="urn:microsoft.com/office/officeart/2005/8/layout/list1"/>
    <dgm:cxn modelId="{7532654E-3CBC-4D71-A382-71AFA6C72003}" type="presParOf" srcId="{97483787-5BCA-4D83-BD8A-A5C3A1BDF464}" destId="{5F1348B3-9155-4F7D-AF66-95131ED78D31}" srcOrd="18" destOrd="0" presId="urn:microsoft.com/office/officeart/2005/8/layout/list1"/>
    <dgm:cxn modelId="{7A6741A6-0F35-4982-A755-2F84BC44EE1C}" type="presParOf" srcId="{97483787-5BCA-4D83-BD8A-A5C3A1BDF464}" destId="{E109AA44-3808-45EA-AF0C-823957DD296E}" srcOrd="19" destOrd="0" presId="urn:microsoft.com/office/officeart/2005/8/layout/list1"/>
    <dgm:cxn modelId="{B3B52509-E270-427F-9237-CD91ED366227}" type="presParOf" srcId="{97483787-5BCA-4D83-BD8A-A5C3A1BDF464}" destId="{6E37A4BE-05EF-46B3-BC3F-7D52C4CC5063}" srcOrd="20" destOrd="0" presId="urn:microsoft.com/office/officeart/2005/8/layout/list1"/>
    <dgm:cxn modelId="{5CA693F2-5CB8-44B2-8453-6710A7F36CFB}" type="presParOf" srcId="{6E37A4BE-05EF-46B3-BC3F-7D52C4CC5063}" destId="{DC110CBE-2A6D-4997-B45D-1E9DC733686A}" srcOrd="0" destOrd="0" presId="urn:microsoft.com/office/officeart/2005/8/layout/list1"/>
    <dgm:cxn modelId="{24FB7BE7-3ECE-47E3-97A5-BE82F65CADC9}" type="presParOf" srcId="{6E37A4BE-05EF-46B3-BC3F-7D52C4CC5063}" destId="{DDC08272-EF78-4425-B417-59D996768DF3}" srcOrd="1" destOrd="0" presId="urn:microsoft.com/office/officeart/2005/8/layout/list1"/>
    <dgm:cxn modelId="{BEBFB2B1-CD5C-41EC-B085-7592B80DE5A3}" type="presParOf" srcId="{97483787-5BCA-4D83-BD8A-A5C3A1BDF464}" destId="{BEF511E3-61C2-43BC-85EE-20ECA72EFD73}" srcOrd="21" destOrd="0" presId="urn:microsoft.com/office/officeart/2005/8/layout/list1"/>
    <dgm:cxn modelId="{E6AE546C-F2D0-4041-A161-E2711235957D}" type="presParOf" srcId="{97483787-5BCA-4D83-BD8A-A5C3A1BDF464}" destId="{C74BF9B1-DABC-4A87-9C55-98EF23C3082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11A92-7D1B-4986-8F11-B7BCE6ED266F}">
      <dsp:nvSpPr>
        <dsp:cNvPr id="0" name=""/>
        <dsp:cNvSpPr/>
      </dsp:nvSpPr>
      <dsp:spPr>
        <a:xfrm rot="5400000">
          <a:off x="3375000" y="128784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12 columns/ features</a:t>
          </a:r>
          <a:endParaRPr lang="en-US" sz="1800" kern="1200" dirty="0"/>
        </a:p>
      </dsp:txBody>
      <dsp:txXfrm rot="-5400000">
        <a:off x="3763724" y="304824"/>
        <a:ext cx="1160603" cy="1334026"/>
      </dsp:txXfrm>
    </dsp:sp>
    <dsp:sp modelId="{760029B0-1BDD-44D7-93EE-FC489C4BA4F3}">
      <dsp:nvSpPr>
        <dsp:cNvPr id="0" name=""/>
        <dsp:cNvSpPr/>
      </dsp:nvSpPr>
      <dsp:spPr>
        <a:xfrm>
          <a:off x="5238243" y="390421"/>
          <a:ext cx="2162866" cy="116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38243" y="390421"/>
        <a:ext cx="2162866" cy="1162831"/>
      </dsp:txXfrm>
    </dsp:sp>
    <dsp:sp modelId="{92AF3375-5E9B-4392-B368-CDA0EAE58E5A}">
      <dsp:nvSpPr>
        <dsp:cNvPr id="0" name=""/>
        <dsp:cNvSpPr/>
      </dsp:nvSpPr>
      <dsp:spPr>
        <a:xfrm rot="5400000">
          <a:off x="1554006" y="128784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942730" y="304824"/>
        <a:ext cx="1160603" cy="1334026"/>
      </dsp:txXfrm>
    </dsp:sp>
    <dsp:sp modelId="{D65DF63D-9A47-4881-90EE-034CF5980179}">
      <dsp:nvSpPr>
        <dsp:cNvPr id="0" name=""/>
        <dsp:cNvSpPr/>
      </dsp:nvSpPr>
      <dsp:spPr>
        <a:xfrm rot="5400000">
          <a:off x="2461014" y="1773803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17607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records</a:t>
          </a:r>
          <a:endParaRPr lang="en-US" sz="1800" kern="1200" dirty="0"/>
        </a:p>
      </dsp:txBody>
      <dsp:txXfrm rot="-5400000">
        <a:off x="2849738" y="1949843"/>
        <a:ext cx="1160603" cy="1334026"/>
      </dsp:txXfrm>
    </dsp:sp>
    <dsp:sp modelId="{AC082A30-C25E-4149-8E73-5F7006C3DA7E}">
      <dsp:nvSpPr>
        <dsp:cNvPr id="0" name=""/>
        <dsp:cNvSpPr/>
      </dsp:nvSpPr>
      <dsp:spPr>
        <a:xfrm>
          <a:off x="736620" y="2155188"/>
          <a:ext cx="1891824" cy="88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time frame: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1900 - 2015</a:t>
          </a:r>
          <a:endParaRPr lang="en-US" sz="1800" b="1" kern="1200" dirty="0"/>
        </a:p>
      </dsp:txBody>
      <dsp:txXfrm>
        <a:off x="736620" y="2155188"/>
        <a:ext cx="1891824" cy="885379"/>
      </dsp:txXfrm>
    </dsp:sp>
    <dsp:sp modelId="{927F4673-A82F-4C84-A592-C8159FF63012}">
      <dsp:nvSpPr>
        <dsp:cNvPr id="0" name=""/>
        <dsp:cNvSpPr/>
      </dsp:nvSpPr>
      <dsp:spPr>
        <a:xfrm rot="5400000">
          <a:off x="4282008" y="1773803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670732" y="1949843"/>
        <a:ext cx="1160603" cy="1334026"/>
      </dsp:txXfrm>
    </dsp:sp>
    <dsp:sp modelId="{D07B5E0A-BCDF-487E-828D-267AEBB9437C}">
      <dsp:nvSpPr>
        <dsp:cNvPr id="0" name=""/>
        <dsp:cNvSpPr/>
      </dsp:nvSpPr>
      <dsp:spPr>
        <a:xfrm rot="5400000">
          <a:off x="3375000" y="3418822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 data types</a:t>
          </a:r>
          <a:endParaRPr lang="en-US" sz="1800" kern="1200" dirty="0"/>
        </a:p>
      </dsp:txBody>
      <dsp:txXfrm rot="-5400000">
        <a:off x="3763724" y="3594862"/>
        <a:ext cx="1160603" cy="1334026"/>
      </dsp:txXfrm>
    </dsp:sp>
    <dsp:sp modelId="{418A5FBA-8538-4A8E-81C7-B89A41D7DCD8}">
      <dsp:nvSpPr>
        <dsp:cNvPr id="0" name=""/>
        <dsp:cNvSpPr/>
      </dsp:nvSpPr>
      <dsp:spPr>
        <a:xfrm>
          <a:off x="5238243" y="3680459"/>
          <a:ext cx="2162866" cy="116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EDDDF-2E13-442C-AA4A-46ED8B947FE0}">
      <dsp:nvSpPr>
        <dsp:cNvPr id="0" name=""/>
        <dsp:cNvSpPr/>
      </dsp:nvSpPr>
      <dsp:spPr>
        <a:xfrm rot="5400000">
          <a:off x="1554006" y="3418822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942730" y="3594862"/>
        <a:ext cx="1160603" cy="1334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6E830-16E4-4A4B-B4D0-A385014855FB}">
      <dsp:nvSpPr>
        <dsp:cNvPr id="0" name=""/>
        <dsp:cNvSpPr/>
      </dsp:nvSpPr>
      <dsp:spPr>
        <a:xfrm>
          <a:off x="0" y="39350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AB267-1F15-42CF-B653-95BF8706CFD0}">
      <dsp:nvSpPr>
        <dsp:cNvPr id="0" name=""/>
        <dsp:cNvSpPr/>
      </dsp:nvSpPr>
      <dsp:spPr>
        <a:xfrm>
          <a:off x="277767" y="186862"/>
          <a:ext cx="3888751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Consider the influence of neighboring properties</a:t>
          </a:r>
          <a:endParaRPr lang="en-US" sz="1400" b="0" kern="1200"/>
        </a:p>
      </dsp:txBody>
      <dsp:txXfrm>
        <a:off x="297942" y="207037"/>
        <a:ext cx="3848401" cy="372930"/>
      </dsp:txXfrm>
    </dsp:sp>
    <dsp:sp modelId="{3802E891-6D91-49BC-9B21-0D2466B4FB88}">
      <dsp:nvSpPr>
        <dsp:cNvPr id="0" name=""/>
        <dsp:cNvSpPr/>
      </dsp:nvSpPr>
      <dsp:spPr>
        <a:xfrm>
          <a:off x="0" y="102854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5970"/>
              <a:satOff val="-2229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9A6CF-0923-4C56-9323-E5CD2B156334}">
      <dsp:nvSpPr>
        <dsp:cNvPr id="0" name=""/>
        <dsp:cNvSpPr/>
      </dsp:nvSpPr>
      <dsp:spPr>
        <a:xfrm>
          <a:off x="277767" y="821902"/>
          <a:ext cx="3888751" cy="413280"/>
        </a:xfrm>
        <a:prstGeom prst="roundRect">
          <a:avLst/>
        </a:prstGeom>
        <a:solidFill>
          <a:schemeClr val="accent3">
            <a:hueOff val="675970"/>
            <a:satOff val="-2229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Renovations can add value</a:t>
          </a:r>
          <a:endParaRPr lang="en-US" sz="1400" b="0" kern="1200"/>
        </a:p>
      </dsp:txBody>
      <dsp:txXfrm>
        <a:off x="297942" y="842077"/>
        <a:ext cx="3848401" cy="372930"/>
      </dsp:txXfrm>
    </dsp:sp>
    <dsp:sp modelId="{81D12810-8148-4BFC-B690-030A0A60BC0A}">
      <dsp:nvSpPr>
        <dsp:cNvPr id="0" name=""/>
        <dsp:cNvSpPr/>
      </dsp:nvSpPr>
      <dsp:spPr>
        <a:xfrm>
          <a:off x="0" y="166358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1939"/>
              <a:satOff val="-4458"/>
              <a:lumOff val="2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A1004-D4E9-47B7-96E4-DA98BE63627B}">
      <dsp:nvSpPr>
        <dsp:cNvPr id="0" name=""/>
        <dsp:cNvSpPr/>
      </dsp:nvSpPr>
      <dsp:spPr>
        <a:xfrm>
          <a:off x="277767" y="1456942"/>
          <a:ext cx="3888751" cy="413280"/>
        </a:xfrm>
        <a:prstGeom prst="roundRect">
          <a:avLst/>
        </a:prstGeom>
        <a:solidFill>
          <a:schemeClr val="accent3">
            <a:hueOff val="1351939"/>
            <a:satOff val="-4458"/>
            <a:lumOff val="2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Pay attention to the year built</a:t>
          </a:r>
          <a:endParaRPr lang="en-US" sz="1400" b="0" kern="1200"/>
        </a:p>
      </dsp:txBody>
      <dsp:txXfrm>
        <a:off x="297942" y="1477117"/>
        <a:ext cx="3848401" cy="372930"/>
      </dsp:txXfrm>
    </dsp:sp>
    <dsp:sp modelId="{6B9F85E9-359E-4127-B8EB-6F0FBE736FC8}">
      <dsp:nvSpPr>
        <dsp:cNvPr id="0" name=""/>
        <dsp:cNvSpPr/>
      </dsp:nvSpPr>
      <dsp:spPr>
        <a:xfrm>
          <a:off x="0" y="229862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27909"/>
              <a:satOff val="-6687"/>
              <a:lumOff val="3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65855-7C57-48A5-979B-966A87DCF818}">
      <dsp:nvSpPr>
        <dsp:cNvPr id="0" name=""/>
        <dsp:cNvSpPr/>
      </dsp:nvSpPr>
      <dsp:spPr>
        <a:xfrm>
          <a:off x="277767" y="2091982"/>
          <a:ext cx="3888751" cy="413280"/>
        </a:xfrm>
        <a:prstGeom prst="roundRect">
          <a:avLst/>
        </a:prstGeom>
        <a:solidFill>
          <a:schemeClr val="accent3">
            <a:hueOff val="2027909"/>
            <a:satOff val="-6687"/>
            <a:lumOff val="3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Consider the number of bedrooms</a:t>
          </a:r>
          <a:endParaRPr lang="en-US" sz="1400" kern="1200" dirty="0"/>
        </a:p>
      </dsp:txBody>
      <dsp:txXfrm>
        <a:off x="297942" y="2112157"/>
        <a:ext cx="3848401" cy="372930"/>
      </dsp:txXfrm>
    </dsp:sp>
    <dsp:sp modelId="{5D0D6809-CDF0-4752-B322-2B2DAEC0393C}">
      <dsp:nvSpPr>
        <dsp:cNvPr id="0" name=""/>
        <dsp:cNvSpPr/>
      </dsp:nvSpPr>
      <dsp:spPr>
        <a:xfrm>
          <a:off x="0" y="293366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03878"/>
              <a:satOff val="-8916"/>
              <a:lumOff val="4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7EE28-06A9-43CF-8339-AB7193B15D0B}">
      <dsp:nvSpPr>
        <dsp:cNvPr id="0" name=""/>
        <dsp:cNvSpPr/>
      </dsp:nvSpPr>
      <dsp:spPr>
        <a:xfrm>
          <a:off x="277767" y="2727022"/>
          <a:ext cx="3888751" cy="413280"/>
        </a:xfrm>
        <a:prstGeom prst="roundRect">
          <a:avLst/>
        </a:prstGeom>
        <a:solidFill>
          <a:schemeClr val="accent3">
            <a:hueOff val="2703878"/>
            <a:satOff val="-8916"/>
            <a:lumOff val="4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Focus on the square footage</a:t>
          </a:r>
          <a:endParaRPr lang="en-US" sz="1400" kern="1200" dirty="0"/>
        </a:p>
      </dsp:txBody>
      <dsp:txXfrm>
        <a:off x="297942" y="2747197"/>
        <a:ext cx="3848401" cy="372930"/>
      </dsp:txXfrm>
    </dsp:sp>
    <dsp:sp modelId="{041A2E52-E683-41A6-8B22-B548161AAEA5}">
      <dsp:nvSpPr>
        <dsp:cNvPr id="0" name=""/>
        <dsp:cNvSpPr/>
      </dsp:nvSpPr>
      <dsp:spPr>
        <a:xfrm>
          <a:off x="0" y="356870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5B989-B170-4696-83A9-A176F9BB4FF6}">
      <dsp:nvSpPr>
        <dsp:cNvPr id="0" name=""/>
        <dsp:cNvSpPr/>
      </dsp:nvSpPr>
      <dsp:spPr>
        <a:xfrm>
          <a:off x="277767" y="3362062"/>
          <a:ext cx="3888751" cy="413280"/>
        </a:xfrm>
        <a:prstGeom prst="roundRect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Maintain the condition of the property</a:t>
          </a:r>
          <a:endParaRPr lang="en-US" sz="1400" kern="1200" dirty="0"/>
        </a:p>
      </dsp:txBody>
      <dsp:txXfrm>
        <a:off x="297942" y="3382237"/>
        <a:ext cx="3848401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B1631-B243-4BDB-AA29-0D70E81BFD3F}">
      <dsp:nvSpPr>
        <dsp:cNvPr id="0" name=""/>
        <dsp:cNvSpPr/>
      </dsp:nvSpPr>
      <dsp:spPr>
        <a:xfrm>
          <a:off x="0" y="707867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80DA2-8593-4BBD-A1B0-C72D22052F83}">
      <dsp:nvSpPr>
        <dsp:cNvPr id="0" name=""/>
        <dsp:cNvSpPr/>
      </dsp:nvSpPr>
      <dsp:spPr>
        <a:xfrm>
          <a:off x="278434" y="486467"/>
          <a:ext cx="389808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Stay updated on market trends</a:t>
          </a:r>
          <a:endParaRPr lang="en-US" sz="1500" kern="1200" dirty="0"/>
        </a:p>
      </dsp:txBody>
      <dsp:txXfrm>
        <a:off x="300050" y="508083"/>
        <a:ext cx="3854855" cy="399568"/>
      </dsp:txXfrm>
    </dsp:sp>
    <dsp:sp modelId="{88704E5B-E75E-4E23-BA29-8A687FEBBD15}">
      <dsp:nvSpPr>
        <dsp:cNvPr id="0" name=""/>
        <dsp:cNvSpPr/>
      </dsp:nvSpPr>
      <dsp:spPr>
        <a:xfrm>
          <a:off x="0" y="1388267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5970"/>
              <a:satOff val="-2229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4EB64-07BD-4F0B-9703-7943CBC9DAF4}">
      <dsp:nvSpPr>
        <dsp:cNvPr id="0" name=""/>
        <dsp:cNvSpPr/>
      </dsp:nvSpPr>
      <dsp:spPr>
        <a:xfrm>
          <a:off x="278434" y="1166867"/>
          <a:ext cx="3898087" cy="442800"/>
        </a:xfrm>
        <a:prstGeom prst="roundRect">
          <a:avLst/>
        </a:prstGeom>
        <a:solidFill>
          <a:schemeClr val="accent3">
            <a:hueOff val="675970"/>
            <a:satOff val="-2229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Educate clients on the impact of features</a:t>
          </a:r>
          <a:endParaRPr lang="en-US" sz="1500" kern="1200" dirty="0"/>
        </a:p>
      </dsp:txBody>
      <dsp:txXfrm>
        <a:off x="300050" y="1188483"/>
        <a:ext cx="3854855" cy="399568"/>
      </dsp:txXfrm>
    </dsp:sp>
    <dsp:sp modelId="{AB9DF3EA-80A4-464E-9542-D71ECF0674C7}">
      <dsp:nvSpPr>
        <dsp:cNvPr id="0" name=""/>
        <dsp:cNvSpPr/>
      </dsp:nvSpPr>
      <dsp:spPr>
        <a:xfrm>
          <a:off x="0" y="20686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1939"/>
              <a:satOff val="-4458"/>
              <a:lumOff val="2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490DD-9BF0-4B69-8176-BB7D90A9085F}">
      <dsp:nvSpPr>
        <dsp:cNvPr id="0" name=""/>
        <dsp:cNvSpPr/>
      </dsp:nvSpPr>
      <dsp:spPr>
        <a:xfrm>
          <a:off x="278434" y="1847268"/>
          <a:ext cx="3898087" cy="442800"/>
        </a:xfrm>
        <a:prstGeom prst="roundRect">
          <a:avLst/>
        </a:prstGeom>
        <a:solidFill>
          <a:schemeClr val="accent3">
            <a:hueOff val="1351939"/>
            <a:satOff val="-4458"/>
            <a:lumOff val="2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Stay informed about regulations and policies</a:t>
          </a:r>
          <a:endParaRPr lang="en-US" sz="1500" kern="1200" dirty="0"/>
        </a:p>
      </dsp:txBody>
      <dsp:txXfrm>
        <a:off x="300050" y="1868884"/>
        <a:ext cx="3854855" cy="399568"/>
      </dsp:txXfrm>
    </dsp:sp>
    <dsp:sp modelId="{494761FF-11B9-4BD7-994F-A63D3D3BBC90}">
      <dsp:nvSpPr>
        <dsp:cNvPr id="0" name=""/>
        <dsp:cNvSpPr/>
      </dsp:nvSpPr>
      <dsp:spPr>
        <a:xfrm>
          <a:off x="0" y="27490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27909"/>
              <a:satOff val="-6687"/>
              <a:lumOff val="3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1444-538F-44BC-9CEE-0FB7195D56EF}">
      <dsp:nvSpPr>
        <dsp:cNvPr id="0" name=""/>
        <dsp:cNvSpPr/>
      </dsp:nvSpPr>
      <dsp:spPr>
        <a:xfrm>
          <a:off x="278434" y="2527667"/>
          <a:ext cx="3898087" cy="442800"/>
        </a:xfrm>
        <a:prstGeom prst="roundRect">
          <a:avLst/>
        </a:prstGeom>
        <a:solidFill>
          <a:schemeClr val="accent3">
            <a:hueOff val="2027909"/>
            <a:satOff val="-6687"/>
            <a:lumOff val="3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Collaborate with appraisers</a:t>
          </a:r>
          <a:endParaRPr lang="en-US" sz="1500" kern="1200" dirty="0"/>
        </a:p>
      </dsp:txBody>
      <dsp:txXfrm>
        <a:off x="300050" y="2549283"/>
        <a:ext cx="3854855" cy="399568"/>
      </dsp:txXfrm>
    </dsp:sp>
    <dsp:sp modelId="{5F1348B3-9155-4F7D-AF66-95131ED78D31}">
      <dsp:nvSpPr>
        <dsp:cNvPr id="0" name=""/>
        <dsp:cNvSpPr/>
      </dsp:nvSpPr>
      <dsp:spPr>
        <a:xfrm>
          <a:off x="0" y="34294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03878"/>
              <a:satOff val="-8916"/>
              <a:lumOff val="4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EE28F-30BE-4597-A9F5-E631B95A1050}">
      <dsp:nvSpPr>
        <dsp:cNvPr id="0" name=""/>
        <dsp:cNvSpPr/>
      </dsp:nvSpPr>
      <dsp:spPr>
        <a:xfrm>
          <a:off x="278434" y="3208068"/>
          <a:ext cx="3898087" cy="442800"/>
        </a:xfrm>
        <a:prstGeom prst="roundRect">
          <a:avLst/>
        </a:prstGeom>
        <a:solidFill>
          <a:schemeClr val="accent3">
            <a:hueOff val="2703878"/>
            <a:satOff val="-8916"/>
            <a:lumOff val="4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Conduct thorough market analyses</a:t>
          </a:r>
          <a:endParaRPr lang="en-US" sz="1500" kern="1200" dirty="0"/>
        </a:p>
      </dsp:txBody>
      <dsp:txXfrm>
        <a:off x="300050" y="3229684"/>
        <a:ext cx="3854855" cy="399568"/>
      </dsp:txXfrm>
    </dsp:sp>
    <dsp:sp modelId="{C74BF9B1-DABC-4A87-9C55-98EF23C30823}">
      <dsp:nvSpPr>
        <dsp:cNvPr id="0" name=""/>
        <dsp:cNvSpPr/>
      </dsp:nvSpPr>
      <dsp:spPr>
        <a:xfrm>
          <a:off x="0" y="41098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08272-EF78-4425-B417-59D996768DF3}">
      <dsp:nvSpPr>
        <dsp:cNvPr id="0" name=""/>
        <dsp:cNvSpPr/>
      </dsp:nvSpPr>
      <dsp:spPr>
        <a:xfrm>
          <a:off x="278434" y="3888468"/>
          <a:ext cx="3898087" cy="442800"/>
        </a:xfrm>
        <a:prstGeom prst="roundRect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Provide renovation recommendations</a:t>
          </a:r>
          <a:endParaRPr lang="en-US" sz="1500" kern="1200" dirty="0"/>
        </a:p>
      </dsp:txBody>
      <dsp:txXfrm>
        <a:off x="300050" y="3910084"/>
        <a:ext cx="385485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9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480D-0EF0-4DBE-899F-0B84BF08AD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sticby.wikidot.com/blog:_start/p/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c/commercial-real-estat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9533&amp;picture=beach-property-for-sale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xhere.com/en/photo/72312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ouse-luxury-villa-swimming-pool-3287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pexels.com/photo/house-luxury-villa-swimming-pool-32870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44-animation-question-red-mark-png-free-phot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88572&amp;picture=the-end-title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c/commercial-real-estat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c/commercial-real-estat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194425" y="91440"/>
            <a:ext cx="5217287" cy="3653473"/>
          </a:xfrm>
        </p:spPr>
        <p:txBody>
          <a:bodyPr>
            <a:normAutofit/>
          </a:bodyPr>
          <a:lstStyle/>
          <a:p>
            <a:r>
              <a:rPr lang="en-US" sz="4400" b="1" dirty="0"/>
              <a:t>PROPERTY PRICE PREDICTION  (REGRESSION MODELS)</a:t>
            </a:r>
            <a:br>
              <a:rPr lang="en-US" sz="4400" b="1" dirty="0"/>
            </a:br>
            <a:r>
              <a:rPr lang="en-US" b="1" dirty="0" smtClean="0">
                <a:solidFill>
                  <a:schemeClr val="bg1"/>
                </a:solidFill>
              </a:rPr>
              <a:t>MODELS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C3575-232E-8D4B-A9E7-43BD7244B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4958" y="5532119"/>
            <a:ext cx="1644688" cy="493291"/>
          </a:xfrm>
        </p:spPr>
        <p:txBody>
          <a:bodyPr>
            <a:normAutofit/>
          </a:bodyPr>
          <a:lstStyle/>
          <a:p>
            <a:r>
              <a:rPr lang="en-GB" dirty="0" smtClean="0"/>
              <a:t>GROUP VII</a:t>
            </a:r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picture containing text, font, design, logo&#10;&#10;Description automatically generated">
            <a:extLst>
              <a:ext uri="{FF2B5EF4-FFF2-40B4-BE49-F238E27FC236}">
                <a16:creationId xmlns:a16="http://schemas.microsoft.com/office/drawing/2014/main" id="{0C197ECE-238A-A465-03D0-93D79934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5FC7E-DF40-6F57-C63E-B0115ADA188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materialisticby.wikidot.com/blog:_start/p/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3" y="-9207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BIVARIATE ANALYSIS</a:t>
            </a:r>
            <a:endParaRPr lang="en-GB" b="1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722" y="922505"/>
            <a:ext cx="8718198" cy="579408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3BE42-19DA-9FA3-4BC9-384C6020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327645"/>
            <a:ext cx="3365602" cy="35735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PROPERTY EVALUATION MODEL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8112" y="1367910"/>
            <a:ext cx="6723888" cy="38896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dirty="0"/>
              <a:t>The Model built illustrates price as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PRICE</a:t>
            </a:r>
            <a:r>
              <a:rPr lang="en-US" sz="3200" b="1" i="1" dirty="0"/>
              <a:t> = 4,208,000 -57,350 </a:t>
            </a:r>
            <a:r>
              <a:rPr lang="en-US" sz="3200" b="1" i="1" cap="all" dirty="0"/>
              <a:t>bedrooms</a:t>
            </a:r>
            <a:r>
              <a:rPr lang="en-US" sz="3200" b="1" i="1" dirty="0"/>
              <a:t> + 272.46 </a:t>
            </a:r>
            <a:r>
              <a:rPr lang="en-US" sz="3200" b="1" i="1" cap="all" dirty="0"/>
              <a:t>squarefootliving</a:t>
            </a:r>
            <a:r>
              <a:rPr lang="en-US" sz="3200" b="1" i="1" dirty="0"/>
              <a:t> + 20,350 </a:t>
            </a:r>
            <a:r>
              <a:rPr lang="en-US" sz="3200" b="1" i="1" cap="all" dirty="0"/>
              <a:t>condition</a:t>
            </a:r>
            <a:r>
              <a:rPr lang="en-US" sz="3200" b="1" i="1" dirty="0"/>
              <a:t>  - 2180.09 </a:t>
            </a:r>
            <a:r>
              <a:rPr lang="en-US" sz="3200" b="1" i="1" cap="all" dirty="0"/>
              <a:t>yEAr_built</a:t>
            </a:r>
            <a:r>
              <a:rPr lang="en-US" sz="3200" b="1" i="1" cap="all" dirty="0">
                <a:solidFill>
                  <a:schemeClr val="accent1"/>
                </a:solidFill>
              </a:rPr>
              <a:t> </a:t>
            </a:r>
            <a:r>
              <a:rPr lang="en-US" sz="3200" b="1" i="1" dirty="0"/>
              <a:t>+ 94,430 </a:t>
            </a:r>
            <a:r>
              <a:rPr lang="en-US" sz="3200" b="1" i="1" cap="all" dirty="0"/>
              <a:t>is_renovated</a:t>
            </a:r>
            <a:r>
              <a:rPr lang="en-US" sz="3200" b="1" i="1" dirty="0"/>
              <a:t> +94.58 </a:t>
            </a:r>
            <a:r>
              <a:rPr lang="en-US" sz="3200" b="1" i="1" cap="all" dirty="0"/>
              <a:t>sqftliving15</a:t>
            </a:r>
            <a:r>
              <a:rPr lang="en-US" sz="3200" b="1" i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The model is statistically significant with an F-statistic p-value well below 0.05 and explains approximately 55% of the variability in the dependent variable (</a:t>
            </a:r>
            <a:r>
              <a:rPr lang="en-US" sz="2600" dirty="0" smtClean="0"/>
              <a:t>price)</a:t>
            </a:r>
            <a:endParaRPr lang="en-US" sz="26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3" y="-9207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BEDROOM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967245" y="1599465"/>
            <a:ext cx="4082919" cy="3919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/>
              <a:t>On average, each additional bedroom is associated with a decrease of approximately USD 57,350 in the price.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/>
              <a:t>The model coefficient for bedrooms is statistically significant, with t-statistic p-value well below 0.05.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4859" y="1522659"/>
            <a:ext cx="7643805" cy="4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5" y="-249715"/>
            <a:ext cx="7420443" cy="1325563"/>
          </a:xfrm>
        </p:spPr>
        <p:txBody>
          <a:bodyPr>
            <a:normAutofit/>
          </a:bodyPr>
          <a:lstStyle/>
          <a:p>
            <a:r>
              <a:rPr lang="en-US" b="1" dirty="0"/>
              <a:t>SQUARE FOOT LIVING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805059" y="1661591"/>
            <a:ext cx="4082919" cy="3919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</a:t>
            </a:r>
            <a:r>
              <a:rPr lang="en-US" sz="2200" dirty="0" err="1"/>
              <a:t>sqft_living</a:t>
            </a:r>
            <a:r>
              <a:rPr lang="en-US" sz="2200" dirty="0"/>
              <a:t> is statistically significant, with t-statistic p-value well below 0.05.</a:t>
            </a:r>
          </a:p>
          <a:p>
            <a:pPr marL="0" indent="0">
              <a:buNone/>
            </a:pPr>
            <a:r>
              <a:rPr lang="en-US" sz="2200" dirty="0"/>
              <a:t> For each additional square foot of living area is associated with an increase of approximately USD272.46 in the price.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9941" y="1499616"/>
            <a:ext cx="7550905" cy="3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5" y="-249715"/>
            <a:ext cx="7420443" cy="1325563"/>
          </a:xfrm>
        </p:spPr>
        <p:txBody>
          <a:bodyPr>
            <a:normAutofit/>
          </a:bodyPr>
          <a:lstStyle/>
          <a:p>
            <a:r>
              <a:rPr lang="en-US" b="1" dirty="0"/>
              <a:t>CONDITION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8055826" y="1651368"/>
            <a:ext cx="4082919" cy="3919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condition is statistically significant, with t-statistic p-value well below 0.05.</a:t>
            </a:r>
          </a:p>
          <a:p>
            <a:pPr marL="0" indent="0">
              <a:buNone/>
            </a:pPr>
            <a:r>
              <a:rPr lang="en-US" sz="2200" dirty="0"/>
              <a:t>On average, each unit increase in condition is associated with an increase of approximately USD20,350 in the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671"/>
            <a:ext cx="7107936" cy="49882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8" y="1188671"/>
            <a:ext cx="7245031" cy="50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5" y="-249715"/>
            <a:ext cx="7420443" cy="1325563"/>
          </a:xfrm>
        </p:spPr>
        <p:txBody>
          <a:bodyPr>
            <a:normAutofit/>
          </a:bodyPr>
          <a:lstStyle/>
          <a:p>
            <a:r>
              <a:rPr lang="en-US" b="1" dirty="0"/>
              <a:t>YEAR BUILT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8147845" y="2152479"/>
            <a:ext cx="3929101" cy="3961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</a:t>
            </a:r>
            <a:r>
              <a:rPr lang="en-US" sz="2200" dirty="0" err="1"/>
              <a:t>yr_built</a:t>
            </a:r>
            <a:r>
              <a:rPr lang="en-US" sz="2200" dirty="0"/>
              <a:t> is statistically significant, with t-statistic p-value well below 0.05.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yr_built</a:t>
            </a:r>
            <a:r>
              <a:rPr lang="en-US" sz="2200" dirty="0"/>
              <a:t> on the other hand has an associated decrease in price the older the house is by approximately USD 2184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403" y="1466216"/>
            <a:ext cx="8015643" cy="4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9" y="-86703"/>
            <a:ext cx="9221811" cy="1325563"/>
          </a:xfrm>
        </p:spPr>
        <p:txBody>
          <a:bodyPr>
            <a:normAutofit/>
          </a:bodyPr>
          <a:lstStyle/>
          <a:p>
            <a:r>
              <a:rPr lang="en-US" b="1" dirty="0"/>
              <a:t>SQUARE FOOT LIVING FOR THE NEAREST 15 NEIGHBOURS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769755" y="2143802"/>
            <a:ext cx="4350321" cy="4166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sqft_living15 is statistically significant, with t-statistic p-value well below 0.05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On average, each additional square foot of the neighboring properties' living area is associated with an increase of approximately USD 94.59 in the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84222" y="1443684"/>
            <a:ext cx="7835308" cy="43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9" y="-86703"/>
            <a:ext cx="9221811" cy="1325563"/>
          </a:xfrm>
        </p:spPr>
        <p:txBody>
          <a:bodyPr>
            <a:normAutofit/>
          </a:bodyPr>
          <a:lstStyle/>
          <a:p>
            <a:r>
              <a:rPr lang="en-US" b="1" dirty="0"/>
              <a:t>RENOVATION STATUS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029" y="976820"/>
            <a:ext cx="8792043" cy="47511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0442" y="5892378"/>
            <a:ext cx="94843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model coefficient is_renovated is statistically significant, with t-statistic p-value well below 0.05.A renovated property increases the price by USD 94,300</a:t>
            </a:r>
          </a:p>
        </p:txBody>
      </p:sp>
    </p:spTree>
    <p:extLst>
      <p:ext uri="{BB962C8B-B14F-4D97-AF65-F5344CB8AC3E}">
        <p14:creationId xmlns:p14="http://schemas.microsoft.com/office/powerpoint/2010/main" val="18206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B60D1-040C-1C8D-FAF8-56BC87D4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40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GB" b="1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F3B7E6C2-913D-601C-87F3-F6A13B1D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261287"/>
            <a:ext cx="6856422" cy="5204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dirty="0" smtClean="0"/>
              <a:t>. The </a:t>
            </a:r>
            <a:r>
              <a:rPr lang="en-US" sz="2400" dirty="0"/>
              <a:t>model shows a moderate level of predictive power . </a:t>
            </a:r>
            <a:r>
              <a:rPr lang="en-US" sz="2400" dirty="0" smtClean="0"/>
              <a:t>    The </a:t>
            </a:r>
            <a:r>
              <a:rPr lang="en-US" sz="2400" dirty="0"/>
              <a:t>model can explain approximately 55% of the variability in home prices.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Significant predictors of price as per the model are </a:t>
            </a:r>
            <a:r>
              <a:rPr lang="en-US" sz="2400" dirty="0" smtClean="0"/>
              <a:t>;</a:t>
            </a:r>
            <a:endParaRPr lang="en-US" sz="2400" dirty="0"/>
          </a:p>
          <a:p>
            <a:pPr lvl="1"/>
            <a:r>
              <a:rPr lang="en-US" dirty="0"/>
              <a:t>the number of bedrooms</a:t>
            </a:r>
          </a:p>
          <a:p>
            <a:pPr lvl="1"/>
            <a:r>
              <a:rPr lang="en-US" dirty="0"/>
              <a:t>square footage of living area</a:t>
            </a:r>
          </a:p>
          <a:p>
            <a:pPr lvl="1"/>
            <a:r>
              <a:rPr lang="en-US" dirty="0"/>
              <a:t>condition of house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whether the property has been renovated</a:t>
            </a:r>
          </a:p>
          <a:p>
            <a:pPr lvl="1"/>
            <a:r>
              <a:rPr lang="en-US" dirty="0"/>
              <a:t>the square footage of neighboring properties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3. Normality assumption: The Q-Q plots of the model's residuals suggest that they approximately follow a normal distribution.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picture containing outdoor, plant, sky, grass&#10;&#10;Description automatically generated">
            <a:extLst>
              <a:ext uri="{FF2B5EF4-FFF2-40B4-BE49-F238E27FC236}">
                <a16:creationId xmlns:a16="http://schemas.microsoft.com/office/drawing/2014/main" id="{38A50349-89A2-EEDC-20E2-56D30AB5D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26802" r="3697" b="-2"/>
          <a:stretch/>
        </p:blipFill>
        <p:spPr>
          <a:xfrm>
            <a:off x="6993582" y="795090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2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84E3-F398-E87A-EC90-FEB5002C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479493"/>
            <a:ext cx="6035040" cy="1325563"/>
          </a:xfrm>
        </p:spPr>
        <p:txBody>
          <a:bodyPr>
            <a:normAutofit/>
          </a:bodyPr>
          <a:lstStyle/>
          <a:p>
            <a:r>
              <a:rPr lang="en-US" b="1" dirty="0"/>
              <a:t>RECOMMENDATIONS TO HOMEOWNERS</a:t>
            </a:r>
            <a:endParaRPr lang="en-GB" b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houseplant, table, plant, building&#10;&#10;Description automatically generated">
            <a:extLst>
              <a:ext uri="{FF2B5EF4-FFF2-40B4-BE49-F238E27FC236}">
                <a16:creationId xmlns:a16="http://schemas.microsoft.com/office/drawing/2014/main" id="{EC04C5F8-84CD-4B7D-DA42-F7BBF6F7C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23252" r="10047"/>
          <a:stretch/>
        </p:blipFill>
        <p:spPr>
          <a:xfrm>
            <a:off x="127110" y="718277"/>
            <a:ext cx="4777381" cy="476298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9618453"/>
              </p:ext>
            </p:extLst>
          </p:nvPr>
        </p:nvGraphicFramePr>
        <p:xfrm>
          <a:off x="5504688" y="1956816"/>
          <a:ext cx="5555359" cy="410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96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ool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630CFB8F-9F2A-6C18-617C-F0BB531E5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b="5875"/>
          <a:stretch/>
        </p:blipFill>
        <p:spPr>
          <a:xfrm>
            <a:off x="811819" y="457200"/>
            <a:ext cx="105683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15704D-FEBC-24F0-4EA9-1E4BAC04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08" y="0"/>
            <a:ext cx="6044184" cy="1892808"/>
          </a:xfrm>
        </p:spPr>
        <p:txBody>
          <a:bodyPr anchor="ctr">
            <a:normAutofit/>
          </a:bodyPr>
          <a:lstStyle/>
          <a:p>
            <a:r>
              <a:rPr lang="en-US" b="1" dirty="0"/>
              <a:t>RECOMMENDATIONS TO MEMBERS NAR</a:t>
            </a:r>
            <a:endParaRPr lang="en-GB" b="1" dirty="0"/>
          </a:p>
        </p:txBody>
      </p:sp>
      <p:pic>
        <p:nvPicPr>
          <p:cNvPr id="5" name="Content Placeholder 4" descr="A pool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FC204748-B1F1-33F6-7D6B-03B4ACFE7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816" y="2121407"/>
            <a:ext cx="5498456" cy="4197097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288502"/>
              </p:ext>
            </p:extLst>
          </p:nvPr>
        </p:nvGraphicFramePr>
        <p:xfrm>
          <a:off x="6301740" y="1106424"/>
          <a:ext cx="5568696" cy="497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52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944F-FD1D-6524-F40E-DD1D101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Questions….</a:t>
            </a:r>
          </a:p>
        </p:txBody>
      </p:sp>
      <p:pic>
        <p:nvPicPr>
          <p:cNvPr id="5" name="Content Placeholder 4" descr="A white person sitting on a red question mark&#10;&#10;Description automatically generated with medium confidence">
            <a:extLst>
              <a:ext uri="{FF2B5EF4-FFF2-40B4-BE49-F238E27FC236}">
                <a16:creationId xmlns:a16="http://schemas.microsoft.com/office/drawing/2014/main" id="{EF290615-6751-C22D-07BC-BC2C7C56C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7176" y="640080"/>
            <a:ext cx="4828855" cy="555040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AD29E-1D57-177A-0695-05C93AA87414}"/>
              </a:ext>
            </a:extLst>
          </p:cNvPr>
          <p:cNvSpPr txBox="1"/>
          <p:nvPr/>
        </p:nvSpPr>
        <p:spPr>
          <a:xfrm>
            <a:off x="8356165" y="5990433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freepngimg.com/png/88444-animation-question-red-mark-png-free-photo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BFC64-F20D-E7C9-18DD-C5D0E930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b="1" dirty="0"/>
              <a:t>Thank you!</a:t>
            </a:r>
            <a:endParaRPr lang="en-GB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925F81-F3AD-1471-6730-23A56F68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drawing of a flag&#10;&#10;Description automatically generated with medium confidence">
            <a:extLst>
              <a:ext uri="{FF2B5EF4-FFF2-40B4-BE49-F238E27FC236}">
                <a16:creationId xmlns:a16="http://schemas.microsoft.com/office/drawing/2014/main" id="{0DF9E0A1-D1B2-004C-CAB9-2C5373420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5" y="791644"/>
            <a:ext cx="7373581" cy="49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E65E-56C0-662D-1313-4458DB91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OUTLINE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5695-DCCC-B449-C0F4-6C896E4B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581281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Project Overview</a:t>
            </a:r>
          </a:p>
          <a:p>
            <a:r>
              <a:rPr lang="en-US" sz="2400" dirty="0"/>
              <a:t>Business Problem</a:t>
            </a:r>
          </a:p>
          <a:p>
            <a:r>
              <a:rPr lang="en-US" sz="2400" dirty="0"/>
              <a:t>Data Understanding</a:t>
            </a:r>
          </a:p>
          <a:p>
            <a:r>
              <a:rPr lang="en-US" sz="2400" dirty="0"/>
              <a:t>Data Cleaning and preparation</a:t>
            </a:r>
          </a:p>
          <a:p>
            <a:r>
              <a:rPr lang="en-US" sz="2400" dirty="0"/>
              <a:t>Data Analysis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Recommendation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01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FE27B-9A42-1960-34A6-F6256063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OVERVIEW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F789-83EB-3A90-ED44-1F8546E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1"/>
            <a:ext cx="5663184" cy="4000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The project aims to support our stakeholder: </a:t>
            </a:r>
            <a:r>
              <a:rPr lang="en-US" sz="2200" b="1" dirty="0"/>
              <a:t>The National Association of Realtors</a:t>
            </a:r>
            <a:r>
              <a:rPr lang="en-US" sz="2200" dirty="0"/>
              <a:t> (NAR) with appropriate and comprehensive insights and information they can utilize to advice their clients: proprietors and homeowners about how different factors affect home sale prices in the county.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3BE42-19DA-9FA3-4BC9-384C6020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327645"/>
            <a:ext cx="3240506" cy="397022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BUSINESS PROBLEM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53D4-A201-65D0-950D-3775B7CD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0" y="1190506"/>
            <a:ext cx="5605272" cy="44769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1. To determine Property Valuation by considering the impact of various property attributes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To identify the most influential features in determining property prices.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To evaluate potential real estate investment opportunities thus assessing profitability and potential ROI 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UNDERSTANDING</a:t>
            </a:r>
            <a:endParaRPr lang="en-GB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7867A-0A9B-8B6E-C96A-6B8BC21E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20" y="1826760"/>
            <a:ext cx="539336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This project uses the north western county dataset.</a:t>
            </a:r>
          </a:p>
          <a:p>
            <a:pPr marL="0" indent="0" algn="just">
              <a:buNone/>
            </a:pPr>
            <a:r>
              <a:rPr lang="en-US" sz="2200" dirty="0"/>
              <a:t>It includes the below features: </a:t>
            </a:r>
          </a:p>
          <a:p>
            <a:pPr lvl="1" algn="just"/>
            <a:r>
              <a:rPr lang="en-US" sz="2200" dirty="0"/>
              <a:t> price </a:t>
            </a:r>
          </a:p>
          <a:p>
            <a:pPr lvl="1" algn="just"/>
            <a:r>
              <a:rPr lang="en-US" sz="2200" dirty="0"/>
              <a:t> bedrooms</a:t>
            </a:r>
          </a:p>
          <a:p>
            <a:pPr lvl="1" algn="just"/>
            <a:r>
              <a:rPr lang="en-US" sz="2200" dirty="0"/>
              <a:t> bathrooms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dirty="0" err="1"/>
              <a:t>sqft_living</a:t>
            </a:r>
            <a:endParaRPr lang="en-US" sz="2200" dirty="0"/>
          </a:p>
          <a:p>
            <a:pPr lvl="1" algn="just"/>
            <a:r>
              <a:rPr lang="en-US" sz="2200" dirty="0"/>
              <a:t> </a:t>
            </a:r>
            <a:r>
              <a:rPr lang="en-US" sz="2200" dirty="0" err="1"/>
              <a:t>zipcode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dirty="0" err="1"/>
              <a:t>yr_built</a:t>
            </a:r>
            <a:endParaRPr lang="en-US" sz="2200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3432395"/>
              </p:ext>
            </p:extLst>
          </p:nvPr>
        </p:nvGraphicFramePr>
        <p:xfrm>
          <a:off x="5272537" y="155785"/>
          <a:ext cx="7825232" cy="523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210313"/>
            <a:ext cx="7589520" cy="1252728"/>
          </a:xfrm>
        </p:spPr>
        <p:txBody>
          <a:bodyPr>
            <a:noAutofit/>
          </a:bodyPr>
          <a:lstStyle/>
          <a:p>
            <a:r>
              <a:rPr lang="en-US" b="1" dirty="0"/>
              <a:t>DATA CLEANING &amp;</a:t>
            </a:r>
            <a:r>
              <a:rPr lang="en-US" b="1" dirty="0" smtClean="0"/>
              <a:t> </a:t>
            </a:r>
            <a:r>
              <a:rPr lang="en-US" b="1" dirty="0"/>
              <a:t>PREPARATION</a:t>
            </a:r>
            <a:endParaRPr lang="en-GB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7867A-0A9B-8B6E-C96A-6B8BC21E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14501"/>
            <a:ext cx="6498167" cy="4892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200" dirty="0"/>
              <a:t>Check and drop duplicates in the 'id' </a:t>
            </a:r>
            <a:r>
              <a:rPr lang="en-US" sz="2200" dirty="0" smtClean="0"/>
              <a:t>column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Identify </a:t>
            </a:r>
            <a:r>
              <a:rPr lang="en-US" sz="2200" dirty="0"/>
              <a:t>and handle </a:t>
            </a:r>
            <a:r>
              <a:rPr lang="en-US" sz="2200" dirty="0" smtClean="0"/>
              <a:t>missing values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Check for place holders in 'price‘ column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Convert data date types if </a:t>
            </a:r>
            <a:r>
              <a:rPr lang="en-US" sz="2200" dirty="0" smtClean="0"/>
              <a:t>necessary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Identify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Feature Engineering by creating new columns </a:t>
            </a:r>
            <a:r>
              <a:rPr lang="en-US" sz="2200" dirty="0" err="1"/>
              <a:t>i.e</a:t>
            </a:r>
            <a:r>
              <a:rPr lang="en-US" sz="2200" dirty="0"/>
              <a:t> 'is_renovated</a:t>
            </a:r>
            <a:r>
              <a:rPr lang="en-US" sz="2200" dirty="0" smtClean="0"/>
              <a:t>'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Dropping irrelevant columns 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ky, outdoor, cloud&#10;&#10;Description automatically generated">
            <a:extLst>
              <a:ext uri="{FF2B5EF4-FFF2-40B4-BE49-F238E27FC236}">
                <a16:creationId xmlns:a16="http://schemas.microsoft.com/office/drawing/2014/main" id="{0A5AC59F-4AD6-0A22-B019-C6A55B19AC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7184" y="1849812"/>
            <a:ext cx="3781051" cy="251439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DISTRIBUTION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7" y="1563624"/>
            <a:ext cx="10353178" cy="4809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92" y="6260540"/>
            <a:ext cx="1566808" cy="59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3" y="-9207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UNIVARIATE ANALYSIS</a:t>
            </a:r>
            <a:endParaRPr lang="en-GB" b="1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778" y="1092881"/>
            <a:ext cx="8248485" cy="54894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picpedia.org/highway-signs/c/commercial-real-estat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815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PROPERTY PRICE PREDICTION  (REGRESSION MODELS) MODELS)</vt:lpstr>
      <vt:lpstr>PowerPoint Presentation</vt:lpstr>
      <vt:lpstr>OUTLINE</vt:lpstr>
      <vt:lpstr>PROJECT OVERVIEW</vt:lpstr>
      <vt:lpstr>BUSINESS PROBLEM</vt:lpstr>
      <vt:lpstr>DATA UNDERSTANDING</vt:lpstr>
      <vt:lpstr>DATA CLEANING &amp; PREPARATION</vt:lpstr>
      <vt:lpstr>PRICE DISTRIBUTION</vt:lpstr>
      <vt:lpstr>UNIVARIATE ANALYSIS</vt:lpstr>
      <vt:lpstr>BIVARIATE ANALYSIS</vt:lpstr>
      <vt:lpstr>PROPERTY EVALUATION MODEL</vt:lpstr>
      <vt:lpstr>BEDROOM FEATURE</vt:lpstr>
      <vt:lpstr>SQUARE FOOT LIVING FEATURE</vt:lpstr>
      <vt:lpstr>CONDITION FEATURE</vt:lpstr>
      <vt:lpstr>YEAR BUILT FEATURE</vt:lpstr>
      <vt:lpstr>SQUARE FOOT LIVING FOR THE NEAREST 15 NEIGHBOURS FEATURE</vt:lpstr>
      <vt:lpstr>RENOVATION STATUS FEATURE</vt:lpstr>
      <vt:lpstr>CONCLUSION</vt:lpstr>
      <vt:lpstr>RECOMMENDATIONS TO HOMEOWNERS</vt:lpstr>
      <vt:lpstr>RECOMMENDATIONS TO MEMBERS NAR</vt:lpstr>
      <vt:lpstr>Any Questions….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Maureen Kariuki</dc:creator>
  <cp:lastModifiedBy>Samuel</cp:lastModifiedBy>
  <cp:revision>15</cp:revision>
  <dcterms:created xsi:type="dcterms:W3CDTF">2023-06-01T16:32:45Z</dcterms:created>
  <dcterms:modified xsi:type="dcterms:W3CDTF">2023-06-02T19:37:16Z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7f204-a0a1-411d-90f6-dd0331b06744_Enabled">
    <vt:lpwstr>true</vt:lpwstr>
  </property>
  <property fmtid="{D5CDD505-2E9C-101B-9397-08002B2CF9AE}" pid="3" name="MSIP_Label_3217f204-a0a1-411d-90f6-dd0331b06744_SetDate">
    <vt:lpwstr>2023-06-01T17:03:15Z</vt:lpwstr>
  </property>
  <property fmtid="{D5CDD505-2E9C-101B-9397-08002B2CF9AE}" pid="4" name="MSIP_Label_3217f204-a0a1-411d-90f6-dd0331b06744_Method">
    <vt:lpwstr>Privileged</vt:lpwstr>
  </property>
  <property fmtid="{D5CDD505-2E9C-101B-9397-08002B2CF9AE}" pid="5" name="MSIP_Label_3217f204-a0a1-411d-90f6-dd0331b06744_Name">
    <vt:lpwstr>3217f204-a0a1-411d-90f6-dd0331b06744</vt:lpwstr>
  </property>
  <property fmtid="{D5CDD505-2E9C-101B-9397-08002B2CF9AE}" pid="6" name="MSIP_Label_3217f204-a0a1-411d-90f6-dd0331b06744_SiteId">
    <vt:lpwstr>5e224aa0-6656-470b-8e95-79c227cd4ae9</vt:lpwstr>
  </property>
  <property fmtid="{D5CDD505-2E9C-101B-9397-08002B2CF9AE}" pid="7" name="MSIP_Label_3217f204-a0a1-411d-90f6-dd0331b06744_ActionId">
    <vt:lpwstr>69b67561-4d76-4dee-9fc5-8bade6d6ca11</vt:lpwstr>
  </property>
  <property fmtid="{D5CDD505-2E9C-101B-9397-08002B2CF9AE}" pid="8" name="MSIP_Label_3217f204-a0a1-411d-90f6-dd0331b06744_ContentBits">
    <vt:lpwstr>0</vt:lpwstr>
  </property>
</Properties>
</file>