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Financial Exclusion with Explainable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[Your Name]</a:t>
            </a:r>
          </a:p>
          <a:p>
            <a:r>
              <a:t>Student Number: [Your Student Number]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Financial exclusion affects millions in Kenya.</a:t>
            </a:r>
          </a:p>
          <a:p>
            <a:pPr lvl="1"/>
            <a:r>
              <a:t>Traditional methods are slow and costly.</a:t>
            </a:r>
          </a:p>
          <a:p>
            <a:pPr lvl="1"/>
            <a:r>
              <a:t>Hard to design targeted interventions without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predictive ML model</a:t>
            </a:r>
          </a:p>
          <a:p>
            <a:pPr lvl="1"/>
            <a:r>
              <a:t>Compare scenarios (unweighted, weighted, SMOTE)</a:t>
            </a:r>
          </a:p>
          <a:p>
            <a:pPr lvl="1"/>
            <a:r>
              <a:t>Provide explainable results (LIME)</a:t>
            </a:r>
          </a:p>
          <a:p>
            <a:pPr lvl="1"/>
            <a:r>
              <a:t>Deploy app for stakeholders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Features: Demographic vs Behavioral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Pipeline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Explainability with LIME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LIME = Local Interpretable Model-agnostic Explanations</a:t>
            </a:r>
          </a:p>
          <a:p>
            <a:pPr lvl="1"/>
            <a:r>
              <a:t>Provides transparency</a:t>
            </a:r>
          </a:p>
          <a:p>
            <a:pPr lvl="1"/>
            <a:r>
              <a:t>Visualizes key features per instance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 Model Performance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performance: SMOTE + Decision Tree (F1 = 0.72)</a:t>
            </a:r>
          </a:p>
          <a:p>
            <a:pPr lvl="1"/>
            <a:r>
              <a:t>Mobile money &amp; banking = top predictors</a:t>
            </a:r>
          </a:p>
          <a:p>
            <a:pPr lvl="1"/>
            <a:r>
              <a:t>Education &amp; residence matter</a:t>
            </a:r>
          </a:p>
          <a:p>
            <a:pPr lvl="1"/>
            <a:r>
              <a:t>LIME explains predictions clearly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exclusion risk from inputs</a:t>
            </a:r>
          </a:p>
          <a:p>
            <a:pPr lvl="1"/>
            <a:r>
              <a:t>Get LIME-based explanations</a:t>
            </a:r>
          </a:p>
          <a:p>
            <a:pPr lvl="1"/>
            <a:r>
              <a:t>Compare model outputs</a:t>
            </a:r>
          </a:p>
          <a:p>
            <a:pPr lvl="1"/>
            <a:r>
              <a:t>Visualize key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