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3"/>
    <p:restoredTop sz="95775"/>
  </p:normalViewPr>
  <p:slideViewPr>
    <p:cSldViewPr snapToGrid="0" snapToObjects="1">
      <p:cViewPr varScale="1">
        <p:scale>
          <a:sx n="62" d="100"/>
          <a:sy n="62" d="100"/>
        </p:scale>
        <p:origin x="2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2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2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1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2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9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0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693D-38CC-8349-BE1C-BB4025B3B651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510A-E5B6-CD47-ACF3-FCA829360D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47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moniteur, noir&#10;&#10;Description générée automatiquement">
            <a:extLst>
              <a:ext uri="{FF2B5EF4-FFF2-40B4-BE49-F238E27FC236}">
                <a16:creationId xmlns:a16="http://schemas.microsoft.com/office/drawing/2014/main" id="{64C68295-4394-984B-9F62-21191C0E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4150"/>
            <a:ext cx="4521200" cy="118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7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Keltoum belkadi</dc:creator>
  <cp:lastModifiedBy>Keltoum belkadi</cp:lastModifiedBy>
  <cp:revision>4</cp:revision>
  <dcterms:created xsi:type="dcterms:W3CDTF">2021-05-12T09:39:53Z</dcterms:created>
  <dcterms:modified xsi:type="dcterms:W3CDTF">2021-05-26T09:49:46Z</dcterms:modified>
</cp:coreProperties>
</file>