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8E8C"/>
    <a:srgbClr val="F31725"/>
    <a:srgbClr val="E86800"/>
    <a:srgbClr val="C36E00"/>
    <a:srgbClr val="FFCB03"/>
    <a:srgbClr val="C36F41"/>
    <a:srgbClr val="8DC0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4"/>
  </p:normalViewPr>
  <p:slideViewPr>
    <p:cSldViewPr snapToGrid="0" snapToObjects="1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857C8-20E4-9342-AE52-63826F45C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1A64F2-3A57-0940-B367-E70E5119B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3D5D9D-9514-4741-ACF3-0E3D1042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5781-86CD-A944-9445-314D87DFF735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8727E4-FADC-5E4E-9281-CB614149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0E241A-E9C0-5F46-AA5E-F5993CD6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81BD-3140-254D-9B9B-CEF5A1363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57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F4D66-B1EF-2D47-A3AB-B2B559B0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6C1126-0DEC-5145-BCAE-A43C91B96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21DCA6-E199-4B40-ADBC-7AB15B66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5781-86CD-A944-9445-314D87DFF735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45B795-75EF-DC4D-811C-124BD463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766AA1-8443-1443-A7F4-8D28BC63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81BD-3140-254D-9B9B-CEF5A1363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82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6B4086C-5DB2-2042-937D-97EEB1B5B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921712-D46D-2F48-98F9-AE6F3CF99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5AFECA-92D7-4E40-819B-DE3ABD2B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5781-86CD-A944-9445-314D87DFF735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16D78A-B13E-B141-A397-BAF3940E0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BD62A6-85C2-034F-A438-28FB3961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81BD-3140-254D-9B9B-CEF5A1363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20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36DDF-3161-F44A-9EEB-17BAF1581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17F7B7-A4B2-E84E-8666-47761698C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200402-A41C-0B46-9822-465BC7E5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5781-86CD-A944-9445-314D87DFF735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A2AD6B-10C2-B847-9403-3B647CCEE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C3C035-88CD-6546-B0C9-24E80EA2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81BD-3140-254D-9B9B-CEF5A1363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79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B6DD8-0BCA-6746-9C37-1AE95364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A2D592-C3A8-744D-AD3C-622CAF749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96AC89-EFB8-3E4E-B45B-D8D77EEB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5781-86CD-A944-9445-314D87DFF735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5F32A7-36A0-844B-8D34-3DE860B2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FB8E40-4392-084C-9E17-9C0F7F93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81BD-3140-254D-9B9B-CEF5A1363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24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8C74CB-ACE6-9A41-B12F-63CD69F0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277889-A387-7E45-AEAE-4F89A1756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26D747-F2ED-8E43-974F-69381A0E7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226D71-B6DC-B349-9880-4FE6C24E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5781-86CD-A944-9445-314D87DFF735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4047C7-4496-9A45-B7C3-66FB44B17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EE6A0B-6476-FC4B-8F35-029715D3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81BD-3140-254D-9B9B-CEF5A1363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48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5D862D-C2DD-D647-966C-2AF7091B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77E2EC-5768-5342-AC15-5BB35463A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6442BC-9879-0E4E-9017-2EF2645A0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0C48320-AB68-5D48-AB5D-437560C04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34C7EB7-FBCB-CD41-86FA-9B7A6547D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8E552D7-DADF-3343-908A-765774EE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5781-86CD-A944-9445-314D87DFF735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139A1D2-D226-0247-AAAD-4D2047079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B937D6B-F2BE-354B-B2FC-9D1252E6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81BD-3140-254D-9B9B-CEF5A1363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87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3A6B6-D9D0-E74B-B756-AA1F5424A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558FCFB-FBF9-6146-924D-FBC895E8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5781-86CD-A944-9445-314D87DFF735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0BB12D-1CE0-ED45-B084-5C27DC6F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25BDE2-1179-CC4A-98A7-1588D8A6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81BD-3140-254D-9B9B-CEF5A1363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84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588272E-297C-2544-90A6-E253CF69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5781-86CD-A944-9445-314D87DFF735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AD7E0D5-CDEB-4646-A51E-A3A9B0C2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9AE0F1-9B20-CD44-BB40-F7A8AC42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81BD-3140-254D-9B9B-CEF5A1363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50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582700-5E01-1B4B-8859-D0610D30F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7CFF11-F1D1-054D-8A69-C5A7B76F9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D22F8F-C7EE-3C44-9757-B3F07D029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49F9AC-42A3-884D-9F67-DEB0B1F3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5781-86CD-A944-9445-314D87DFF735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7895B-5603-FA4C-9BC5-CE9E0DE17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25F5D1-BFE3-7E4D-9AD6-B7846691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81BD-3140-254D-9B9B-CEF5A1363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68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2C8043-FBE4-7949-BCFB-AE0C2DAE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80933A-2F38-854C-ACCE-DF155BD21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7D1CBF-1CB9-DE42-8597-ED11AF10D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F4D2B9-F20E-2945-ADD2-AA8C054A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5781-86CD-A944-9445-314D87DFF735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7351A8-B210-BA47-BAED-47295361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1AB2E6-58D2-A44A-85F0-D189A7F28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81BD-3140-254D-9B9B-CEF5A1363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24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6D809DA-D228-8546-83D3-89113F907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C7D9D6-E1B5-4141-98A9-AB7F6AF37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E67539-9A6A-944A-9647-4F5EACFD4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45781-86CD-A944-9445-314D87DFF735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E89313-7ABA-CC4D-8183-90F3A3A8E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9BFA94-4CF9-D448-9356-BC8A14353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081BD-3140-254D-9B9B-CEF5A1363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2F3A54E-6582-7540-8C4E-CEA8F315FF64}"/>
              </a:ext>
            </a:extLst>
          </p:cNvPr>
          <p:cNvSpPr/>
          <p:nvPr/>
        </p:nvSpPr>
        <p:spPr>
          <a:xfrm>
            <a:off x="-200025" y="-200025"/>
            <a:ext cx="12630150" cy="132873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     </a:t>
            </a:r>
          </a:p>
          <a:p>
            <a:endParaRPr lang="fr-FR" dirty="0"/>
          </a:p>
          <a:p>
            <a:r>
              <a:rPr lang="fr-FR" sz="4800" dirty="0"/>
              <a:t>     </a:t>
            </a:r>
            <a:r>
              <a:rPr lang="fr-FR" sz="4800" b="1" dirty="0">
                <a:latin typeface="Amasis MT Pro" panose="02040504050005020304" pitchFamily="18" charset="77"/>
              </a:rPr>
              <a:t>L</a:t>
            </a:r>
            <a:r>
              <a:rPr lang="fr-FR" sz="4800" dirty="0">
                <a:latin typeface="Amasis MT Pro" panose="02040504050005020304" pitchFamily="18" charset="77"/>
              </a:rPr>
              <a:t>aurent</a:t>
            </a:r>
            <a:r>
              <a:rPr lang="fr-FR" sz="4800" b="1" dirty="0">
                <a:latin typeface="Amasis MT Pro" panose="02040504050005020304" pitchFamily="18" charset="77"/>
              </a:rPr>
              <a:t> ROUACHE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4249CD-A2B2-B14A-98E4-FEE8014158B7}"/>
              </a:ext>
            </a:extLst>
          </p:cNvPr>
          <p:cNvSpPr/>
          <p:nvPr/>
        </p:nvSpPr>
        <p:spPr>
          <a:xfrm>
            <a:off x="5051854" y="1334530"/>
            <a:ext cx="2088292" cy="2310713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6D62620-C6B5-4748-A229-8425EB8E9BEB}"/>
              </a:ext>
            </a:extLst>
          </p:cNvPr>
          <p:cNvSpPr/>
          <p:nvPr/>
        </p:nvSpPr>
        <p:spPr>
          <a:xfrm>
            <a:off x="4065373" y="4003589"/>
            <a:ext cx="4176584" cy="9638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49F861C-E480-D749-8560-14B796C63BF9}"/>
              </a:ext>
            </a:extLst>
          </p:cNvPr>
          <p:cNvSpPr/>
          <p:nvPr/>
        </p:nvSpPr>
        <p:spPr>
          <a:xfrm>
            <a:off x="271849" y="4003589"/>
            <a:ext cx="3422822" cy="26814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46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6B64667-4C9A-7943-A9AD-22EB8808678E}"/>
              </a:ext>
            </a:extLst>
          </p:cNvPr>
          <p:cNvSpPr/>
          <p:nvPr/>
        </p:nvSpPr>
        <p:spPr>
          <a:xfrm>
            <a:off x="4188941" y="2458995"/>
            <a:ext cx="3459891" cy="1865870"/>
          </a:xfrm>
          <a:prstGeom prst="ellipse">
            <a:avLst/>
          </a:prstGeom>
          <a:solidFill>
            <a:srgbClr val="FFCB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PLATEFORME </a:t>
            </a:r>
          </a:p>
          <a:p>
            <a:pPr algn="ctr"/>
            <a:r>
              <a:rPr lang="fr-FR" dirty="0"/>
              <a:t>SITE OC PIZZA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A375959-02FF-9740-93AF-1D2F08FC3715}"/>
              </a:ext>
            </a:extLst>
          </p:cNvPr>
          <p:cNvSpPr/>
          <p:nvPr/>
        </p:nvSpPr>
        <p:spPr>
          <a:xfrm>
            <a:off x="4374291" y="577678"/>
            <a:ext cx="3089189" cy="840259"/>
          </a:xfrm>
          <a:prstGeom prst="roundRect">
            <a:avLst/>
          </a:prstGeom>
          <a:solidFill>
            <a:srgbClr val="8DC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PIZZAIOLO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0F292BC-E824-7F44-96A9-3C0CB10B075E}"/>
              </a:ext>
            </a:extLst>
          </p:cNvPr>
          <p:cNvSpPr/>
          <p:nvPr/>
        </p:nvSpPr>
        <p:spPr>
          <a:xfrm>
            <a:off x="4374291" y="5465164"/>
            <a:ext cx="3089189" cy="840259"/>
          </a:xfrm>
          <a:prstGeom prst="roundRect">
            <a:avLst/>
          </a:prstGeom>
          <a:solidFill>
            <a:srgbClr val="E8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2CBE53-6B89-2547-87D2-D880DF4C1D18}"/>
              </a:ext>
            </a:extLst>
          </p:cNvPr>
          <p:cNvSpPr txBox="1"/>
          <p:nvPr/>
        </p:nvSpPr>
        <p:spPr>
          <a:xfrm>
            <a:off x="7599018" y="2017266"/>
            <a:ext cx="926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00B050"/>
                </a:solidFill>
                <a:latin typeface="Amasis MT Pro Black" panose="02040504050005020304" pitchFamily="18" charset="77"/>
              </a:rPr>
              <a:t>+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7D1DC66-2F68-B64B-B9A8-A66AC545C107}"/>
              </a:ext>
            </a:extLst>
          </p:cNvPr>
          <p:cNvSpPr txBox="1"/>
          <p:nvPr/>
        </p:nvSpPr>
        <p:spPr>
          <a:xfrm>
            <a:off x="7655205" y="4174315"/>
            <a:ext cx="926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00B050"/>
                </a:solidFill>
                <a:latin typeface="Amasis MT Pro Black" panose="02040504050005020304" pitchFamily="18" charset="77"/>
              </a:rPr>
              <a:t>+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5477598-8647-BE43-8BE3-3B794F62792A}"/>
              </a:ext>
            </a:extLst>
          </p:cNvPr>
          <p:cNvSpPr txBox="1"/>
          <p:nvPr/>
        </p:nvSpPr>
        <p:spPr>
          <a:xfrm>
            <a:off x="3432347" y="4174315"/>
            <a:ext cx="572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F31725"/>
                </a:solidFill>
                <a:latin typeface="Amasis MT Pro Black" panose="02040504050005020304" pitchFamily="18" charset="77"/>
              </a:rPr>
              <a:t>-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E6C251A-2151-854F-B865-161F0D595BCA}"/>
              </a:ext>
            </a:extLst>
          </p:cNvPr>
          <p:cNvSpPr txBox="1"/>
          <p:nvPr/>
        </p:nvSpPr>
        <p:spPr>
          <a:xfrm>
            <a:off x="3386215" y="1989436"/>
            <a:ext cx="556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F31725"/>
                </a:solidFill>
                <a:latin typeface="Amasis MT Pro Black" panose="02040504050005020304" pitchFamily="18" charset="77"/>
              </a:rPr>
              <a:t>-</a:t>
            </a:r>
          </a:p>
        </p:txBody>
      </p:sp>
      <p:sp>
        <p:nvSpPr>
          <p:cNvPr id="11" name="Flèche vers le haut 10">
            <a:extLst>
              <a:ext uri="{FF2B5EF4-FFF2-40B4-BE49-F238E27FC236}">
                <a16:creationId xmlns:a16="http://schemas.microsoft.com/office/drawing/2014/main" id="{C7133B1B-3F2F-AE49-8140-1629FCFB225C}"/>
              </a:ext>
            </a:extLst>
          </p:cNvPr>
          <p:cNvSpPr/>
          <p:nvPr/>
        </p:nvSpPr>
        <p:spPr>
          <a:xfrm flipH="1">
            <a:off x="6600826" y="4558680"/>
            <a:ext cx="271462" cy="842962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e haut 11">
            <a:extLst>
              <a:ext uri="{FF2B5EF4-FFF2-40B4-BE49-F238E27FC236}">
                <a16:creationId xmlns:a16="http://schemas.microsoft.com/office/drawing/2014/main" id="{5FA8E469-D114-A048-80BE-CE89131B8335}"/>
              </a:ext>
            </a:extLst>
          </p:cNvPr>
          <p:cNvSpPr/>
          <p:nvPr/>
        </p:nvSpPr>
        <p:spPr>
          <a:xfrm flipH="1">
            <a:off x="6557964" y="1516985"/>
            <a:ext cx="271462" cy="842962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vers le haut 12">
            <a:extLst>
              <a:ext uri="{FF2B5EF4-FFF2-40B4-BE49-F238E27FC236}">
                <a16:creationId xmlns:a16="http://schemas.microsoft.com/office/drawing/2014/main" id="{E4B7BBEF-2819-194F-B288-E850416130E4}"/>
              </a:ext>
            </a:extLst>
          </p:cNvPr>
          <p:cNvSpPr/>
          <p:nvPr/>
        </p:nvSpPr>
        <p:spPr>
          <a:xfrm rot="10800000" flipH="1">
            <a:off x="4925969" y="1536004"/>
            <a:ext cx="271462" cy="842962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e haut 13">
            <a:extLst>
              <a:ext uri="{FF2B5EF4-FFF2-40B4-BE49-F238E27FC236}">
                <a16:creationId xmlns:a16="http://schemas.microsoft.com/office/drawing/2014/main" id="{3A3D7FAA-E020-E64E-B105-CB2B06993988}"/>
              </a:ext>
            </a:extLst>
          </p:cNvPr>
          <p:cNvSpPr/>
          <p:nvPr/>
        </p:nvSpPr>
        <p:spPr>
          <a:xfrm rot="10800000" flipH="1">
            <a:off x="4990585" y="4522961"/>
            <a:ext cx="271462" cy="842962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32E0295-E363-A948-A027-4D0DF7C03659}"/>
              </a:ext>
            </a:extLst>
          </p:cNvPr>
          <p:cNvCxnSpPr/>
          <p:nvPr/>
        </p:nvCxnSpPr>
        <p:spPr>
          <a:xfrm flipH="1">
            <a:off x="7118458" y="2157922"/>
            <a:ext cx="15055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90E1BBCF-D167-7240-BC87-6E01667981AA}"/>
              </a:ext>
            </a:extLst>
          </p:cNvPr>
          <p:cNvCxnSpPr/>
          <p:nvPr/>
        </p:nvCxnSpPr>
        <p:spPr>
          <a:xfrm flipH="1">
            <a:off x="7161706" y="5077080"/>
            <a:ext cx="15055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8C31F7C-D280-CF4B-BF1C-E383FAFC435E}"/>
              </a:ext>
            </a:extLst>
          </p:cNvPr>
          <p:cNvCxnSpPr>
            <a:cxnSpLocks/>
          </p:cNvCxnSpPr>
          <p:nvPr/>
        </p:nvCxnSpPr>
        <p:spPr>
          <a:xfrm>
            <a:off x="3081724" y="5077080"/>
            <a:ext cx="16048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7DC2A73-7869-6A49-BAEA-708BFBC4F755}"/>
              </a:ext>
            </a:extLst>
          </p:cNvPr>
          <p:cNvCxnSpPr>
            <a:cxnSpLocks/>
          </p:cNvCxnSpPr>
          <p:nvPr/>
        </p:nvCxnSpPr>
        <p:spPr>
          <a:xfrm>
            <a:off x="3100385" y="2232942"/>
            <a:ext cx="17002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7CBD599-77F4-9148-9735-6D97511BB006}"/>
              </a:ext>
            </a:extLst>
          </p:cNvPr>
          <p:cNvCxnSpPr>
            <a:cxnSpLocks/>
          </p:cNvCxnSpPr>
          <p:nvPr/>
        </p:nvCxnSpPr>
        <p:spPr>
          <a:xfrm flipH="1">
            <a:off x="7118458" y="1171575"/>
            <a:ext cx="1259422" cy="705488"/>
          </a:xfrm>
          <a:prstGeom prst="straightConnector1">
            <a:avLst/>
          </a:prstGeom>
          <a:ln w="28575">
            <a:solidFill>
              <a:srgbClr val="F317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84526CCF-3160-DF47-AF37-9FD1D9F9746B}"/>
              </a:ext>
            </a:extLst>
          </p:cNvPr>
          <p:cNvSpPr txBox="1"/>
          <p:nvPr/>
        </p:nvSpPr>
        <p:spPr>
          <a:xfrm>
            <a:off x="8501063" y="728663"/>
            <a:ext cx="3328987" cy="646331"/>
          </a:xfrm>
          <a:prstGeom prst="rect">
            <a:avLst/>
          </a:prstGeom>
          <a:solidFill>
            <a:srgbClr val="ED8E8C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Possibilité d’annulation de commande de la part du client 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78F1B74-6B2F-5B43-AEFA-1793C5526003}"/>
              </a:ext>
            </a:extLst>
          </p:cNvPr>
          <p:cNvSpPr txBox="1"/>
          <p:nvPr/>
        </p:nvSpPr>
        <p:spPr>
          <a:xfrm>
            <a:off x="8673671" y="1713616"/>
            <a:ext cx="3328987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Envoie du détails de la commande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Recette(s) pizza(s)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E948C402-BCB4-2149-993D-D4AA78B7A898}"/>
              </a:ext>
            </a:extLst>
          </p:cNvPr>
          <p:cNvCxnSpPr>
            <a:cxnSpLocks/>
          </p:cNvCxnSpPr>
          <p:nvPr/>
        </p:nvCxnSpPr>
        <p:spPr>
          <a:xfrm>
            <a:off x="3061324" y="1419154"/>
            <a:ext cx="1625234" cy="421481"/>
          </a:xfrm>
          <a:prstGeom prst="straightConnector1">
            <a:avLst/>
          </a:prstGeom>
          <a:ln w="28575">
            <a:solidFill>
              <a:srgbClr val="F317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3E32D11E-AF03-8A42-B109-88B10F7B54D4}"/>
              </a:ext>
            </a:extLst>
          </p:cNvPr>
          <p:cNvSpPr txBox="1"/>
          <p:nvPr/>
        </p:nvSpPr>
        <p:spPr>
          <a:xfrm>
            <a:off x="134044" y="227609"/>
            <a:ext cx="3534514" cy="1754326"/>
          </a:xfrm>
          <a:prstGeom prst="rect">
            <a:avLst/>
          </a:prstGeom>
          <a:solidFill>
            <a:srgbClr val="ED8E8C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Notification d’annulation de la commande sur la plateforme pour le client avec remboursement (paiement CB).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Retrait de la commande aux exécutions en cours.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1138FED-DBA7-A842-9131-43D33F74C598}"/>
              </a:ext>
            </a:extLst>
          </p:cNvPr>
          <p:cNvSpPr txBox="1"/>
          <p:nvPr/>
        </p:nvSpPr>
        <p:spPr>
          <a:xfrm>
            <a:off x="8673671" y="4755311"/>
            <a:ext cx="3328987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Envoie de la confirmation de commande.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Choix du monde de paiement : sur place (espèce ticket resto) ou CB carte bancaire ou carte ticket resto).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C8B6CEE-F4D5-0544-B802-ADE7997688E2}"/>
              </a:ext>
            </a:extLst>
          </p:cNvPr>
          <p:cNvSpPr txBox="1"/>
          <p:nvPr/>
        </p:nvSpPr>
        <p:spPr>
          <a:xfrm>
            <a:off x="169126" y="2129155"/>
            <a:ext cx="3094212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Déduction des stocks des ingrédients utilisé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Notification Commande prête.</a:t>
            </a:r>
          </a:p>
          <a:p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1BB6A3A-BE67-4748-A902-24398FD41949}"/>
              </a:ext>
            </a:extLst>
          </p:cNvPr>
          <p:cNvSpPr txBox="1"/>
          <p:nvPr/>
        </p:nvSpPr>
        <p:spPr>
          <a:xfrm>
            <a:off x="246102" y="4247480"/>
            <a:ext cx="3094212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Notification livraison en cours (si mode choisi).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Retrait de la commande sur place.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Confirmation de livraison.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Enregistrement dans l’historique des commandes du client.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F5906FE5-CD00-6940-95B0-689598F3BCFD}"/>
              </a:ext>
            </a:extLst>
          </p:cNvPr>
          <p:cNvCxnSpPr>
            <a:cxnSpLocks/>
          </p:cNvCxnSpPr>
          <p:nvPr/>
        </p:nvCxnSpPr>
        <p:spPr>
          <a:xfrm>
            <a:off x="5918885" y="434916"/>
            <a:ext cx="0" cy="2855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B6F5581-FBAB-BC4C-845D-34D12DEF85F6}"/>
              </a:ext>
            </a:extLst>
          </p:cNvPr>
          <p:cNvSpPr/>
          <p:nvPr/>
        </p:nvSpPr>
        <p:spPr>
          <a:xfrm>
            <a:off x="3765731" y="115632"/>
            <a:ext cx="475771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Notification client commande en préparation.</a:t>
            </a:r>
          </a:p>
        </p:txBody>
      </p:sp>
    </p:spTree>
    <p:extLst>
      <p:ext uri="{BB962C8B-B14F-4D97-AF65-F5344CB8AC3E}">
        <p14:creationId xmlns:p14="http://schemas.microsoft.com/office/powerpoint/2010/main" val="198712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22AC2C-B47A-E34F-8946-DB6776AB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1A32AF-6FA0-564B-9D22-A468CCC3E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0272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136</Words>
  <Application>Microsoft Macintosh PowerPoint</Application>
  <PresentationFormat>Grand écran</PresentationFormat>
  <Paragraphs>25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Amasis MT Pro</vt:lpstr>
      <vt:lpstr>Amasis MT Pro Black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Keltoum belkadi</dc:creator>
  <cp:lastModifiedBy>Keltoum belkadi</cp:lastModifiedBy>
  <cp:revision>4</cp:revision>
  <dcterms:created xsi:type="dcterms:W3CDTF">2021-05-07T14:06:10Z</dcterms:created>
  <dcterms:modified xsi:type="dcterms:W3CDTF">2021-05-07T14:43:01Z</dcterms:modified>
</cp:coreProperties>
</file>