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/>
    <p:restoredTop sz="95775"/>
  </p:normalViewPr>
  <p:slideViewPr>
    <p:cSldViewPr snapToGrid="0" snapToObjects="1">
      <p:cViewPr>
        <p:scale>
          <a:sx n="105" d="100"/>
          <a:sy n="105" d="100"/>
        </p:scale>
        <p:origin x="11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2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8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9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1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2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4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9693D-38CC-8349-BE1C-BB4025B3B651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7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383E9C-BCAE-0143-A4A9-6D6DC8C5E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4" r="12583" b="18642"/>
          <a:stretch/>
        </p:blipFill>
        <p:spPr>
          <a:xfrm>
            <a:off x="679288" y="370609"/>
            <a:ext cx="5499423" cy="114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07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Keltoum belkadi</dc:creator>
  <cp:lastModifiedBy>Keltoum belkadi</cp:lastModifiedBy>
  <cp:revision>1</cp:revision>
  <dcterms:created xsi:type="dcterms:W3CDTF">2021-05-12T09:39:53Z</dcterms:created>
  <dcterms:modified xsi:type="dcterms:W3CDTF">2021-05-12T09:43:01Z</dcterms:modified>
</cp:coreProperties>
</file>