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1"/>
  </p:notesMasterIdLst>
  <p:sldIdLst>
    <p:sldId id="263" r:id="rId2"/>
    <p:sldId id="256" r:id="rId3"/>
    <p:sldId id="258" r:id="rId4"/>
    <p:sldId id="259" r:id="rId5"/>
    <p:sldId id="260" r:id="rId6"/>
    <p:sldId id="257" r:id="rId7"/>
    <p:sldId id="262" r:id="rId8"/>
    <p:sldId id="265"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58"/>
    <p:restoredTop sz="94620"/>
  </p:normalViewPr>
  <p:slideViewPr>
    <p:cSldViewPr snapToGrid="0" snapToObjects="1">
      <p:cViewPr varScale="1">
        <p:scale>
          <a:sx n="76" d="100"/>
          <a:sy n="76" d="100"/>
        </p:scale>
        <p:origin x="18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6B689-EB75-1B4A-BCFE-0688FBBBB68D}" type="datetimeFigureOut">
              <a:rPr lang="fr-FR" smtClean="0"/>
              <a:t>12/05/2021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5F12D-635E-BA45-90F9-F41B2F8EE678}" type="slidenum">
              <a:rPr lang="fr-FR" smtClean="0"/>
              <a:t>‹N°›</a:t>
            </a:fld>
            <a:endParaRPr lang="fr-FR"/>
          </a:p>
        </p:txBody>
      </p:sp>
    </p:spTree>
    <p:extLst>
      <p:ext uri="{BB962C8B-B14F-4D97-AF65-F5344CB8AC3E}">
        <p14:creationId xmlns:p14="http://schemas.microsoft.com/office/powerpoint/2010/main" val="326723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C49A-1335-964C-8919-FE8FB8A6335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22894E-C6A4-094F-8BBD-491744004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A6D8C05-4129-7543-AF1F-2E7AB6847C7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B8BC68D1-53D4-F743-AD22-A6B72FEA114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7F1E86C-4856-9B4B-8CC6-7727C5E50E4E}"/>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90089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9FCFD-933B-D640-B604-6A6A9E101E1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DE4CB06-754C-AD46-97FB-C3E8D118B7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B548A3-89A8-674B-AC3E-93A77529882C}"/>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F40E5BAE-CC48-7E49-9BBF-AC808345B76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7180BFC-48BF-D94F-B1CE-06F3E82B1EE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391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F26222-8051-DC42-B7A6-F35DD663B81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AFDB5E3-EAC7-C644-83A4-F7A785A42EA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E195E3-B564-4B42-9CB9-613C7F961A90}"/>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F14DAF48-26A1-DB4A-8496-11E0F0071AA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92A5668-49C4-CF44-BD30-08235874D20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22502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204E7-89E8-D046-A6E9-9FD304165A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ED94BB-6391-8E4F-9B3D-343BF2EFB68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171B47-4D01-BD4C-988F-5131FB2CE75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2290F78C-64A4-E14A-BBB4-0FB29D5D246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0BBE43C-2415-0F4D-8730-58EF42CB2E68}"/>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8211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C3861-F4A3-3446-985C-3A9E731F39D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FFF7456-5D59-114B-8BF9-B027F6061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2650B4-8871-2549-9E48-F39A498E68CA}"/>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C894B1EE-D75F-564A-AD9E-D206848F0ED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D9F5BE-7F47-F047-8758-FABFC169249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696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84462-97AB-1C4D-969A-768B728AC8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191FCA-D538-0C4A-B95B-2C62105820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06B787-233E-EB4D-970F-0056F67B05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681EC6D-E58B-3D43-93EF-CE9DEF09FC1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DDC4713A-E40F-EC47-A1D4-59C57E35B21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0A74A35-0452-2A4B-9719-73B3F58A53B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5546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2FAEF-7D9B-554B-9074-4A8DBB5E2C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AA483D-7343-EA41-B38E-486CABB11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A2A319-AE41-5847-8571-EFB258F39BC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B47E285-4F4D-0445-BC5F-E4E9DBE22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1B0272-D1F2-6F47-8516-38E5A2F8FF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1B7495-54A5-4B4B-9A1E-A1825F9CEF92}"/>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8" name="Espace réservé du pied de page 7">
            <a:extLst>
              <a:ext uri="{FF2B5EF4-FFF2-40B4-BE49-F238E27FC236}">
                <a16:creationId xmlns:a16="http://schemas.microsoft.com/office/drawing/2014/main" id="{B76347F7-0EC6-E041-B6B2-E722177D3BCC}"/>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79F42725-AC73-FC4B-9A82-8757F84DFAF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49865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B6A1E-8340-2648-9CBE-36AD133CCD1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0B114A-F234-FA45-897D-12878E1A174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4" name="Espace réservé du pied de page 3">
            <a:extLst>
              <a:ext uri="{FF2B5EF4-FFF2-40B4-BE49-F238E27FC236}">
                <a16:creationId xmlns:a16="http://schemas.microsoft.com/office/drawing/2014/main" id="{20D4470D-4FA8-5E46-A97B-A2446B09078E}"/>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958FA57-54D2-A64D-BAD4-1A170CDC7C9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94096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68DD96-B9AD-2F48-8B75-CC383014DFF1}"/>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3" name="Espace réservé du pied de page 2">
            <a:extLst>
              <a:ext uri="{FF2B5EF4-FFF2-40B4-BE49-F238E27FC236}">
                <a16:creationId xmlns:a16="http://schemas.microsoft.com/office/drawing/2014/main" id="{0B354159-2062-E240-89E5-FB27414499BE}"/>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3C26B50-2DC5-CA40-BE8A-0B75C3695D5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25398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6B216-81DB-DD45-8054-3AAA9A46D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AF01CE1-0BC6-2D43-9F35-BB2744455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657BE10-5323-C444-81EF-2D1AF9D17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9AB0D0-34FE-CD4E-A198-C35B307898B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DDE21E89-5094-4A4E-8865-C749BCC9710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E066627-C3FA-6B42-AF24-DC7E036BBD6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8340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636E6-829C-794D-8810-DF82853DD7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2B07434-8A2F-C54C-A08F-B546F336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5EFFAE-D2CD-FA46-BE23-9BE2B92CE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60977-3DCA-E84D-8D33-82D8278E269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3085F2BA-6668-FF41-9B34-3CB87E2C06E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0AF692E-DEE4-8442-9310-17073675C8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910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8B6101-78EB-3243-AC7B-09CD8AC27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B3A196-0F05-4941-86E4-D74789221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3C9B68-4685-764C-824F-846B256FF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57FCA174-38AE-854F-8161-0FF1B1EF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817F1534-CC5D-5E4F-8DA9-983F11290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12668951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cycle%20de%20vie%20commande.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22392D-0B6A-2C42-BF53-003D3F1F5366}"/>
              </a:ext>
            </a:extLst>
          </p:cNvPr>
          <p:cNvSpPr/>
          <p:nvPr/>
        </p:nvSpPr>
        <p:spPr>
          <a:xfrm>
            <a:off x="-228601" y="-338667"/>
            <a:ext cx="12649200" cy="7450667"/>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t>Visuels Présentation Client OC Pizza </a:t>
            </a:r>
          </a:p>
        </p:txBody>
      </p:sp>
    </p:spTree>
    <p:extLst>
      <p:ext uri="{BB962C8B-B14F-4D97-AF65-F5344CB8AC3E}">
        <p14:creationId xmlns:p14="http://schemas.microsoft.com/office/powerpoint/2010/main" val="267283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2" y="1203841"/>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20"/>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2" y="2205741"/>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41"/>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4555093"/>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a:t>
            </a:r>
            <a:r>
              <a:rPr lang="fr-FR" sz="4800" b="1" dirty="0">
                <a:latin typeface="Amasis MT Pro" panose="02040504050005020304" pitchFamily="18" charset="77"/>
              </a:rPr>
              <a:t>MOBANGO</a:t>
            </a: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4585871"/>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4 600 €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 Pointilleux</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5"/>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3"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2" y="577680"/>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2" y="5465166"/>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20"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7"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7"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2"/>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Envoi du détails de la commande </a:t>
            </a:r>
          </a:p>
          <a:p>
            <a:pPr marL="285757" indent="-285757">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Retrait de la commande sur place.</a:t>
            </a:r>
          </a:p>
          <a:p>
            <a:pPr marL="285757" indent="-285757">
              <a:buFont typeface="Arial" panose="020B0604020202020204" pitchFamily="34" charset="0"/>
              <a:buChar char="•"/>
            </a:pPr>
            <a:r>
              <a:rPr lang="fr-FR" dirty="0"/>
              <a:t>Confirmation de livraison.</a:t>
            </a:r>
          </a:p>
          <a:p>
            <a:pPr marL="285757" indent="-285757">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4"/>
            <a:ext cx="4757713" cy="369332"/>
          </a:xfrm>
          <a:prstGeom prst="rect">
            <a:avLst/>
          </a:prstGeom>
          <a:solidFill>
            <a:srgbClr val="009D98"/>
          </a:solidFill>
          <a:ln>
            <a:noFill/>
          </a:ln>
        </p:spPr>
        <p:txBody>
          <a:bodyPr wrap="none">
            <a:spAutoFit/>
          </a:bodyPr>
          <a:lstStyle/>
          <a:p>
            <a:pPr marL="285757" indent="-285757">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4" y="6549081"/>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5" y="6559256"/>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7"/>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
        <p:nvSpPr>
          <p:cNvPr id="2" name="Flèche courbée vers la gauche 1">
            <a:extLst>
              <a:ext uri="{FF2B5EF4-FFF2-40B4-BE49-F238E27FC236}">
                <a16:creationId xmlns:a16="http://schemas.microsoft.com/office/drawing/2014/main" id="{F6BC5462-B6AE-3F4C-8729-868116DCA7AA}"/>
              </a:ext>
            </a:extLst>
          </p:cNvPr>
          <p:cNvSpPr/>
          <p:nvPr/>
        </p:nvSpPr>
        <p:spPr>
          <a:xfrm rot="10800000" flipH="1">
            <a:off x="8318652" y="2733098"/>
            <a:ext cx="479359" cy="13706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Flèche courbée vers la gauche 41">
            <a:extLst>
              <a:ext uri="{FF2B5EF4-FFF2-40B4-BE49-F238E27FC236}">
                <a16:creationId xmlns:a16="http://schemas.microsoft.com/office/drawing/2014/main" id="{E364EE9E-4BAD-DF4D-91E7-A4F34DD3067E}"/>
              </a:ext>
            </a:extLst>
          </p:cNvPr>
          <p:cNvSpPr/>
          <p:nvPr/>
        </p:nvSpPr>
        <p:spPr>
          <a:xfrm rot="10800000" flipV="1">
            <a:off x="3458715" y="2704919"/>
            <a:ext cx="529721" cy="14737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9871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F27CAFB-A58B-EA46-8FAE-D9A298641BA4}"/>
              </a:ext>
            </a:extLst>
          </p:cNvPr>
          <p:cNvSpPr/>
          <p:nvPr/>
        </p:nvSpPr>
        <p:spPr>
          <a:xfrm>
            <a:off x="-457200" y="3857284"/>
            <a:ext cx="12649200" cy="3640666"/>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4CE9A519-486D-AB40-8068-0545AA253AC8}"/>
              </a:ext>
            </a:extLst>
          </p:cNvPr>
          <p:cNvSpPr txBox="1"/>
          <p:nvPr/>
        </p:nvSpPr>
        <p:spPr>
          <a:xfrm>
            <a:off x="640274" y="3004235"/>
            <a:ext cx="10911449" cy="646331"/>
          </a:xfrm>
          <a:prstGeom prst="rect">
            <a:avLst/>
          </a:prstGeom>
          <a:noFill/>
        </p:spPr>
        <p:txBody>
          <a:bodyPr wrap="none" rtlCol="0">
            <a:spAutoFit/>
          </a:bodyPr>
          <a:lstStyle/>
          <a:p>
            <a:pPr algn="ctr"/>
            <a:r>
              <a:rPr lang="fr-FR" sz="3600" dirty="0">
                <a:hlinkClick r:id="rId2"/>
              </a:rPr>
              <a:t>VOYONS LE CYCLE DE VIE D’UNE COMMANDE ENSEMBLE </a:t>
            </a:r>
            <a:endParaRPr lang="fr-FR" sz="3600" dirty="0"/>
          </a:p>
        </p:txBody>
      </p:sp>
      <p:sp>
        <p:nvSpPr>
          <p:cNvPr id="28" name="Rectangle 27">
            <a:extLst>
              <a:ext uri="{FF2B5EF4-FFF2-40B4-BE49-F238E27FC236}">
                <a16:creationId xmlns:a16="http://schemas.microsoft.com/office/drawing/2014/main" id="{759B83BB-B606-F44C-90A8-E815D1846832}"/>
              </a:ext>
            </a:extLst>
          </p:cNvPr>
          <p:cNvSpPr/>
          <p:nvPr/>
        </p:nvSpPr>
        <p:spPr>
          <a:xfrm>
            <a:off x="-228601" y="-843149"/>
            <a:ext cx="12649200" cy="3640666"/>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5320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D2B2B8-C7E5-A141-A4A4-DBE861BBC1D6}"/>
              </a:ext>
            </a:extLst>
          </p:cNvPr>
          <p:cNvSpPr/>
          <p:nvPr/>
        </p:nvSpPr>
        <p:spPr>
          <a:xfrm>
            <a:off x="-228600" y="3857284"/>
            <a:ext cx="12649200" cy="3640666"/>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8E8A135-6E08-D748-BCAE-95D43FBF7846}"/>
              </a:ext>
            </a:extLst>
          </p:cNvPr>
          <p:cNvSpPr/>
          <p:nvPr/>
        </p:nvSpPr>
        <p:spPr>
          <a:xfrm>
            <a:off x="-228600" y="-639951"/>
            <a:ext cx="12649200" cy="3640666"/>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76C765EA-D15C-D246-974A-777D02D69D7A}"/>
              </a:ext>
            </a:extLst>
          </p:cNvPr>
          <p:cNvSpPr txBox="1"/>
          <p:nvPr/>
        </p:nvSpPr>
        <p:spPr>
          <a:xfrm>
            <a:off x="3554555" y="3105834"/>
            <a:ext cx="4625690" cy="646331"/>
          </a:xfrm>
          <a:prstGeom prst="rect">
            <a:avLst/>
          </a:prstGeom>
          <a:noFill/>
        </p:spPr>
        <p:txBody>
          <a:bodyPr wrap="none" rtlCol="0">
            <a:spAutoFit/>
          </a:bodyPr>
          <a:lstStyle/>
          <a:p>
            <a:r>
              <a:rPr lang="fr-FR" sz="3600" dirty="0"/>
              <a:t>QUESTIONS/REPONSES </a:t>
            </a:r>
          </a:p>
        </p:txBody>
      </p:sp>
    </p:spTree>
    <p:extLst>
      <p:ext uri="{BB962C8B-B14F-4D97-AF65-F5344CB8AC3E}">
        <p14:creationId xmlns:p14="http://schemas.microsoft.com/office/powerpoint/2010/main" val="195687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8B9C4D-D5A4-3248-AEF7-C64D260A3CD9}"/>
              </a:ext>
            </a:extLst>
          </p:cNvPr>
          <p:cNvSpPr/>
          <p:nvPr/>
        </p:nvSpPr>
        <p:spPr>
          <a:xfrm>
            <a:off x="-228601" y="-843149"/>
            <a:ext cx="12649200" cy="4043549"/>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5400" dirty="0"/>
          </a:p>
        </p:txBody>
      </p:sp>
      <p:sp>
        <p:nvSpPr>
          <p:cNvPr id="5" name="Rectangle 4">
            <a:extLst>
              <a:ext uri="{FF2B5EF4-FFF2-40B4-BE49-F238E27FC236}">
                <a16:creationId xmlns:a16="http://schemas.microsoft.com/office/drawing/2014/main" id="{81A06F6F-9035-654A-BBDB-773FB0740C13}"/>
              </a:ext>
            </a:extLst>
          </p:cNvPr>
          <p:cNvSpPr/>
          <p:nvPr/>
        </p:nvSpPr>
        <p:spPr>
          <a:xfrm>
            <a:off x="-254003" y="3974057"/>
            <a:ext cx="12649200" cy="4043549"/>
          </a:xfrm>
          <a:prstGeom prst="rect">
            <a:avLst/>
          </a:prstGeom>
          <a:gradFill flip="none" rotWithShape="1">
            <a:gsLst>
              <a:gs pos="0">
                <a:schemeClr val="accent6">
                  <a:lumMod val="75000"/>
                </a:schemeClr>
              </a:gs>
              <a:gs pos="50000">
                <a:schemeClr val="accent6">
                  <a:lumMod val="60000"/>
                  <a:lumOff val="40000"/>
                </a:schemeClr>
              </a:gs>
              <a:gs pos="100000">
                <a:schemeClr val="accent4">
                  <a:lumMod val="60000"/>
                  <a:lumOff val="4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5400" dirty="0"/>
          </a:p>
        </p:txBody>
      </p:sp>
      <p:sp>
        <p:nvSpPr>
          <p:cNvPr id="6" name="ZoneTexte 5">
            <a:extLst>
              <a:ext uri="{FF2B5EF4-FFF2-40B4-BE49-F238E27FC236}">
                <a16:creationId xmlns:a16="http://schemas.microsoft.com/office/drawing/2014/main" id="{D5BC556F-48AB-7A4F-82FA-DD0AACBF6B18}"/>
              </a:ext>
            </a:extLst>
          </p:cNvPr>
          <p:cNvSpPr txBox="1"/>
          <p:nvPr/>
        </p:nvSpPr>
        <p:spPr>
          <a:xfrm>
            <a:off x="2897718" y="3264063"/>
            <a:ext cx="6396559" cy="646331"/>
          </a:xfrm>
          <a:prstGeom prst="rect">
            <a:avLst/>
          </a:prstGeom>
          <a:noFill/>
        </p:spPr>
        <p:txBody>
          <a:bodyPr wrap="none" rtlCol="0">
            <a:spAutoFit/>
          </a:bodyPr>
          <a:lstStyle/>
          <a:p>
            <a:r>
              <a:rPr lang="fr-FR" sz="3600" dirty="0"/>
              <a:t>MERCI DE VOTRE PARTICIPATION </a:t>
            </a:r>
          </a:p>
        </p:txBody>
      </p:sp>
    </p:spTree>
    <p:extLst>
      <p:ext uri="{BB962C8B-B14F-4D97-AF65-F5344CB8AC3E}">
        <p14:creationId xmlns:p14="http://schemas.microsoft.com/office/powerpoint/2010/main" val="34224674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754</Words>
  <Application>Microsoft Macintosh PowerPoint</Application>
  <PresentationFormat>Grand écran</PresentationFormat>
  <Paragraphs>239</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29</cp:revision>
  <dcterms:created xsi:type="dcterms:W3CDTF">2021-05-07T14:06:10Z</dcterms:created>
  <dcterms:modified xsi:type="dcterms:W3CDTF">2021-05-12T09:54:47Z</dcterms:modified>
</cp:coreProperties>
</file>