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 varScale="1">
        <p:scale>
          <a:sx n="62" d="100"/>
          <a:sy n="62" d="100"/>
        </p:scale>
        <p:origin x="23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48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3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2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251E-53A8-9E4F-948B-4D9ADE7517F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F210-5483-D245-ABE8-5F9579211D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5331822-C97A-C84C-80CC-D107113FFFA8}"/>
              </a:ext>
            </a:extLst>
          </p:cNvPr>
          <p:cNvSpPr txBox="1"/>
          <p:nvPr/>
        </p:nvSpPr>
        <p:spPr>
          <a:xfrm>
            <a:off x="2157434" y="300772"/>
            <a:ext cx="25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DIAGRAMME D’ACTIVITE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609E19-2CB0-864E-A4F0-EDC00C11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881345"/>
            <a:ext cx="4574371" cy="104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Keltoum belkadi</dc:creator>
  <cp:lastModifiedBy>Keltoum belkadi</cp:lastModifiedBy>
  <cp:revision>3</cp:revision>
  <dcterms:created xsi:type="dcterms:W3CDTF">2021-05-26T15:19:18Z</dcterms:created>
  <dcterms:modified xsi:type="dcterms:W3CDTF">2021-05-31T10:53:21Z</dcterms:modified>
</cp:coreProperties>
</file>